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4"/>
  </p:notesMasterIdLst>
  <p:handoutMasterIdLst>
    <p:handoutMasterId r:id="rId15"/>
  </p:handoutMasterIdLst>
  <p:sldIdLst>
    <p:sldId id="312" r:id="rId2"/>
    <p:sldId id="313" r:id="rId3"/>
    <p:sldId id="263" r:id="rId4"/>
    <p:sldId id="264" r:id="rId5"/>
    <p:sldId id="265" r:id="rId6"/>
    <p:sldId id="314" r:id="rId7"/>
    <p:sldId id="315" r:id="rId8"/>
    <p:sldId id="316" r:id="rId9"/>
    <p:sldId id="317" r:id="rId10"/>
    <p:sldId id="318" r:id="rId11"/>
    <p:sldId id="320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BCBDD1"/>
    <a:srgbClr val="D8D9E7"/>
    <a:srgbClr val="383B55"/>
    <a:srgbClr val="0A6EFA"/>
    <a:srgbClr val="5E6280"/>
    <a:srgbClr val="1872F6"/>
    <a:srgbClr val="5B9AFC"/>
    <a:srgbClr val="428BFC"/>
    <a:srgbClr val="F5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908" y="48"/>
      </p:cViewPr>
      <p:guideLst>
        <p:guide orient="horz" pos="36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19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-184666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latency_setting.png</a:t>
            </a:r>
            <a:endParaRPr kumimoji="1" lang="zh-CN" altLang="en-US" dirty="0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B0BD9F0D-D3A5-224A-9BFA-37B839907D41}"/>
              </a:ext>
            </a:extLst>
          </p:cNvPr>
          <p:cNvGrpSpPr/>
          <p:nvPr/>
        </p:nvGrpSpPr>
        <p:grpSpPr>
          <a:xfrm>
            <a:off x="999272" y="702217"/>
            <a:ext cx="9970987" cy="4659285"/>
            <a:chOff x="999272" y="702217"/>
            <a:chExt cx="9970987" cy="4659285"/>
          </a:xfrm>
        </p:grpSpPr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3555E798-0CD2-B14A-95B4-882BED442BBA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724AA51F-8FB4-D948-8B4B-508709ABB078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BF1FAFCA-ED71-024E-9E14-18313D20070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B9EBECF1-4269-8540-A93D-4CE8B3DF292E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7312949-B436-6447-AB19-62E0B3D8B7DA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0F132EC7-1C2B-7845-B92D-EBEF9BDB1588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45CCA-6F2E-7B48-AC00-C3DF5582C48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5D388C7-549D-8847-9644-E514CBD31BCC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0E6699E-4C18-7E45-AF12-32490A5648F7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363921F-345F-A649-801C-575030251253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25387BB-A186-994D-BDD1-72B90D758182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0EC4AF8E-8212-4B44-8770-B32EBBBA5D4C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AB0283B-632F-8F44-9F3C-23E4905A169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11F180D-0686-EA48-BD94-FD43202C9EC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0D39B68-50CF-7D4B-B384-F31D199040DF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7AE1169-E7B7-C144-A4BB-451C19EC2809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C385078C-F865-044C-A701-CC523AF2B16E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4DAF1652-1D1B-D549-9C74-D0132CCED4F3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7E35411C-F527-5744-B40C-D076238F7291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E8209E8-4124-FF49-9C05-F514790421F3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A90E8BC-E0A7-0D44-AD2B-7A7EA90A9613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B89690F-8385-FB4B-87FC-217B6BE2F8F5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D1727DB-DEE9-574A-9586-1A96BEB76078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0F4E7C9-B6D6-E84B-81E4-A8E5D7DA1BA7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E97818-3362-8A4B-BA39-7A7C1A1EE1EA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A75BAA7-D605-3845-A719-DD3BBD744C77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3F9A622A-C02B-7344-8ADC-23C635D93E06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7BA64885-989F-1D4E-A9C2-F57535F67345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2C0E3798-FABA-A741-B1D0-17AF647BB2BB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2360988-4DC5-5048-AF48-CE047900CA75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3313630D-BF55-B34A-9C40-4B96CC403646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CC2A9B2-686C-5943-B43A-A310226E78EE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3E6628E-CA91-4E41-9ECB-50BD41DDA7E7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383B978-9FC9-5345-895C-F309E255594E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E8387C5-3B7B-1643-8138-CF660E621264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CA9C3C3B-34A4-8D47-ABB1-96A44C77BEFF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095716F-9529-FA42-9D11-7194C155DBD3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DAC9B23A-4234-A74C-B7DB-B39EA11AC2F7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BC3F98B-424C-B242-9CC6-55E629B76200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A74E22B3-B57C-CF4B-9ACF-0F4D495F8A51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D75C5FAD-F7BB-7543-A50C-60BCBEBB701C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340ED296-E3AD-044D-9973-8E5BA52C6DEC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5E53B60-0AAD-8941-B94E-00721DD6644C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EF58BFA0-8F5C-AE41-B22D-95A2A6073287}"/>
                </a:ext>
              </a:extLst>
            </p:cNvPr>
            <p:cNvCxnSpPr>
              <a:cxnSpLocks/>
            </p:cNvCxnSpPr>
            <p:nvPr/>
          </p:nvCxnSpPr>
          <p:spPr>
            <a:xfrm>
              <a:off x="5954467" y="1058129"/>
              <a:ext cx="0" cy="3594834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98E5E86-156D-9349-8A4B-6194EC2035B0}"/>
                </a:ext>
              </a:extLst>
            </p:cNvPr>
            <p:cNvSpPr/>
            <p:nvPr/>
          </p:nvSpPr>
          <p:spPr>
            <a:xfrm>
              <a:off x="5567834" y="702217"/>
              <a:ext cx="732074" cy="3382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F7F0B8E5-C2EE-044C-B093-D2E40E417E9D}"/>
                </a:ext>
              </a:extLst>
            </p:cNvPr>
            <p:cNvCxnSpPr>
              <a:cxnSpLocks/>
            </p:cNvCxnSpPr>
            <p:nvPr/>
          </p:nvCxnSpPr>
          <p:spPr>
            <a:xfrm>
              <a:off x="7543436" y="1056603"/>
              <a:ext cx="0" cy="3596360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F366025-18B8-0F4A-A1D2-55C57E9DE846}"/>
                </a:ext>
              </a:extLst>
            </p:cNvPr>
            <p:cNvSpPr/>
            <p:nvPr/>
          </p:nvSpPr>
          <p:spPr>
            <a:xfrm>
              <a:off x="7163308" y="704442"/>
              <a:ext cx="753808" cy="3360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4966437-50F2-3042-A5A0-F83EA35927E2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E9B5FE2A-23FF-F545-9649-AEF7D61690F6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AE37BE6-CD4C-B044-AF66-C1F5378405D7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C9CADFE1-A276-B844-B6B4-01C2F88F62B9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509B64D-CF48-8744-B615-B4F43D006228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E050AA1F-1F06-E743-B06B-DD0A5B44A05C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63977ED7-9530-C546-87CD-DA333292B391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68172417-A141-2E42-B837-EEE42244F23D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0D3A95-E803-0844-BE38-C4A9562372CF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7C635CD-5A85-B44F-B5F2-3BC7178FCAEB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4B2D845-DF47-0948-8432-911B1F99AAB1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CDC8FB9-0933-7142-8653-66503E06D723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34173067-4975-2342-896D-AD187F63DB96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A044E2E2-EB71-E84C-95F3-D2D4144E924C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76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electric_power_minus_slope.png</a:t>
            </a:r>
            <a:endParaRPr kumimoji="1"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C69D22-4F11-411C-B293-5846C0AE72F5}"/>
              </a:ext>
            </a:extLst>
          </p:cNvPr>
          <p:cNvGrpSpPr/>
          <p:nvPr/>
        </p:nvGrpSpPr>
        <p:grpSpPr>
          <a:xfrm>
            <a:off x="1708020" y="1113915"/>
            <a:ext cx="7794197" cy="4219781"/>
            <a:chOff x="1708020" y="1113915"/>
            <a:chExt cx="7794197" cy="4219781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FFA8B02-5C83-4D1C-80E5-507A4309A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466" y="3905080"/>
              <a:ext cx="0" cy="1075153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2E7B849-9ECB-407A-A068-48C9F3D6B643}"/>
                </a:ext>
              </a:extLst>
            </p:cNvPr>
            <p:cNvCxnSpPr>
              <a:cxnSpLocks/>
            </p:cNvCxnSpPr>
            <p:nvPr/>
          </p:nvCxnSpPr>
          <p:spPr>
            <a:xfrm>
              <a:off x="2403269" y="3883063"/>
              <a:ext cx="3988012" cy="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63" y="2962106"/>
              <a:ext cx="2484935" cy="1445103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44659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08020" y="2851702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08022" y="4261157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93856"/>
              <a:ext cx="826598" cy="13353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269" y="2967349"/>
              <a:ext cx="3333429" cy="2695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377" y="2994299"/>
              <a:ext cx="8496" cy="198593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27971" y="433579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 flipH="1">
              <a:off x="5536193" y="2988258"/>
              <a:ext cx="169709" cy="87359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>
              <a:off x="5741377" y="2948613"/>
              <a:ext cx="649904" cy="955176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1324" y="3429000"/>
              <a:ext cx="1076618" cy="468887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5572108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6247204" y="5007933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D7F4DCA-3F4A-40E3-A33F-EB9D9E5E3A74}"/>
                </a:ext>
              </a:extLst>
            </p:cNvPr>
            <p:cNvSpPr/>
            <p:nvPr/>
          </p:nvSpPr>
          <p:spPr>
            <a:xfrm>
              <a:off x="5680162" y="290404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6334723" y="383223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F808F88-41B8-40BF-9565-838C328B99D7}"/>
                </a:ext>
              </a:extLst>
            </p:cNvPr>
            <p:cNvSpPr txBox="1"/>
            <p:nvPr/>
          </p:nvSpPr>
          <p:spPr>
            <a:xfrm>
              <a:off x="4656792" y="2502550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 / Delta(Time)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989E27C-EB16-4030-AAD5-B1A6C8433D97}"/>
                </a:ext>
              </a:extLst>
            </p:cNvPr>
            <p:cNvSpPr txBox="1"/>
            <p:nvPr/>
          </p:nvSpPr>
          <p:spPr>
            <a:xfrm>
              <a:off x="5627332" y="4096920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Delta(Time)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22EA332C-218F-45D6-A9D1-97CB94B049CD}"/>
                </a:ext>
              </a:extLst>
            </p:cNvPr>
            <p:cNvSpPr/>
            <p:nvPr/>
          </p:nvSpPr>
          <p:spPr>
            <a:xfrm rot="5400000">
              <a:off x="5961463" y="3792630"/>
              <a:ext cx="206951" cy="613054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A5E6324-71EF-4BE9-8E16-A38D6063E1FA}"/>
                </a:ext>
              </a:extLst>
            </p:cNvPr>
            <p:cNvSpPr txBox="1"/>
            <p:nvPr/>
          </p:nvSpPr>
          <p:spPr>
            <a:xfrm>
              <a:off x="4328430" y="3387199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F7B2CDD-5DF8-45FC-921E-53CD18BF1166}"/>
                </a:ext>
              </a:extLst>
            </p:cNvPr>
            <p:cNvSpPr txBox="1"/>
            <p:nvPr/>
          </p:nvSpPr>
          <p:spPr>
            <a:xfrm>
              <a:off x="1708021" y="3715864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55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electric_power_logic_1.png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963F04E-BB30-4E01-B0B9-4B3F3309A4FC}"/>
              </a:ext>
            </a:extLst>
          </p:cNvPr>
          <p:cNvGrpSpPr/>
          <p:nvPr/>
        </p:nvGrpSpPr>
        <p:grpSpPr>
          <a:xfrm>
            <a:off x="1051290" y="1113915"/>
            <a:ext cx="8450927" cy="4221015"/>
            <a:chOff x="1051290" y="1113915"/>
            <a:chExt cx="8450927" cy="4221015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679915" y="2856236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679915" y="4232329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F7B2CDD-5DF8-45FC-921E-53CD18BF1166}"/>
                </a:ext>
              </a:extLst>
            </p:cNvPr>
            <p:cNvSpPr txBox="1"/>
            <p:nvPr/>
          </p:nvSpPr>
          <p:spPr>
            <a:xfrm>
              <a:off x="1051290" y="3526584"/>
              <a:ext cx="1576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 / 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D801EC7-8646-4690-91A9-91E522EC247B}"/>
                </a:ext>
              </a:extLst>
            </p:cNvPr>
            <p:cNvCxnSpPr>
              <a:cxnSpLocks/>
              <a:stCxn id="32" idx="7"/>
              <a:endCxn id="33" idx="2"/>
            </p:cNvCxnSpPr>
            <p:nvPr/>
          </p:nvCxnSpPr>
          <p:spPr>
            <a:xfrm flipV="1">
              <a:off x="4923573" y="3005953"/>
              <a:ext cx="2555333" cy="61666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286A3AC-A3A7-4BC1-9571-1831EE33C9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9143" y="3632052"/>
              <a:ext cx="3993" cy="135448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FFA8B02-5C83-4D1C-80E5-507A4309A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2716" y="3017605"/>
              <a:ext cx="0" cy="1962629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2E7B849-9ECB-407A-A068-48C9F3D6B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3646110"/>
              <a:ext cx="5104289" cy="1733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63" y="3670417"/>
              <a:ext cx="1631817" cy="736793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31097" y="5025919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86218"/>
              <a:ext cx="2499424" cy="2099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>
              <a:off x="2403269" y="2994299"/>
              <a:ext cx="5129927" cy="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5676" y="3707501"/>
              <a:ext cx="2417" cy="127273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27971" y="433579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7614278" y="3005756"/>
              <a:ext cx="113116" cy="6168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136" y="3658535"/>
              <a:ext cx="1262540" cy="1291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9026" y="3017605"/>
              <a:ext cx="1354170" cy="63559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4735097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6029582" y="501611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4827022" y="3605609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F808F88-41B8-40BF-9565-838C328B99D7}"/>
                </a:ext>
              </a:extLst>
            </p:cNvPr>
            <p:cNvSpPr txBox="1"/>
            <p:nvPr/>
          </p:nvSpPr>
          <p:spPr>
            <a:xfrm>
              <a:off x="5021763" y="2542396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 / Delta(Time)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989E27C-EB16-4030-AAD5-B1A6C8433D97}"/>
                </a:ext>
              </a:extLst>
            </p:cNvPr>
            <p:cNvSpPr txBox="1"/>
            <p:nvPr/>
          </p:nvSpPr>
          <p:spPr>
            <a:xfrm>
              <a:off x="5845708" y="3890012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Delta(Time)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22EA332C-218F-45D6-A9D1-97CB94B049CD}"/>
                </a:ext>
              </a:extLst>
            </p:cNvPr>
            <p:cNvSpPr/>
            <p:nvPr/>
          </p:nvSpPr>
          <p:spPr>
            <a:xfrm rot="5400000">
              <a:off x="6125566" y="2496148"/>
              <a:ext cx="172455" cy="2600885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A5E6324-71EF-4BE9-8E16-A38D6063E1FA}"/>
                </a:ext>
              </a:extLst>
            </p:cNvPr>
            <p:cNvSpPr txBox="1"/>
            <p:nvPr/>
          </p:nvSpPr>
          <p:spPr>
            <a:xfrm>
              <a:off x="7749650" y="3181511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708CD03-232B-47AE-AFBB-1BA0B9FA8257}"/>
                </a:ext>
              </a:extLst>
            </p:cNvPr>
            <p:cNvSpPr/>
            <p:nvPr/>
          </p:nvSpPr>
          <p:spPr>
            <a:xfrm>
              <a:off x="7478906" y="2947891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CBB5B1D-492A-4799-9245-1D0EBFB31692}"/>
                </a:ext>
              </a:extLst>
            </p:cNvPr>
            <p:cNvSpPr/>
            <p:nvPr/>
          </p:nvSpPr>
          <p:spPr>
            <a:xfrm>
              <a:off x="6103905" y="3579966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7E93460-6505-428E-B743-1D0E6A16681B}"/>
                </a:ext>
              </a:extLst>
            </p:cNvPr>
            <p:cNvSpPr txBox="1"/>
            <p:nvPr/>
          </p:nvSpPr>
          <p:spPr>
            <a:xfrm>
              <a:off x="7361321" y="5027153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43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electric_power_logic_2.png</a:t>
            </a:r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4EC66E-85DE-46D3-AD2C-1CBBA674E987}"/>
              </a:ext>
            </a:extLst>
          </p:cNvPr>
          <p:cNvGrpSpPr/>
          <p:nvPr/>
        </p:nvGrpSpPr>
        <p:grpSpPr>
          <a:xfrm>
            <a:off x="2133224" y="1113915"/>
            <a:ext cx="7368993" cy="4295353"/>
            <a:chOff x="2133224" y="1113915"/>
            <a:chExt cx="7368993" cy="429535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221E711-7417-4D47-A078-00F2029B3375}"/>
                </a:ext>
              </a:extLst>
            </p:cNvPr>
            <p:cNvGrpSpPr/>
            <p:nvPr/>
          </p:nvGrpSpPr>
          <p:grpSpPr>
            <a:xfrm>
              <a:off x="2133224" y="1113915"/>
              <a:ext cx="7368993" cy="4295353"/>
              <a:chOff x="2133224" y="1113915"/>
              <a:chExt cx="7368993" cy="4295353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CDF0DF8F-963F-450E-9BE2-66BFB9FE7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5578" y="3065711"/>
                <a:ext cx="3647473" cy="1305410"/>
              </a:xfrm>
              <a:prstGeom prst="line">
                <a:avLst/>
              </a:prstGeom>
              <a:ln w="1905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162">
                <a:extLst>
                  <a:ext uri="{FF2B5EF4-FFF2-40B4-BE49-F238E27FC236}">
                    <a16:creationId xmlns:a16="http://schemas.microsoft.com/office/drawing/2014/main" id="{EFE36EB3-FB49-45F4-877E-B2C8EBAB5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7948" y="4993726"/>
                <a:ext cx="6057320" cy="8888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162">
                <a:extLst>
                  <a:ext uri="{FF2B5EF4-FFF2-40B4-BE49-F238E27FC236}">
                    <a16:creationId xmlns:a16="http://schemas.microsoft.com/office/drawing/2014/main" id="{A69BEB5B-0897-4C6C-9EAF-CAC3C377C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7948" y="1498858"/>
                <a:ext cx="0" cy="350375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F124729-F0CF-4F07-834D-1553534F6820}"/>
                  </a:ext>
                </a:extLst>
              </p:cNvPr>
              <p:cNvSpPr txBox="1"/>
              <p:nvPr/>
            </p:nvSpPr>
            <p:spPr>
              <a:xfrm>
                <a:off x="8465268" y="4832643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Time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E6EE703-C252-476D-BDC9-66AAE159E735}"/>
                  </a:ext>
                </a:extLst>
              </p:cNvPr>
              <p:cNvSpPr txBox="1"/>
              <p:nvPr/>
            </p:nvSpPr>
            <p:spPr>
              <a:xfrm>
                <a:off x="3095493" y="5045037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t1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C80DFDE4-439A-41A0-9F50-EAC1AC0D7DC6}"/>
                  </a:ext>
                </a:extLst>
              </p:cNvPr>
              <p:cNvSpPr txBox="1"/>
              <p:nvPr/>
            </p:nvSpPr>
            <p:spPr>
              <a:xfrm>
                <a:off x="2133224" y="1113915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CE92CFC-A1E4-4C9F-B273-C45E10357090}"/>
                  </a:ext>
                </a:extLst>
              </p:cNvPr>
              <p:cNvSpPr txBox="1"/>
              <p:nvPr/>
            </p:nvSpPr>
            <p:spPr>
              <a:xfrm>
                <a:off x="6857028" y="5043426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t2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879AFB6B-F741-4354-8C1A-E738AC14A41B}"/>
                  </a:ext>
                </a:extLst>
              </p:cNvPr>
              <p:cNvSpPr txBox="1"/>
              <p:nvPr/>
            </p:nvSpPr>
            <p:spPr>
              <a:xfrm>
                <a:off x="6708694" y="2659512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kWh2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44B6D010-C90E-45D3-8B95-CA4C1E5AD744}"/>
                  </a:ext>
                </a:extLst>
              </p:cNvPr>
              <p:cNvSpPr txBox="1"/>
              <p:nvPr/>
            </p:nvSpPr>
            <p:spPr>
              <a:xfrm>
                <a:off x="4169551" y="5101491"/>
                <a:ext cx="3389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00:00 of the current day 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B213412-C015-45CB-8A44-B0B64E18BE0B}"/>
                  </a:ext>
                </a:extLst>
              </p:cNvPr>
              <p:cNvSpPr txBox="1"/>
              <p:nvPr/>
            </p:nvSpPr>
            <p:spPr>
              <a:xfrm>
                <a:off x="2942336" y="3997899"/>
                <a:ext cx="1036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elvetica" pitchFamily="2" charset="0"/>
                  </a:rPr>
                  <a:t>kWh1</a:t>
                </a:r>
                <a:endParaRPr lang="zh-CN" altLang="en-US" sz="14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70CE16C6-DC1D-40C4-9BBD-3B969754D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51763" y="4386218"/>
                <a:ext cx="9432" cy="600314"/>
              </a:xfrm>
              <a:prstGeom prst="line">
                <a:avLst/>
              </a:prstGeom>
              <a:ln w="9525" cap="flat" cmpd="sng" algn="ctr">
                <a:solidFill>
                  <a:srgbClr val="BCBDD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36CBF3A-B1BA-41BA-BEA3-EFD508A45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91929" y="3047831"/>
                <a:ext cx="43316" cy="1938702"/>
              </a:xfrm>
              <a:prstGeom prst="line">
                <a:avLst/>
              </a:prstGeom>
              <a:ln w="9525" cap="flat" cmpd="sng" algn="ctr">
                <a:solidFill>
                  <a:srgbClr val="BCBDD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FEAA77F0-ADD8-4C6E-875B-AFA2F39D9DC1}"/>
                  </a:ext>
                </a:extLst>
              </p:cNvPr>
              <p:cNvSpPr/>
              <p:nvPr/>
            </p:nvSpPr>
            <p:spPr>
              <a:xfrm>
                <a:off x="3199425" y="4335793"/>
                <a:ext cx="113116" cy="11612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44A8BC9D-1FC8-413B-95A4-9C26EFB70BBF}"/>
                  </a:ext>
                </a:extLst>
              </p:cNvPr>
              <p:cNvSpPr/>
              <p:nvPr/>
            </p:nvSpPr>
            <p:spPr>
              <a:xfrm>
                <a:off x="6943449" y="2989327"/>
                <a:ext cx="113116" cy="11612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6C93585-9F18-439C-8310-5ADB67C198CF}"/>
                </a:ext>
              </a:extLst>
            </p:cNvPr>
            <p:cNvSpPr/>
            <p:nvPr/>
          </p:nvSpPr>
          <p:spPr>
            <a:xfrm>
              <a:off x="5116343" y="4944555"/>
              <a:ext cx="113116" cy="11612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43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C364E60-23F4-0E4A-A564-37174808048E}"/>
              </a:ext>
            </a:extLst>
          </p:cNvPr>
          <p:cNvGrpSpPr/>
          <p:nvPr/>
        </p:nvGrpSpPr>
        <p:grpSpPr>
          <a:xfrm>
            <a:off x="999272" y="1741336"/>
            <a:ext cx="9970987" cy="3620166"/>
            <a:chOff x="999272" y="1741336"/>
            <a:chExt cx="9970987" cy="3620166"/>
          </a:xfrm>
        </p:grpSpPr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A795FF33-F2AD-0D43-8DF2-14FCE6220299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CDAE2078-040C-CC4F-B0B3-7155D2360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9520684A-0863-4E46-A21E-B9A830677D55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4F688A04-86AC-4C4B-B899-ECBE89EE4DB3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0CE50EB-6B1A-3C4F-B16C-D4ADB6A3BD77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2E3439DA-CBC8-094F-9E0E-392A1AEA70AB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D0F3A73-3434-554D-8091-C9DFC8305AB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AAE31B3-0AC0-AA4C-B853-520ADF7E02A8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CF7BE68-10CD-E243-A327-8EBDB3F3C09C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522A3A5-D642-C64B-B818-2A1C751E887D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72F207-9DE7-254E-A42F-5C9DA9A9F6E4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351F22A3-ACF4-E047-AE90-2FD24BF64273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53467CB-8FC3-2A48-BBC0-02580FC1061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4002895-C53D-C448-824A-6CA867CFFDF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D407D44-CF41-3A45-90DC-019463EDDBA9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6EAD123-F648-334A-9D8F-B17704022ECE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0BD99A4E-B07A-1A48-BB4D-3743FA3E9791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D054B0C-B0BC-6B48-9A27-59E16A3203B6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DDFD27F-409E-A34D-B6D1-985F2C87DCC2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2968861-7BD4-F442-9763-5FE6432E58AA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72B03A2-8F3A-7B42-9D3C-AE4DD992C27C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6ADF9DC-51D4-4142-AF66-CCE106188842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E26AA0B-DD6F-D645-B234-3DBB5DD1D5F5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6AAEB65-B99D-0E4B-B97E-1513DE1AEED6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D0150B7-E561-7644-91DD-E1EB7864A55F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2A8937A-3CCD-1941-BE5C-D3994B121402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7F2A0CF-FC02-4145-82A4-D07723C8A1B0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1703789-5432-954C-8667-66AE7AD47A6A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15E7E38-41BE-E74A-A421-9F790150B869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5625839-0FAF-E849-9C72-1971BC7618F4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A9AF746-E6C4-0444-BC41-721A1FEF092E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3715815-1C55-D643-B91D-CED778A2444A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6A83439-2FAD-EE41-A641-95B30DE223B2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E99CF68B-3482-B745-9C67-54913CB9C177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BF61CB4-1848-5C44-9B4F-0836C3F57F95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1542813F-1092-3D46-95E2-EB8E6FE2FD47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9214819-588A-564C-8F3D-53E6C6265336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EC6670C6-39D7-9047-8CD3-0CFD01321A4B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F8151FD-ECFA-D949-AA08-F26E531228CC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DE2E2933-D3D0-0645-8216-C59ADDB03400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E9FF758-5C13-284A-8B4C-D5C176B0BF8D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26B5108F-E961-D342-BD24-0FF794BADA4E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6ED8494-927C-3C4C-8D39-8C5BBD6D3541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D60D273C-2660-AE4C-B278-BFD62A622110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02E4330-60D9-1C4C-913A-E50A459263D5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EFED256-F7EC-3D47-8BE8-2AF798DF5A6D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A572C28-D155-DA47-8BEA-2C0E629EAC6E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A57DA5-3380-464D-BEA1-9ACF207B3E31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3F0AB61-70BC-B54A-AEA2-FE943158E433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34643FC-5CEB-BA44-B0E4-BE42E9BCDA5E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9B1F86E-811B-6B40-A669-8C4F35A3BFC5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0F264A5-1E1F-2743-9B76-15767A4F31EB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951163A-0AF6-5D4A-B621-27E30A4518BF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013034D-2F51-BF44-B43F-E5B12B46C6A4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D4B26F1-B033-5B4E-A5F5-CABBBBF54245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B88A840-EE18-3E4B-A8F8-B6824A577D5E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8BE2FAC0-F546-9A4F-B1CF-86A66F2E9B56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74301BB-E280-C24F-BB4E-A02D213D779A}"/>
              </a:ext>
            </a:extLst>
          </p:cNvPr>
          <p:cNvSpPr txBox="1"/>
          <p:nvPr/>
        </p:nvSpPr>
        <p:spPr>
          <a:xfrm>
            <a:off x="816429" y="424543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window_type.png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D1137E-A808-9346-B00E-17CB56BDE1EF}"/>
              </a:ext>
            </a:extLst>
          </p:cNvPr>
          <p:cNvSpPr txBox="1"/>
          <p:nvPr/>
        </p:nvSpPr>
        <p:spPr>
          <a:xfrm>
            <a:off x="463138" y="22563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data_flow_1.png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269" y="1033708"/>
            <a:ext cx="9843456" cy="1357660"/>
            <a:chOff x="216269" y="1033708"/>
            <a:chExt cx="9843456" cy="135766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AA8F27B-9503-DA44-AEDF-6652092E6C35}"/>
                </a:ext>
              </a:extLst>
            </p:cNvPr>
            <p:cNvGrpSpPr/>
            <p:nvPr/>
          </p:nvGrpSpPr>
          <p:grpSpPr>
            <a:xfrm>
              <a:off x="2337731" y="1681775"/>
              <a:ext cx="300579" cy="292221"/>
              <a:chOff x="-78288" y="2525076"/>
              <a:chExt cx="300579" cy="292221"/>
            </a:xfrm>
          </p:grpSpPr>
          <p:pic>
            <p:nvPicPr>
              <p:cNvPr id="57" name="图形 56">
                <a:extLst>
                  <a:ext uri="{FF2B5EF4-FFF2-40B4-BE49-F238E27FC236}">
                    <a16:creationId xmlns:a16="http://schemas.microsoft.com/office/drawing/2014/main" id="{73B2CF18-0916-334D-ACB8-9018B275B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B54FE4A-577E-F941-8819-71307E2B4C3C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90F9378-2652-034B-A0DC-9F10E096D6DA}"/>
                </a:ext>
              </a:extLst>
            </p:cNvPr>
            <p:cNvGrpSpPr/>
            <p:nvPr/>
          </p:nvGrpSpPr>
          <p:grpSpPr>
            <a:xfrm>
              <a:off x="4288894" y="1663296"/>
              <a:ext cx="300579" cy="292221"/>
              <a:chOff x="-78288" y="2525076"/>
              <a:chExt cx="300579" cy="292221"/>
            </a:xfrm>
          </p:grpSpPr>
          <p:pic>
            <p:nvPicPr>
              <p:cNvPr id="69" name="图形 68">
                <a:extLst>
                  <a:ext uri="{FF2B5EF4-FFF2-40B4-BE49-F238E27FC236}">
                    <a16:creationId xmlns:a16="http://schemas.microsoft.com/office/drawing/2014/main" id="{25D1E8ED-F68B-CD45-AAFB-1C0EB235A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AD306AA-4CAD-3A41-BD1C-337B4632BD74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AEE4BEF-D35A-CC48-8426-39D3D83A8430}"/>
                </a:ext>
              </a:extLst>
            </p:cNvPr>
            <p:cNvGrpSpPr/>
            <p:nvPr/>
          </p:nvGrpSpPr>
          <p:grpSpPr>
            <a:xfrm>
              <a:off x="6304393" y="1653307"/>
              <a:ext cx="300579" cy="292221"/>
              <a:chOff x="-78288" y="2525076"/>
              <a:chExt cx="300579" cy="292221"/>
            </a:xfrm>
          </p:grpSpPr>
          <p:pic>
            <p:nvPicPr>
              <p:cNvPr id="72" name="图形 71">
                <a:extLst>
                  <a:ext uri="{FF2B5EF4-FFF2-40B4-BE49-F238E27FC236}">
                    <a16:creationId xmlns:a16="http://schemas.microsoft.com/office/drawing/2014/main" id="{FC84B0E2-9F51-2640-A6C4-668092098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A42430E-C557-1245-8934-4E6A00A2F2CA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4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4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108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109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4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16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138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8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8B34C6-5F24-434A-8366-BB9481365A36}"/>
              </a:ext>
            </a:extLst>
          </p:cNvPr>
          <p:cNvSpPr txBox="1"/>
          <p:nvPr/>
        </p:nvSpPr>
        <p:spPr>
          <a:xfrm>
            <a:off x="593766" y="39188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data_flow_2.png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268" y="1033708"/>
            <a:ext cx="11873955" cy="4200806"/>
            <a:chOff x="216268" y="1033708"/>
            <a:chExt cx="11873955" cy="4200806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2B9F4A-1913-8549-814E-C75D316B001B}"/>
                </a:ext>
              </a:extLst>
            </p:cNvPr>
            <p:cNvGrpSpPr/>
            <p:nvPr/>
          </p:nvGrpSpPr>
          <p:grpSpPr>
            <a:xfrm>
              <a:off x="6524383" y="3086478"/>
              <a:ext cx="304165" cy="285751"/>
              <a:chOff x="-81874" y="2525076"/>
              <a:chExt cx="304165" cy="285751"/>
            </a:xfrm>
          </p:grpSpPr>
          <p:pic>
            <p:nvPicPr>
              <p:cNvPr id="94" name="图形 93">
                <a:extLst>
                  <a:ext uri="{FF2B5EF4-FFF2-40B4-BE49-F238E27FC236}">
                    <a16:creationId xmlns:a16="http://schemas.microsoft.com/office/drawing/2014/main" id="{29C8A9E6-F629-5B44-A0DB-0609C010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EA05EE4-13ED-1E4D-9CCA-82099104766D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5BCF9CE-4D24-264C-9B7F-C88F73F4380F}"/>
                </a:ext>
              </a:extLst>
            </p:cNvPr>
            <p:cNvGrpSpPr/>
            <p:nvPr/>
          </p:nvGrpSpPr>
          <p:grpSpPr>
            <a:xfrm>
              <a:off x="5818902" y="3781500"/>
              <a:ext cx="304165" cy="285751"/>
              <a:chOff x="-81874" y="2525076"/>
              <a:chExt cx="304165" cy="285751"/>
            </a:xfrm>
          </p:grpSpPr>
          <p:pic>
            <p:nvPicPr>
              <p:cNvPr id="158" name="图形 157">
                <a:extLst>
                  <a:ext uri="{FF2B5EF4-FFF2-40B4-BE49-F238E27FC236}">
                    <a16:creationId xmlns:a16="http://schemas.microsoft.com/office/drawing/2014/main" id="{EDFD4F3D-89A1-974B-BA6D-19AFFADBD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7850C64A-0657-0E41-B0C9-9B685C7842C9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6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172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173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8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80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组合 180"/>
            <p:cNvGrpSpPr/>
            <p:nvPr/>
          </p:nvGrpSpPr>
          <p:grpSpPr>
            <a:xfrm>
              <a:off x="7402119" y="3138942"/>
              <a:ext cx="1369602" cy="570061"/>
              <a:chOff x="7847306" y="3274612"/>
              <a:chExt cx="1369602" cy="676139"/>
            </a:xfrm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4BCACF73-6426-7A42-9B30-35645BE1FAA2}"/>
                  </a:ext>
                </a:extLst>
              </p:cNvPr>
              <p:cNvSpPr/>
              <p:nvPr/>
            </p:nvSpPr>
            <p:spPr>
              <a:xfrm>
                <a:off x="7847306" y="3274612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AE0CF8F0-0930-9748-B7E3-9588412791CE}"/>
                  </a:ext>
                </a:extLst>
              </p:cNvPr>
              <p:cNvSpPr txBox="1"/>
              <p:nvPr/>
            </p:nvSpPr>
            <p:spPr>
              <a:xfrm>
                <a:off x="7951626" y="3494491"/>
                <a:ext cx="11346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Redis</a:t>
                </a: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412732" y="3911357"/>
              <a:ext cx="1369602" cy="523895"/>
              <a:chOff x="9773682" y="3276823"/>
              <a:chExt cx="1369602" cy="676139"/>
            </a:xfrm>
          </p:grpSpPr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6ADD7E71-22DC-284C-9B3C-6CAEA53AF78B}"/>
                  </a:ext>
                </a:extLst>
              </p:cNvPr>
              <p:cNvSpPr txBox="1"/>
              <p:nvPr/>
            </p:nvSpPr>
            <p:spPr>
              <a:xfrm>
                <a:off x="10132617" y="3517924"/>
                <a:ext cx="8340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TSDB</a:t>
                </a:r>
              </a:p>
            </p:txBody>
          </p:sp>
          <p:pic>
            <p:nvPicPr>
              <p:cNvPr id="217" name="图形 108">
                <a:extLst>
                  <a:ext uri="{FF2B5EF4-FFF2-40B4-BE49-F238E27FC236}">
                    <a16:creationId xmlns:a16="http://schemas.microsoft.com/office/drawing/2014/main" id="{AEA3EC5E-A57A-AC42-B727-972CC9FC8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934414" y="3530285"/>
                <a:ext cx="241478" cy="241478"/>
              </a:xfrm>
              <a:prstGeom prst="rect">
                <a:avLst/>
              </a:prstGeom>
            </p:spPr>
          </p:pic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FE09ECF4-EB90-FF4D-BA54-B77F71068F18}"/>
                  </a:ext>
                </a:extLst>
              </p:cNvPr>
              <p:cNvSpPr/>
              <p:nvPr/>
            </p:nvSpPr>
            <p:spPr>
              <a:xfrm>
                <a:off x="9773682" y="3276823"/>
                <a:ext cx="1369602" cy="676139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86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854811" y="2795165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214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216268" y="2673038"/>
              <a:ext cx="1293532" cy="1277822"/>
              <a:chOff x="-2905049" y="3373908"/>
              <a:chExt cx="1928419" cy="1905000"/>
            </a:xfrm>
          </p:grpSpPr>
          <p:pic>
            <p:nvPicPr>
              <p:cNvPr id="212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644441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91" name="肘形连接符 190">
              <a:extLst>
                <a:ext uri="{FF2B5EF4-FFF2-40B4-BE49-F238E27FC236}">
                  <a16:creationId xmlns:a16="http://schemas.microsoft.com/office/drawing/2014/main" id="{25440A0B-85BB-3348-9C5F-C8C7022585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02533" y="2562354"/>
              <a:ext cx="1003238" cy="72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肘形连接符 191">
              <a:extLst>
                <a:ext uri="{FF2B5EF4-FFF2-40B4-BE49-F238E27FC236}">
                  <a16:creationId xmlns:a16="http://schemas.microsoft.com/office/drawing/2014/main" id="{3B7337E1-9745-BF4C-8997-27BB3BC5A2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27047" y="2835704"/>
              <a:ext cx="1800000" cy="900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肘形连接符 192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9788" y="2179282"/>
              <a:ext cx="1049379" cy="1440000"/>
            </a:xfrm>
            <a:prstGeom prst="bentConnector2">
              <a:avLst/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文本框 196"/>
            <p:cNvSpPr txBox="1"/>
            <p:nvPr/>
          </p:nvSpPr>
          <p:spPr>
            <a:xfrm>
              <a:off x="6290546" y="3694012"/>
              <a:ext cx="127074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Storage Policy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(User defined)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7416577" y="4664453"/>
              <a:ext cx="1369602" cy="570061"/>
              <a:chOff x="7847306" y="3274612"/>
              <a:chExt cx="1369602" cy="676139"/>
            </a:xfrm>
          </p:grpSpPr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BCACF73-6426-7A42-9B30-35645BE1FAA2}"/>
                  </a:ext>
                </a:extLst>
              </p:cNvPr>
              <p:cNvSpPr/>
              <p:nvPr/>
            </p:nvSpPr>
            <p:spPr>
              <a:xfrm>
                <a:off x="7847306" y="3274612"/>
                <a:ext cx="1369602" cy="676139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AE0CF8F0-0930-9748-B7E3-9588412791CE}"/>
                  </a:ext>
                </a:extLst>
              </p:cNvPr>
              <p:cNvSpPr txBox="1"/>
              <p:nvPr/>
            </p:nvSpPr>
            <p:spPr>
              <a:xfrm>
                <a:off x="7951626" y="3494491"/>
                <a:ext cx="1134670" cy="273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Archive</a:t>
                </a:r>
              </a:p>
            </p:txBody>
          </p:sp>
        </p:grpSp>
        <p:cxnSp>
          <p:nvCxnSpPr>
            <p:cNvPr id="199" name="肘形连接符 198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  <a:endCxn id="218" idx="1"/>
            </p:cNvCxnSpPr>
            <p:nvPr/>
          </p:nvCxnSpPr>
          <p:spPr>
            <a:xfrm rot="16200000" flipH="1">
              <a:off x="5654549" y="2415121"/>
              <a:ext cx="1798711" cy="171765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200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2" name="肘形连接符 201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  <a:stCxn id="165" idx="2"/>
              <a:endCxn id="206" idx="1"/>
            </p:cNvCxnSpPr>
            <p:nvPr/>
          </p:nvCxnSpPr>
          <p:spPr>
            <a:xfrm rot="16200000" flipH="1">
              <a:off x="5135865" y="2668772"/>
              <a:ext cx="2574890" cy="1986533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肘形连接符 202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54765" y="3137856"/>
              <a:ext cx="2543255" cy="1080000"/>
            </a:xfrm>
            <a:prstGeom prst="bentConnector2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6200726" y="4451622"/>
              <a:ext cx="127074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Storage Policy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等线"/>
                </a:rPr>
                <a:t>(User defined)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0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3C5D95-2637-4243-A620-18EBBCAB295D}"/>
              </a:ext>
            </a:extLst>
          </p:cNvPr>
          <p:cNvSpPr txBox="1"/>
          <p:nvPr/>
        </p:nvSpPr>
        <p:spPr>
          <a:xfrm>
            <a:off x="380010" y="285008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data_flow_3.png</a:t>
            </a:r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16268" y="1033708"/>
            <a:ext cx="11892669" cy="4482189"/>
            <a:chOff x="216268" y="1033708"/>
            <a:chExt cx="11892669" cy="448218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854811" y="1698455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2772803" y="1698455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474524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89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6717683" y="1688516"/>
              <a:ext cx="1369602" cy="3292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38" y="2036525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1302996" y="1911644"/>
              <a:ext cx="658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2938768" y="1933300"/>
              <a:ext cx="1103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4867464" y="1933300"/>
              <a:ext cx="113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62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4772" y="1933300"/>
              <a:ext cx="217330" cy="167177"/>
            </a:xfrm>
            <a:prstGeom prst="rect">
              <a:avLst/>
            </a:prstGeom>
          </p:spPr>
        </p:pic>
        <p:pic>
          <p:nvPicPr>
            <p:cNvPr id="63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85917" y="1354679"/>
              <a:ext cx="229404" cy="229404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5310113" y="1276927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6717683" y="2032830"/>
              <a:ext cx="1369602" cy="3585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851171" y="1751261"/>
              <a:ext cx="1086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</a:t>
              </a:r>
              <a:endParaRPr kumimoji="1"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8690123" y="1698455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8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1778" y="2032830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8797581" y="191708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70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86" y="2033651"/>
              <a:ext cx="312575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图形 110">
              <a:extLst>
                <a:ext uri="{FF2B5EF4-FFF2-40B4-BE49-F238E27FC236}">
                  <a16:creationId xmlns:a16="http://schemas.microsoft.com/office/drawing/2014/main" id="{F1939514-8BA4-2F4A-864B-84D5CBAB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75041" y="4800037"/>
              <a:ext cx="201232" cy="241478"/>
            </a:xfrm>
            <a:prstGeom prst="rect">
              <a:avLst/>
            </a:prstGeom>
          </p:spPr>
        </p:pic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1911682-1F15-4347-AF56-C16109A8356E}"/>
                </a:ext>
              </a:extLst>
            </p:cNvPr>
            <p:cNvSpPr/>
            <p:nvPr/>
          </p:nvSpPr>
          <p:spPr>
            <a:xfrm>
              <a:off x="7343560" y="4676703"/>
              <a:ext cx="1369602" cy="548672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9BBF135-8E79-E24E-B754-1589E4319E33}"/>
                </a:ext>
              </a:extLst>
            </p:cNvPr>
            <p:cNvSpPr txBox="1"/>
            <p:nvPr/>
          </p:nvSpPr>
          <p:spPr>
            <a:xfrm>
              <a:off x="7738501" y="4817552"/>
              <a:ext cx="834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854811" y="2795165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51">
              <a:extLst>
                <a:ext uri="{FF2B5EF4-FFF2-40B4-BE49-F238E27FC236}">
                  <a16:creationId xmlns:a16="http://schemas.microsoft.com/office/drawing/2014/main" id="{DDD09E4E-9076-D943-96A5-3CD1C887C6A8}"/>
                </a:ext>
              </a:extLst>
            </p:cNvPr>
            <p:cNvCxnSpPr>
              <a:cxnSpLocks/>
            </p:cNvCxnSpPr>
            <p:nvPr/>
          </p:nvCxnSpPr>
          <p:spPr>
            <a:xfrm>
              <a:off x="873525" y="4332169"/>
              <a:ext cx="112354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216269" y="1033708"/>
              <a:ext cx="1267900" cy="1277822"/>
              <a:chOff x="-3013790" y="1057066"/>
              <a:chExt cx="1890207" cy="1905000"/>
            </a:xfrm>
          </p:grpSpPr>
          <p:pic>
            <p:nvPicPr>
              <p:cNvPr id="153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7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216268" y="2673038"/>
              <a:ext cx="1293532" cy="1277822"/>
              <a:chOff x="-2905049" y="3373908"/>
              <a:chExt cx="1928419" cy="1905000"/>
            </a:xfrm>
          </p:grpSpPr>
          <p:pic>
            <p:nvPicPr>
              <p:cNvPr id="151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644441" cy="36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1493B28-0329-A741-9A60-46191DD6FE78}"/>
                </a:ext>
              </a:extLst>
            </p:cNvPr>
            <p:cNvGrpSpPr/>
            <p:nvPr/>
          </p:nvGrpSpPr>
          <p:grpSpPr>
            <a:xfrm>
              <a:off x="216269" y="4238075"/>
              <a:ext cx="1413617" cy="1277822"/>
              <a:chOff x="-2734172" y="5628456"/>
              <a:chExt cx="2107444" cy="1905000"/>
            </a:xfrm>
          </p:grpSpPr>
          <p:pic>
            <p:nvPicPr>
              <p:cNvPr id="149" name="图形 122">
                <a:extLst>
                  <a:ext uri="{FF2B5EF4-FFF2-40B4-BE49-F238E27FC236}">
                    <a16:creationId xmlns:a16="http://schemas.microsoft.com/office/drawing/2014/main" id="{FBCF32D2-C9A7-A043-B313-50EB66D54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C6DE83CD-22FC-BD47-9728-4065A2192488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901312" cy="344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96FD3030-E9B7-A240-9BC0-1B4E409A23F7}"/>
                </a:ext>
              </a:extLst>
            </p:cNvPr>
            <p:cNvGrpSpPr/>
            <p:nvPr/>
          </p:nvGrpSpPr>
          <p:grpSpPr>
            <a:xfrm>
              <a:off x="7119035" y="4667224"/>
              <a:ext cx="245579" cy="221315"/>
              <a:chOff x="-81874" y="2525076"/>
              <a:chExt cx="366114" cy="329941"/>
            </a:xfrm>
          </p:grpSpPr>
          <p:pic>
            <p:nvPicPr>
              <p:cNvPr id="147" name="图形 129">
                <a:extLst>
                  <a:ext uri="{FF2B5EF4-FFF2-40B4-BE49-F238E27FC236}">
                    <a16:creationId xmlns:a16="http://schemas.microsoft.com/office/drawing/2014/main" id="{39A44EE0-D747-3040-9B89-518E7C90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5B6DB51F-A68B-5D4B-BC4E-5E646F9E0B74}"/>
                  </a:ext>
                </a:extLst>
              </p:cNvPr>
              <p:cNvSpPr txBox="1"/>
              <p:nvPr/>
            </p:nvSpPr>
            <p:spPr>
              <a:xfrm>
                <a:off x="-81874" y="2533829"/>
                <a:ext cx="366114" cy="321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</a:t>
                </a:r>
                <a:endParaRPr kumimoji="1" lang="zh-CN" altLang="en-US" sz="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05" name="肘形连接符 104">
              <a:extLst>
                <a:ext uri="{FF2B5EF4-FFF2-40B4-BE49-F238E27FC236}">
                  <a16:creationId xmlns:a16="http://schemas.microsoft.com/office/drawing/2014/main" id="{4C2A5272-F267-7B42-A51A-160D1240363E}"/>
                </a:ext>
              </a:extLst>
            </p:cNvPr>
            <p:cNvCxnSpPr>
              <a:cxnSpLocks/>
              <a:stCxn id="61" idx="2"/>
              <a:endCxn id="74" idx="1"/>
            </p:cNvCxnSpPr>
            <p:nvPr/>
          </p:nvCxnSpPr>
          <p:spPr>
            <a:xfrm rot="16200000" flipH="1">
              <a:off x="5064976" y="2672454"/>
              <a:ext cx="2648407" cy="1908761"/>
            </a:xfrm>
            <a:prstGeom prst="bentConnector2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肘形连接符 131">
              <a:extLst>
                <a:ext uri="{FF2B5EF4-FFF2-40B4-BE49-F238E27FC236}">
                  <a16:creationId xmlns:a16="http://schemas.microsoft.com/office/drawing/2014/main" id="{BC7DF70C-7B7E-2E41-81C3-41BDBF63F294}"/>
                </a:ext>
              </a:extLst>
            </p:cNvPr>
            <p:cNvCxnSpPr>
              <a:cxnSpLocks/>
              <a:stCxn id="67" idx="3"/>
              <a:endCxn id="74" idx="3"/>
            </p:cNvCxnSpPr>
            <p:nvPr/>
          </p:nvCxnSpPr>
          <p:spPr>
            <a:xfrm flipH="1">
              <a:off x="8713162" y="2036525"/>
              <a:ext cx="1346563" cy="2914514"/>
            </a:xfrm>
            <a:prstGeom prst="bentConnector3">
              <a:avLst>
                <a:gd name="adj1" fmla="val -16977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1043" y="1292095"/>
              <a:ext cx="229404" cy="229404"/>
            </a:xfrm>
            <a:prstGeom prst="rect">
              <a:avLst/>
            </a:prstGeom>
          </p:spPr>
        </p:pic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9245239" y="1214343"/>
              <a:ext cx="65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Kafka Topic</a:t>
              </a:r>
              <a:endPara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6649212" y="2063929"/>
              <a:ext cx="1527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14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9BE011-3478-6249-9B0A-A35F1EABB5AE}"/>
              </a:ext>
            </a:extLst>
          </p:cNvPr>
          <p:cNvSpPr txBox="1"/>
          <p:nvPr/>
        </p:nvSpPr>
        <p:spPr>
          <a:xfrm>
            <a:off x="391886" y="178130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data_subscription_process.png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5007B2D-FEE5-F649-971E-B0827E18B024}"/>
              </a:ext>
            </a:extLst>
          </p:cNvPr>
          <p:cNvGrpSpPr/>
          <p:nvPr/>
        </p:nvGrpSpPr>
        <p:grpSpPr>
          <a:xfrm>
            <a:off x="895092" y="1832367"/>
            <a:ext cx="10401815" cy="2613386"/>
            <a:chOff x="-9719890" y="362796"/>
            <a:chExt cx="10401815" cy="261338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55E5FDE-4A99-CF42-8259-BEADAC046143}"/>
                </a:ext>
              </a:extLst>
            </p:cNvPr>
            <p:cNvSpPr/>
            <p:nvPr/>
          </p:nvSpPr>
          <p:spPr>
            <a:xfrm>
              <a:off x="-9719890" y="379049"/>
              <a:ext cx="1040181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6D98A6A-0F67-1E44-BECF-503F62B8ABEA}"/>
                </a:ext>
              </a:extLst>
            </p:cNvPr>
            <p:cNvSpPr txBox="1"/>
            <p:nvPr/>
          </p:nvSpPr>
          <p:spPr>
            <a:xfrm>
              <a:off x="-7361582" y="490452"/>
              <a:ext cx="1674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EnOS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-&gt; </a:t>
              </a: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Data Subscription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157380-D645-7747-B096-741270537321}"/>
                </a:ext>
              </a:extLst>
            </p:cNvPr>
            <p:cNvSpPr/>
            <p:nvPr/>
          </p:nvSpPr>
          <p:spPr>
            <a:xfrm>
              <a:off x="-9719889" y="36279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C819919-9DBF-CA45-8883-4718A5821675}"/>
                </a:ext>
              </a:extLst>
            </p:cNvPr>
            <p:cNvSpPr txBox="1"/>
            <p:nvPr/>
          </p:nvSpPr>
          <p:spPr>
            <a:xfrm>
              <a:off x="-9574289" y="483234"/>
              <a:ext cx="17002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</a:rPr>
                <a:t>Subscription Configuration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03B98A9-2B08-3B42-BCF1-6B236E6AC76A}"/>
                </a:ext>
              </a:extLst>
            </p:cNvPr>
            <p:cNvSpPr/>
            <p:nvPr/>
          </p:nvSpPr>
          <p:spPr>
            <a:xfrm>
              <a:off x="-7345062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C073FD-6025-854A-9CE4-1A114997B9A5}"/>
                </a:ext>
              </a:extLst>
            </p:cNvPr>
            <p:cNvSpPr txBox="1"/>
            <p:nvPr/>
          </p:nvSpPr>
          <p:spPr>
            <a:xfrm>
              <a:off x="-5282208" y="474992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Create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endParaRPr kumimoji="1" lang="en-US" altLang="zh-CN" sz="1400" dirty="0">
                <a:solidFill>
                  <a:srgbClr val="383B55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Subscription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D0EEB75-8F6C-0644-A70A-E2F77026BC1F}"/>
                </a:ext>
              </a:extLst>
            </p:cNvPr>
            <p:cNvSpPr/>
            <p:nvPr/>
          </p:nvSpPr>
          <p:spPr>
            <a:xfrm>
              <a:off x="-5274748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CEDF49B-CA4E-5D49-A1DE-B54431547E1C}"/>
                </a:ext>
              </a:extLst>
            </p:cNvPr>
            <p:cNvSpPr txBox="1"/>
            <p:nvPr/>
          </p:nvSpPr>
          <p:spPr>
            <a:xfrm>
              <a:off x="-3253805" y="468619"/>
              <a:ext cx="1728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Configure Subscription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295C52-D12F-6845-9218-1181F1A76666}"/>
                </a:ext>
              </a:extLst>
            </p:cNvPr>
            <p:cNvSpPr/>
            <p:nvPr/>
          </p:nvSpPr>
          <p:spPr>
            <a:xfrm>
              <a:off x="-3204434" y="4470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F7AAFC-47C5-664E-B5B7-19F262CC7C0C}"/>
                </a:ext>
              </a:extLst>
            </p:cNvPr>
            <p:cNvSpPr/>
            <p:nvPr/>
          </p:nvSpPr>
          <p:spPr>
            <a:xfrm>
              <a:off x="-9719889" y="2218612"/>
              <a:ext cx="10401814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25BB280-C27F-7845-838A-3D2A6D61B3F5}"/>
                </a:ext>
              </a:extLst>
            </p:cNvPr>
            <p:cNvSpPr/>
            <p:nvPr/>
          </p:nvSpPr>
          <p:spPr>
            <a:xfrm>
              <a:off x="-9705506" y="222247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7EB341C-404E-334C-816A-898D040808C9}"/>
                </a:ext>
              </a:extLst>
            </p:cNvPr>
            <p:cNvSpPr txBox="1"/>
            <p:nvPr/>
          </p:nvSpPr>
          <p:spPr>
            <a:xfrm>
              <a:off x="-9607594" y="2302710"/>
              <a:ext cx="1764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</a:rPr>
                <a:t>Offline APP</a:t>
              </a:r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</a:rPr>
                <a:t>Development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7D6C050-88AB-DA43-99FD-D85D2EC0ED2A}"/>
                </a:ext>
              </a:extLst>
            </p:cNvPr>
            <p:cNvSpPr txBox="1"/>
            <p:nvPr/>
          </p:nvSpPr>
          <p:spPr>
            <a:xfrm>
              <a:off x="-7428930" y="2363846"/>
              <a:ext cx="3802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Helvetica" pitchFamily="2" charset="0"/>
                </a:rPr>
                <a:t>Consume Subscribed Data (SA + Subscription ID)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8C26C47-F78B-CC45-AB60-6705D52F0063}"/>
                </a:ext>
              </a:extLst>
            </p:cNvPr>
            <p:cNvSpPr/>
            <p:nvPr/>
          </p:nvSpPr>
          <p:spPr>
            <a:xfrm>
              <a:off x="-7345063" y="2311919"/>
              <a:ext cx="3736603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6C37B85-72E6-7444-AC99-698C6AE8A55B}"/>
                </a:ext>
              </a:extLst>
            </p:cNvPr>
            <p:cNvSpPr txBox="1"/>
            <p:nvPr/>
          </p:nvSpPr>
          <p:spPr>
            <a:xfrm>
              <a:off x="-2793760" y="2434707"/>
              <a:ext cx="30162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Helvetica" pitchFamily="2" charset="0"/>
                </a:rPr>
                <a:t>Load</a:t>
              </a:r>
              <a:r>
                <a:rPr kumimoji="1" lang="zh-CN" altLang="en-US" sz="1400" dirty="0"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latin typeface="Helvetica" pitchFamily="2" charset="0"/>
                </a:rPr>
                <a:t>Subscription</a:t>
              </a:r>
              <a:r>
                <a:rPr kumimoji="1" lang="zh-CN" altLang="en-US" sz="1400" dirty="0"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latin typeface="Helvetica" pitchFamily="2" charset="0"/>
                </a:rPr>
                <a:t>SDK</a:t>
              </a:r>
              <a:endParaRPr kumimoji="1" lang="zh-CN" altLang="en-US" sz="1400" dirty="0">
                <a:latin typeface="Helvetica" pitchFamily="2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0099422-36E1-CC48-82E5-6777CC2F04CD}"/>
                </a:ext>
              </a:extLst>
            </p:cNvPr>
            <p:cNvSpPr/>
            <p:nvPr/>
          </p:nvSpPr>
          <p:spPr>
            <a:xfrm>
              <a:off x="-3204434" y="2307307"/>
              <a:ext cx="3717567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B7DD9D5B-46A6-B746-828F-6AC990197D2A}"/>
                </a:ext>
              </a:extLst>
            </p:cNvPr>
            <p:cNvCxnSpPr>
              <a:cxnSpLocks/>
            </p:cNvCxnSpPr>
            <p:nvPr/>
          </p:nvCxnSpPr>
          <p:spPr>
            <a:xfrm>
              <a:off x="-5674815" y="75387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86D867EB-0653-9F48-91BE-DCBBBAC2BC69}"/>
                </a:ext>
              </a:extLst>
            </p:cNvPr>
            <p:cNvCxnSpPr>
              <a:cxnSpLocks/>
            </p:cNvCxnSpPr>
            <p:nvPr/>
          </p:nvCxnSpPr>
          <p:spPr>
            <a:xfrm>
              <a:off x="-3608459" y="740871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C037D708-1FB6-2548-9025-8E7675870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618221" y="2625456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D846D5F8-69B0-5241-8291-F8DC38D631D5}"/>
                </a:ext>
              </a:extLst>
            </p:cNvPr>
            <p:cNvCxnSpPr>
              <a:cxnSpLocks/>
            </p:cNvCxnSpPr>
            <p:nvPr/>
          </p:nvCxnSpPr>
          <p:spPr>
            <a:xfrm>
              <a:off x="-285396" y="104031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691EFBA-13B4-6545-8826-3316AE70D526}"/>
                </a:ext>
              </a:extLst>
            </p:cNvPr>
            <p:cNvSpPr txBox="1"/>
            <p:nvPr/>
          </p:nvSpPr>
          <p:spPr>
            <a:xfrm>
              <a:off x="-1161678" y="490452"/>
              <a:ext cx="1674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Enable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endParaRPr kumimoji="1" lang="en-US" altLang="zh-CN" sz="1400" dirty="0">
                <a:solidFill>
                  <a:srgbClr val="383B55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Subscription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3AC8F02-E7D0-7E4B-B353-FEDEC890DFB7}"/>
                </a:ext>
              </a:extLst>
            </p:cNvPr>
            <p:cNvSpPr/>
            <p:nvPr/>
          </p:nvSpPr>
          <p:spPr>
            <a:xfrm>
              <a:off x="-1128456" y="45175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398F9AFF-5757-AD46-B526-3D033C960B8C}"/>
                </a:ext>
              </a:extLst>
            </p:cNvPr>
            <p:cNvCxnSpPr>
              <a:cxnSpLocks/>
            </p:cNvCxnSpPr>
            <p:nvPr/>
          </p:nvCxnSpPr>
          <p:spPr>
            <a:xfrm>
              <a:off x="-1532481" y="74556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1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25471B6-20B8-E540-8A8B-32E5EB6A0BCD}"/>
              </a:ext>
            </a:extLst>
          </p:cNvPr>
          <p:cNvGrpSpPr/>
          <p:nvPr/>
        </p:nvGrpSpPr>
        <p:grpSpPr>
          <a:xfrm>
            <a:off x="740337" y="1595065"/>
            <a:ext cx="10871543" cy="1012506"/>
            <a:chOff x="740337" y="1595065"/>
            <a:chExt cx="10871543" cy="10125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3DFD1D0-2316-834A-953A-F40F1A89D34D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480EBF-533D-F646-877D-374AE9C69F21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2EEA4F-92AF-A142-9FAD-8C943BD1851B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DDD3443-96AC-4B40-A652-2F8F5E425E18}"/>
                </a:ext>
              </a:extLst>
            </p:cNvPr>
            <p:cNvSpPr txBox="1"/>
            <p:nvPr/>
          </p:nvSpPr>
          <p:spPr>
            <a:xfrm>
              <a:off x="3942206" y="1949683"/>
              <a:ext cx="1754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stream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9BF1D57-434E-1B47-967E-DD564B829FD2}"/>
                </a:ext>
              </a:extLst>
            </p:cNvPr>
            <p:cNvSpPr txBox="1"/>
            <p:nvPr/>
          </p:nvSpPr>
          <p:spPr>
            <a:xfrm>
              <a:off x="6626815" y="1846466"/>
              <a:ext cx="2012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release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stream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AEF22AC0-C539-3C4E-94AF-2F5B9F5A1E1D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B54A0DD8-3ABF-8747-96F7-7CBB7B8EEBCD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402FCB2-2C23-E847-8996-844AF29A09EC}"/>
                </a:ext>
              </a:extLst>
            </p:cNvPr>
            <p:cNvSpPr txBox="1"/>
            <p:nvPr/>
          </p:nvSpPr>
          <p:spPr>
            <a:xfrm>
              <a:off x="992459" y="1954188"/>
              <a:ext cx="1650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stream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D1EA3A7-7B0E-6C41-BA66-34E64878878A}"/>
                </a:ext>
              </a:extLst>
            </p:cNvPr>
            <p:cNvSpPr/>
            <p:nvPr/>
          </p:nvSpPr>
          <p:spPr>
            <a:xfrm>
              <a:off x="9570054" y="159506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0579BE-2A7A-9C48-95F5-048EC2E1668D}"/>
                </a:ext>
              </a:extLst>
            </p:cNvPr>
            <p:cNvSpPr txBox="1"/>
            <p:nvPr/>
          </p:nvSpPr>
          <p:spPr>
            <a:xfrm>
              <a:off x="9541026" y="1855837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Run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monitor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stream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FA937F84-E414-F04C-AF38-4C68D6E05727}"/>
                </a:ext>
              </a:extLst>
            </p:cNvPr>
            <p:cNvCxnSpPr>
              <a:cxnSpLocks/>
            </p:cNvCxnSpPr>
            <p:nvPr/>
          </p:nvCxnSpPr>
          <p:spPr>
            <a:xfrm>
              <a:off x="8871837" y="209906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FD0100F0-BBC4-6A40-8BAE-0E7C8BE87F87}"/>
              </a:ext>
            </a:extLst>
          </p:cNvPr>
          <p:cNvSpPr txBox="1"/>
          <p:nvPr/>
        </p:nvSpPr>
        <p:spPr>
          <a:xfrm>
            <a:off x="1282390" y="245327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managing_stream.png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68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electric_power_delta.png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21E711-7417-4D47-A078-00F2029B3375}"/>
              </a:ext>
            </a:extLst>
          </p:cNvPr>
          <p:cNvGrpSpPr/>
          <p:nvPr/>
        </p:nvGrpSpPr>
        <p:grpSpPr>
          <a:xfrm>
            <a:off x="1716432" y="1113915"/>
            <a:ext cx="8978755" cy="4238899"/>
            <a:chOff x="1716432" y="1113915"/>
            <a:chExt cx="8978755" cy="423889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DF0DF8F-963F-450E-9BE2-66BFB9FE7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578" y="3065711"/>
              <a:ext cx="3647473" cy="130541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095493" y="5045037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CE92CFC-A1E4-4C9F-B273-C45E10357090}"/>
                </a:ext>
              </a:extLst>
            </p:cNvPr>
            <p:cNvSpPr txBox="1"/>
            <p:nvPr/>
          </p:nvSpPr>
          <p:spPr>
            <a:xfrm>
              <a:off x="6857028" y="5043426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18189" y="2923702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4B6D010-C90E-45D3-8B95-CA4C1E5AD744}"/>
                </a:ext>
              </a:extLst>
            </p:cNvPr>
            <p:cNvSpPr txBox="1"/>
            <p:nvPr/>
          </p:nvSpPr>
          <p:spPr>
            <a:xfrm>
              <a:off x="7305977" y="3541448"/>
              <a:ext cx="3389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 = kWh2 – 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16432" y="4253319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349146"/>
              <a:ext cx="4598419" cy="5806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3047831"/>
              <a:ext cx="4598419" cy="2976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1929" y="3047831"/>
              <a:ext cx="43316" cy="1938702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199425" y="4335793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44A8BC9D-1FC8-413B-95A4-9C26EFB70BBF}"/>
                </a:ext>
              </a:extLst>
            </p:cNvPr>
            <p:cNvSpPr/>
            <p:nvPr/>
          </p:nvSpPr>
          <p:spPr>
            <a:xfrm>
              <a:off x="6943449" y="2989327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7114053" y="3041530"/>
              <a:ext cx="113116" cy="130761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405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61959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electric_power_slope.png</a:t>
            </a:r>
            <a:endParaRPr kumimoji="1"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BEF61B9-EB4B-4048-9D4D-24885ED49DEB}"/>
              </a:ext>
            </a:extLst>
          </p:cNvPr>
          <p:cNvGrpSpPr/>
          <p:nvPr/>
        </p:nvGrpSpPr>
        <p:grpSpPr>
          <a:xfrm>
            <a:off x="1785705" y="1113915"/>
            <a:ext cx="7768827" cy="4201630"/>
            <a:chOff x="1733390" y="1113915"/>
            <a:chExt cx="7768827" cy="420163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A132D-85BE-41F7-902D-87670CB1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4546" y="3849225"/>
              <a:ext cx="1795263" cy="544630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线箭头连接符 162">
              <a:extLst>
                <a:ext uri="{FF2B5EF4-FFF2-40B4-BE49-F238E27FC236}">
                  <a16:creationId xmlns:a16="http://schemas.microsoft.com/office/drawing/2014/main" id="{EFE36EB3-FB49-45F4-877E-B2C8EBAB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993726"/>
              <a:ext cx="6057320" cy="8888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62">
              <a:extLst>
                <a:ext uri="{FF2B5EF4-FFF2-40B4-BE49-F238E27FC236}">
                  <a16:creationId xmlns:a16="http://schemas.microsoft.com/office/drawing/2014/main" id="{A69BEB5B-0897-4C6C-9EAF-CAC3C377C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1498858"/>
              <a:ext cx="0" cy="3503759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F124729-F0CF-4F07-834D-1553534F6820}"/>
                </a:ext>
              </a:extLst>
            </p:cNvPr>
            <p:cNvSpPr txBox="1"/>
            <p:nvPr/>
          </p:nvSpPr>
          <p:spPr>
            <a:xfrm>
              <a:off x="8465268" y="483264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E6EE703-C252-476D-BDC9-66AAE159E735}"/>
                </a:ext>
              </a:extLst>
            </p:cNvPr>
            <p:cNvSpPr txBox="1"/>
            <p:nvPr/>
          </p:nvSpPr>
          <p:spPr>
            <a:xfrm>
              <a:off x="3116118" y="500658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80DFDE4-439A-41A0-9F50-EAC1AC0D7DC6}"/>
                </a:ext>
              </a:extLst>
            </p:cNvPr>
            <p:cNvSpPr txBox="1"/>
            <p:nvPr/>
          </p:nvSpPr>
          <p:spPr>
            <a:xfrm>
              <a:off x="2133224" y="111391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79AFB6B-F741-4354-8C1A-E738AC14A41B}"/>
                </a:ext>
              </a:extLst>
            </p:cNvPr>
            <p:cNvSpPr txBox="1"/>
            <p:nvPr/>
          </p:nvSpPr>
          <p:spPr>
            <a:xfrm>
              <a:off x="1733391" y="371994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4B6D010-C90E-45D3-8B95-CA4C1E5AD744}"/>
                </a:ext>
              </a:extLst>
            </p:cNvPr>
            <p:cNvSpPr txBox="1"/>
            <p:nvPr/>
          </p:nvSpPr>
          <p:spPr>
            <a:xfrm>
              <a:off x="6015828" y="3132852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B213412-C015-45CB-8A44-B0B64E18BE0B}"/>
                </a:ext>
              </a:extLst>
            </p:cNvPr>
            <p:cNvSpPr txBox="1"/>
            <p:nvPr/>
          </p:nvSpPr>
          <p:spPr>
            <a:xfrm>
              <a:off x="1735256" y="4252325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C8C30BA-8A41-471A-8BD8-71891459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48" y="4401049"/>
              <a:ext cx="2621861" cy="616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B100399-E8CC-4AEC-9BFD-70A5BB486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826" y="2740350"/>
              <a:ext cx="3271594" cy="26950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0CE16C6-DC1D-40C4-9BBD-3B969754DF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763" y="4386218"/>
              <a:ext cx="9432" cy="600314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6CBF3A-B1BA-41BA-BEA3-EFD508A45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377" y="2693097"/>
              <a:ext cx="8496" cy="228713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EAA77F0-ADD8-4C6E-875B-AFA2F39D9DC1}"/>
                </a:ext>
              </a:extLst>
            </p:cNvPr>
            <p:cNvSpPr/>
            <p:nvPr/>
          </p:nvSpPr>
          <p:spPr>
            <a:xfrm>
              <a:off x="3209784" y="4325115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58B0B850-C7E1-42EE-B946-17E08457DC2E}"/>
                </a:ext>
              </a:extLst>
            </p:cNvPr>
            <p:cNvSpPr/>
            <p:nvPr/>
          </p:nvSpPr>
          <p:spPr>
            <a:xfrm>
              <a:off x="5854493" y="2747181"/>
              <a:ext cx="120747" cy="108306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DE7B79-D7CB-438E-9952-372D578C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6296" y="2734254"/>
              <a:ext cx="732454" cy="1125022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8A328F7-798E-45AA-97AA-62FEFF70A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2830" y="2372680"/>
              <a:ext cx="1387781" cy="361574"/>
            </a:xfrm>
            <a:prstGeom prst="line">
              <a:avLst/>
            </a:prstGeom>
            <a:ln w="19050">
              <a:solidFill>
                <a:srgbClr val="A2A5B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6311CA6-668D-4D35-B00A-B0AA3D4DBB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84" y="3813118"/>
              <a:ext cx="1" cy="116711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7288F44-F00E-4029-B635-1B06A8E96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826" y="3830247"/>
              <a:ext cx="3304551" cy="40936"/>
            </a:xfrm>
            <a:prstGeom prst="line">
              <a:avLst/>
            </a:prstGeom>
            <a:ln w="9525" cap="flat" cmpd="sng" algn="ctr">
              <a:solidFill>
                <a:srgbClr val="BCBDD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B17CB6-5D35-493D-A75C-9224E9C9B51C}"/>
                </a:ext>
              </a:extLst>
            </p:cNvPr>
            <p:cNvSpPr txBox="1"/>
            <p:nvPr/>
          </p:nvSpPr>
          <p:spPr>
            <a:xfrm>
              <a:off x="4934687" y="5006586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F54373-EDC9-442B-8F87-7A46D59F255E}"/>
                </a:ext>
              </a:extLst>
            </p:cNvPr>
            <p:cNvSpPr txBox="1"/>
            <p:nvPr/>
          </p:nvSpPr>
          <p:spPr>
            <a:xfrm>
              <a:off x="5605351" y="5007768"/>
              <a:ext cx="619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D7F4DCA-3F4A-40E3-A33F-EB9D9E5E3A74}"/>
                </a:ext>
              </a:extLst>
            </p:cNvPr>
            <p:cNvSpPr/>
            <p:nvPr/>
          </p:nvSpPr>
          <p:spPr>
            <a:xfrm>
              <a:off x="5012126" y="3781674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F64A67-81A2-4304-8F98-165DE827040F}"/>
                </a:ext>
              </a:extLst>
            </p:cNvPr>
            <p:cNvSpPr/>
            <p:nvPr/>
          </p:nvSpPr>
          <p:spPr>
            <a:xfrm>
              <a:off x="5700789" y="2682288"/>
              <a:ext cx="113116" cy="1161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8D7F28-E45E-4CD4-9EAF-EA5921092F0E}"/>
                </a:ext>
              </a:extLst>
            </p:cNvPr>
            <p:cNvSpPr txBox="1"/>
            <p:nvPr/>
          </p:nvSpPr>
          <p:spPr>
            <a:xfrm>
              <a:off x="6109076" y="3765441"/>
              <a:ext cx="318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slope = Delta(</a:t>
              </a:r>
              <a:r>
                <a:rPr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EPower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) / Delta(Time)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D613C58-F5BB-440C-AF21-5C748E114F09}"/>
                </a:ext>
              </a:extLst>
            </p:cNvPr>
            <p:cNvSpPr txBox="1"/>
            <p:nvPr/>
          </p:nvSpPr>
          <p:spPr>
            <a:xfrm>
              <a:off x="5060008" y="4115893"/>
              <a:ext cx="153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Delta(Time)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47" name="右大括号 46">
              <a:extLst>
                <a:ext uri="{FF2B5EF4-FFF2-40B4-BE49-F238E27FC236}">
                  <a16:creationId xmlns:a16="http://schemas.microsoft.com/office/drawing/2014/main" id="{14BAE497-F93D-46B6-B7E0-403AED01D06F}"/>
                </a:ext>
              </a:extLst>
            </p:cNvPr>
            <p:cNvSpPr/>
            <p:nvPr/>
          </p:nvSpPr>
          <p:spPr>
            <a:xfrm rot="5400000">
              <a:off x="5326566" y="3723593"/>
              <a:ext cx="185218" cy="656205"/>
            </a:xfrm>
            <a:prstGeom prst="rightBrace">
              <a:avLst>
                <a:gd name="adj1" fmla="val 8333"/>
                <a:gd name="adj2" fmla="val 478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D73FD72-9D4C-4AFE-8A2E-06A6129276AE}"/>
                </a:ext>
              </a:extLst>
            </p:cNvPr>
            <p:cNvSpPr txBox="1"/>
            <p:nvPr/>
          </p:nvSpPr>
          <p:spPr>
            <a:xfrm>
              <a:off x="1733390" y="2644523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kWh3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85250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11860</TotalTime>
  <Words>383</Words>
  <Application>Microsoft Office PowerPoint</Application>
  <PresentationFormat>宽屏</PresentationFormat>
  <Paragraphs>153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D-DIN</vt:lpstr>
      <vt:lpstr>Helvetica Light</vt:lpstr>
      <vt:lpstr>Helvetica Neue Medium</vt:lpstr>
      <vt:lpstr>Helvetica Neue Thin</vt:lpstr>
      <vt:lpstr>等线</vt:lpstr>
      <vt:lpstr>SimHei</vt:lpstr>
      <vt:lpstr>宋体</vt:lpstr>
      <vt:lpstr>微软雅黑</vt:lpstr>
      <vt:lpstr>微软雅黑</vt:lpstr>
      <vt:lpstr>Arial</vt:lpstr>
      <vt:lpstr>Calibri</vt:lpstr>
      <vt:lpstr>Helvetica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441</cp:revision>
  <dcterms:created xsi:type="dcterms:W3CDTF">2018-10-23T04:04:46Z</dcterms:created>
  <dcterms:modified xsi:type="dcterms:W3CDTF">2019-05-06T07:19:25Z</dcterms:modified>
</cp:coreProperties>
</file>