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notesMasterIdLst>
    <p:notesMasterId r:id="rId35"/>
  </p:notesMasterIdLst>
  <p:handoutMasterIdLst>
    <p:handoutMasterId r:id="rId36"/>
  </p:handoutMasterIdLst>
  <p:sldIdLst>
    <p:sldId id="312" r:id="rId2"/>
    <p:sldId id="313" r:id="rId3"/>
    <p:sldId id="329" r:id="rId4"/>
    <p:sldId id="330" r:id="rId5"/>
    <p:sldId id="331" r:id="rId6"/>
    <p:sldId id="332" r:id="rId7"/>
    <p:sldId id="333" r:id="rId8"/>
    <p:sldId id="334" r:id="rId9"/>
    <p:sldId id="335" r:id="rId10"/>
    <p:sldId id="336" r:id="rId11"/>
    <p:sldId id="337" r:id="rId12"/>
    <p:sldId id="263" r:id="rId13"/>
    <p:sldId id="264" r:id="rId14"/>
    <p:sldId id="265" r:id="rId15"/>
    <p:sldId id="314" r:id="rId16"/>
    <p:sldId id="315" r:id="rId17"/>
    <p:sldId id="316" r:id="rId18"/>
    <p:sldId id="317" r:id="rId19"/>
    <p:sldId id="318" r:id="rId20"/>
    <p:sldId id="320" r:id="rId21"/>
    <p:sldId id="321" r:id="rId22"/>
    <p:sldId id="325" r:id="rId23"/>
    <p:sldId id="326" r:id="rId24"/>
    <p:sldId id="327" r:id="rId25"/>
    <p:sldId id="328" r:id="rId26"/>
    <p:sldId id="2549" r:id="rId27"/>
    <p:sldId id="2659" r:id="rId28"/>
    <p:sldId id="9507" r:id="rId29"/>
    <p:sldId id="9497" r:id="rId30"/>
    <p:sldId id="9500" r:id="rId31"/>
    <p:sldId id="9501" r:id="rId32"/>
    <p:sldId id="9502" r:id="rId33"/>
    <p:sldId id="950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34" userDrawn="1">
          <p15:clr>
            <a:srgbClr val="A4A3A4"/>
          </p15:clr>
        </p15:guide>
        <p15:guide id="2" pos="594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6EFA"/>
    <a:srgbClr val="7C74F8"/>
    <a:srgbClr val="A2A5BC"/>
    <a:srgbClr val="BCBDD1"/>
    <a:srgbClr val="D8D9E7"/>
    <a:srgbClr val="383B55"/>
    <a:srgbClr val="5E6280"/>
    <a:srgbClr val="1872F6"/>
    <a:srgbClr val="5B9AFC"/>
    <a:srgbClr val="428B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43" autoAdjust="0"/>
    <p:restoredTop sz="86420" autoAdjust="0"/>
  </p:normalViewPr>
  <p:slideViewPr>
    <p:cSldViewPr snapToGrid="0" snapToObjects="1">
      <p:cViewPr varScale="1">
        <p:scale>
          <a:sx n="67" d="100"/>
          <a:sy n="67" d="100"/>
        </p:scale>
        <p:origin x="744" y="56"/>
      </p:cViewPr>
      <p:guideLst>
        <p:guide orient="horz" pos="3634"/>
        <p:guide pos="5949"/>
      </p:guideLst>
    </p:cSldViewPr>
  </p:slideViewPr>
  <p:outlineViewPr>
    <p:cViewPr>
      <p:scale>
        <a:sx n="33" d="100"/>
        <a:sy n="33" d="100"/>
      </p:scale>
      <p:origin x="0" y="0"/>
    </p:cViewPr>
  </p:outlineViewPr>
  <p:notesTextViewPr>
    <p:cViewPr>
      <p:scale>
        <a:sx n="135" d="100"/>
        <a:sy n="135" d="100"/>
      </p:scale>
      <p:origin x="0" y="0"/>
    </p:cViewPr>
  </p:notesTextViewPr>
  <p:sorterViewPr>
    <p:cViewPr varScale="1">
      <p:scale>
        <a:sx n="1" d="1"/>
        <a:sy n="1" d="1"/>
      </p:scale>
      <p:origin x="0" y="-3880"/>
    </p:cViewPr>
  </p:sorterViewPr>
  <p:notesViewPr>
    <p:cSldViewPr snapToGrid="0" snapToObjects="1">
      <p:cViewPr varScale="1">
        <p:scale>
          <a:sx n="82" d="100"/>
          <a:sy n="82" d="100"/>
        </p:scale>
        <p:origin x="1944"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277FB0-21EC-48C5-90B0-184600466A6C}" type="datetimeFigureOut">
              <a:rPr lang="zh-CN" altLang="en-US" smtClean="0"/>
              <a:t>2020/5/27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C81CB4-F5E1-40E2-9812-52B2D7A8BDDC}" type="slidenum">
              <a:rPr lang="zh-CN" altLang="en-US" smtClean="0"/>
              <a:t>‹#›</a:t>
            </a:fld>
            <a:endParaRPr lang="zh-CN" altLang="en-US"/>
          </a:p>
        </p:txBody>
      </p:sp>
    </p:spTree>
    <p:extLst>
      <p:ext uri="{BB962C8B-B14F-4D97-AF65-F5344CB8AC3E}">
        <p14:creationId xmlns:p14="http://schemas.microsoft.com/office/powerpoint/2010/main" val="1521324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67889-4715-5C4F-A252-FFC716185AB6}" type="datetimeFigureOut">
              <a:rPr lang="en-US" smtClean="0"/>
              <a:t>5/27/2020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2F4FD-F37B-824F-9065-E749C04D288E}" type="slidenum">
              <a:rPr lang="en-US" smtClean="0"/>
              <a:t>‹#›</a:t>
            </a:fld>
            <a:endParaRPr lang="en-US"/>
          </a:p>
        </p:txBody>
      </p:sp>
    </p:spTree>
    <p:extLst>
      <p:ext uri="{BB962C8B-B14F-4D97-AF65-F5344CB8AC3E}">
        <p14:creationId xmlns:p14="http://schemas.microsoft.com/office/powerpoint/2010/main" val="974063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D584DD-5604-4DED-B8D6-A28E3F71D8B2}" type="slidenum">
              <a:rPr lang="zh-CN" altLang="en-US" smtClean="0"/>
              <a:t>26</a:t>
            </a:fld>
            <a:endParaRPr lang="zh-CN" altLang="en-US"/>
          </a:p>
        </p:txBody>
      </p:sp>
    </p:spTree>
    <p:extLst>
      <p:ext uri="{BB962C8B-B14F-4D97-AF65-F5344CB8AC3E}">
        <p14:creationId xmlns:p14="http://schemas.microsoft.com/office/powerpoint/2010/main" val="222295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dirty="0">
                <a:effectLst/>
                <a:latin typeface="+mn-lt"/>
                <a:ea typeface="+mn-ea"/>
                <a:cs typeface="+mn-cs"/>
                <a:sym typeface="Calibri"/>
              </a:rPr>
              <a:t>通过</a:t>
            </a:r>
            <a:r>
              <a:rPr lang="en-US" altLang="zh-CN" sz="1200" b="0" i="0" dirty="0" err="1">
                <a:effectLst/>
                <a:latin typeface="+mn-lt"/>
                <a:ea typeface="+mn-ea"/>
                <a:cs typeface="+mn-cs"/>
                <a:sym typeface="Calibri"/>
              </a:rPr>
              <a:t>IoT</a:t>
            </a:r>
            <a:r>
              <a:rPr lang="en-US" altLang="zh-CN" sz="1200" b="0" i="0" dirty="0">
                <a:effectLst/>
                <a:latin typeface="+mn-lt"/>
                <a:ea typeface="+mn-ea"/>
                <a:cs typeface="+mn-cs"/>
                <a:sym typeface="Calibri"/>
              </a:rPr>
              <a:t> Hub</a:t>
            </a:r>
            <a:r>
              <a:rPr lang="zh-CN" altLang="en-US" sz="1200" b="0" i="0" dirty="0">
                <a:effectLst/>
                <a:latin typeface="+mn-lt"/>
                <a:ea typeface="+mn-ea"/>
                <a:cs typeface="+mn-cs"/>
                <a:sym typeface="Calibri"/>
              </a:rPr>
              <a:t>接收设备上传的原始数据被以</a:t>
            </a:r>
            <a:r>
              <a:rPr lang="en-US" altLang="zh-CN" sz="1200" b="0" i="0" dirty="0">
                <a:effectLst/>
                <a:latin typeface="+mn-lt"/>
                <a:ea typeface="+mn-ea"/>
                <a:cs typeface="+mn-cs"/>
                <a:sym typeface="Calibri"/>
              </a:rPr>
              <a:t>Topic</a:t>
            </a:r>
            <a:r>
              <a:rPr lang="zh-CN" altLang="en-US" sz="1200" b="0" i="0" dirty="0">
                <a:effectLst/>
                <a:latin typeface="+mn-lt"/>
                <a:ea typeface="+mn-ea"/>
                <a:cs typeface="+mn-cs"/>
                <a:sym typeface="Calibri"/>
              </a:rPr>
              <a:t>的形式保存在</a:t>
            </a:r>
            <a:r>
              <a:rPr lang="en-US" altLang="zh-CN" sz="1200" b="0" i="0" dirty="0">
                <a:effectLst/>
                <a:latin typeface="+mn-lt"/>
                <a:ea typeface="+mn-ea"/>
                <a:cs typeface="+mn-cs"/>
                <a:sym typeface="Calibri"/>
              </a:rPr>
              <a:t>Kafka</a:t>
            </a:r>
            <a:r>
              <a:rPr lang="zh-CN" altLang="en-US" sz="1200" b="0" i="0" dirty="0">
                <a:effectLst/>
                <a:latin typeface="+mn-lt"/>
                <a:ea typeface="+mn-ea"/>
                <a:cs typeface="+mn-cs"/>
                <a:sym typeface="Calibri"/>
              </a:rPr>
              <a:t>中，然后由规则引擎和流数据引擎对数据进行处理。</a:t>
            </a:r>
          </a:p>
          <a:p>
            <a:r>
              <a:rPr lang="zh-CN" altLang="en-US" sz="1200" b="0" i="0" dirty="0">
                <a:effectLst/>
                <a:latin typeface="+mn-lt"/>
                <a:ea typeface="+mn-ea"/>
                <a:cs typeface="+mn-cs"/>
                <a:sym typeface="Calibri"/>
              </a:rPr>
              <a:t>通过</a:t>
            </a:r>
            <a:r>
              <a:rPr lang="zh-CN" altLang="en-US" sz="1200" b="1" i="0" dirty="0">
                <a:effectLst/>
                <a:latin typeface="+mn-lt"/>
                <a:ea typeface="+mn-ea"/>
                <a:cs typeface="+mn-cs"/>
                <a:sym typeface="Calibri"/>
              </a:rPr>
              <a:t>规则引擎</a:t>
            </a:r>
            <a:r>
              <a:rPr lang="zh-CN" altLang="en-US" sz="1200" b="0" i="0" dirty="0">
                <a:effectLst/>
                <a:latin typeface="+mn-lt"/>
                <a:ea typeface="+mn-ea"/>
                <a:cs typeface="+mn-cs"/>
                <a:sym typeface="Calibri"/>
              </a:rPr>
              <a:t>，不同用户的数据被分发到单独的</a:t>
            </a:r>
            <a:r>
              <a:rPr lang="en-US" altLang="zh-CN" sz="1200" b="0" i="0" dirty="0">
                <a:effectLst/>
                <a:latin typeface="+mn-lt"/>
                <a:ea typeface="+mn-ea"/>
                <a:cs typeface="+mn-cs"/>
                <a:sym typeface="Calibri"/>
              </a:rPr>
              <a:t>Kafka Topic</a:t>
            </a:r>
            <a:r>
              <a:rPr lang="zh-CN" altLang="en-US" sz="1200" b="0" i="0" dirty="0">
                <a:effectLst/>
                <a:latin typeface="+mn-lt"/>
                <a:ea typeface="+mn-ea"/>
                <a:cs typeface="+mn-cs"/>
                <a:sym typeface="Calibri"/>
              </a:rPr>
              <a:t>中。</a:t>
            </a:r>
            <a:endParaRPr lang="en-US" altLang="zh-CN" sz="1200" b="0" i="0" dirty="0">
              <a:effectLst/>
              <a:latin typeface="+mn-lt"/>
              <a:ea typeface="+mn-ea"/>
              <a:cs typeface="+mn-cs"/>
              <a:sym typeface="Calibri"/>
            </a:endParaRPr>
          </a:p>
          <a:p>
            <a:endParaRPr lang="zh-CN" altLang="en-US" sz="1200" b="0" i="0" dirty="0">
              <a:effectLst/>
              <a:latin typeface="+mn-lt"/>
              <a:ea typeface="+mn-ea"/>
              <a:cs typeface="+mn-cs"/>
              <a:sym typeface="Calibri"/>
            </a:endParaRPr>
          </a:p>
          <a:p>
            <a:r>
              <a:rPr lang="zh-CN" altLang="en-US" sz="1200" b="0" i="0" dirty="0">
                <a:effectLst/>
                <a:latin typeface="+mn-lt"/>
                <a:ea typeface="+mn-ea"/>
                <a:cs typeface="+mn-cs"/>
                <a:sym typeface="Calibri"/>
              </a:rPr>
              <a:t>资产原始数据被分发到</a:t>
            </a:r>
            <a:r>
              <a:rPr lang="en-US" altLang="zh-CN" sz="1200" b="1" i="0" dirty="0">
                <a:effectLst/>
                <a:latin typeface="+mn-lt"/>
                <a:ea typeface="+mn-ea"/>
                <a:cs typeface="+mn-cs"/>
                <a:sym typeface="Calibri"/>
              </a:rPr>
              <a:t>Origin Data Topic</a:t>
            </a:r>
            <a:r>
              <a:rPr lang="zh-CN" altLang="en-US" sz="1200" b="0" i="0" dirty="0">
                <a:effectLst/>
                <a:latin typeface="+mn-lt"/>
                <a:ea typeface="+mn-ea"/>
                <a:cs typeface="+mn-cs"/>
                <a:sym typeface="Calibri"/>
              </a:rPr>
              <a:t>中，经过流数据引擎之后的数据被分发到</a:t>
            </a:r>
            <a:r>
              <a:rPr lang="en-US" altLang="zh-CN" sz="1200" b="1" i="0" dirty="0">
                <a:effectLst/>
                <a:latin typeface="+mn-lt"/>
                <a:ea typeface="+mn-ea"/>
                <a:cs typeface="+mn-cs"/>
                <a:sym typeface="Calibri"/>
              </a:rPr>
              <a:t>Cal Data Topic</a:t>
            </a:r>
            <a:r>
              <a:rPr lang="zh-CN" altLang="en-US" sz="1200" b="0" i="0" dirty="0">
                <a:effectLst/>
                <a:latin typeface="+mn-lt"/>
                <a:ea typeface="+mn-ea"/>
                <a:cs typeface="+mn-cs"/>
                <a:sym typeface="Calibri"/>
              </a:rPr>
              <a:t>中。</a:t>
            </a:r>
          </a:p>
          <a:p>
            <a:r>
              <a:rPr lang="zh-CN" altLang="en-US" sz="1200" b="0" i="0" dirty="0">
                <a:effectLst/>
                <a:latin typeface="+mn-lt"/>
                <a:ea typeface="+mn-ea"/>
                <a:cs typeface="+mn-cs"/>
                <a:sym typeface="Calibri"/>
              </a:rPr>
              <a:t>流数据处理引擎处理数据的逻辑包括如下</a:t>
            </a:r>
            <a:r>
              <a:rPr lang="en-US" altLang="zh-CN" sz="1200" b="0" i="0" dirty="0">
                <a:effectLst/>
                <a:latin typeface="+mn-lt"/>
                <a:ea typeface="+mn-ea"/>
                <a:cs typeface="+mn-cs"/>
                <a:sym typeface="Calibri"/>
              </a:rPr>
              <a:t>2</a:t>
            </a:r>
            <a:r>
              <a:rPr lang="zh-CN" altLang="en-US" sz="1200" b="0" i="0" dirty="0">
                <a:effectLst/>
                <a:latin typeface="+mn-lt"/>
                <a:ea typeface="+mn-ea"/>
                <a:cs typeface="+mn-cs"/>
                <a:sym typeface="Calibri"/>
              </a:rPr>
              <a:t>种：</a:t>
            </a:r>
          </a:p>
          <a:p>
            <a:pPr lvl="1"/>
            <a:r>
              <a:rPr lang="zh-CN" altLang="en-US" sz="1200" b="0" i="0" dirty="0">
                <a:effectLst/>
                <a:latin typeface="+mn-lt"/>
                <a:ea typeface="+mn-ea"/>
                <a:cs typeface="+mn-cs"/>
                <a:sym typeface="Calibri"/>
              </a:rPr>
              <a:t>系统默认逻辑：系统内置逻辑，可完成数据格式转换等操作。</a:t>
            </a:r>
            <a:endParaRPr lang="en-US" altLang="zh-CN" sz="1200" b="0" i="0" dirty="0">
              <a:effectLst/>
              <a:latin typeface="+mn-lt"/>
              <a:ea typeface="+mn-ea"/>
              <a:cs typeface="+mn-cs"/>
              <a:sym typeface="Calibri"/>
            </a:endParaRPr>
          </a:p>
          <a:p>
            <a:pPr lvl="1"/>
            <a:r>
              <a:rPr lang="zh-CN" altLang="en-US" sz="1200" b="0" i="0" dirty="0">
                <a:effectLst/>
                <a:latin typeface="+mn-lt"/>
                <a:ea typeface="+mn-ea"/>
                <a:cs typeface="+mn-cs"/>
                <a:sym typeface="Calibri"/>
              </a:rPr>
              <a:t>用户自定义逻辑：我们会在后面流式计算处理的部分详细介绍</a:t>
            </a:r>
            <a:endParaRPr lang="en-US" altLang="zh-CN" sz="1200" b="0" i="0" dirty="0">
              <a:effectLst/>
              <a:latin typeface="+mn-lt"/>
              <a:ea typeface="+mn-ea"/>
              <a:cs typeface="+mn-cs"/>
              <a:sym typeface="Calibri"/>
            </a:endParaRPr>
          </a:p>
          <a:p>
            <a:pPr lvl="1"/>
            <a:endParaRPr lang="en-US" altLang="zh-CN" sz="1200" b="0" i="0" dirty="0">
              <a:effectLst/>
              <a:latin typeface="+mn-lt"/>
              <a:ea typeface="+mn-ea"/>
              <a:cs typeface="+mn-cs"/>
              <a:sym typeface="Calibri"/>
            </a:endParaRPr>
          </a:p>
          <a:p>
            <a:pPr lvl="1"/>
            <a:endParaRPr lang="en-US" altLang="zh-CN" sz="1200" b="0" i="0" dirty="0">
              <a:effectLst/>
              <a:latin typeface="+mn-lt"/>
              <a:ea typeface="+mn-ea"/>
              <a:cs typeface="+mn-cs"/>
              <a:sym typeface="Calibri"/>
            </a:endParaRPr>
          </a:p>
          <a:p>
            <a:r>
              <a:rPr lang="zh-CN" altLang="en-US" dirty="0"/>
              <a:t>目前平台提供三种类型的存储：</a:t>
            </a:r>
            <a:r>
              <a:rPr lang="en-US" altLang="zh-CN" dirty="0" err="1"/>
              <a:t>redis</a:t>
            </a:r>
            <a:r>
              <a:rPr lang="zh-CN" altLang="en-US" dirty="0"/>
              <a:t>存储、</a:t>
            </a:r>
            <a:r>
              <a:rPr lang="en-US" altLang="zh-CN" dirty="0" err="1"/>
              <a:t>tsdb</a:t>
            </a:r>
            <a:r>
              <a:rPr lang="zh-CN" altLang="en-US" dirty="0"/>
              <a:t>存储、和</a:t>
            </a:r>
            <a:r>
              <a:rPr lang="en-US" altLang="zh-CN" dirty="0"/>
              <a:t>Archive</a:t>
            </a:r>
            <a:r>
              <a:rPr lang="zh-CN" altLang="en-US" dirty="0"/>
              <a:t>存储</a:t>
            </a:r>
          </a:p>
          <a:p>
            <a:r>
              <a:rPr lang="zh-CN" altLang="en-US" dirty="0"/>
              <a:t>设备的原始数据上送至云端后，可通过流式处理成新的数据，所有的原始数据和计算数据都可以进行着三类存储</a:t>
            </a:r>
          </a:p>
          <a:p>
            <a:pPr marL="120315" indent="-120315">
              <a:buSzPct val="100000"/>
              <a:buChar char="-"/>
            </a:pPr>
            <a:r>
              <a:rPr lang="en-US" altLang="zh-CN" dirty="0" err="1"/>
              <a:t>redis</a:t>
            </a:r>
            <a:r>
              <a:rPr lang="zh-CN" altLang="en-US" dirty="0"/>
              <a:t>存储仅资产测点的最新一条数据，这类数据一般使用频率非常高</a:t>
            </a:r>
          </a:p>
          <a:p>
            <a:pPr marL="120315" indent="-120315">
              <a:buSzPct val="100000"/>
              <a:buChar char="-"/>
            </a:pPr>
            <a:r>
              <a:rPr lang="en-US" altLang="zh-CN" dirty="0" err="1"/>
              <a:t>tsdb</a:t>
            </a:r>
            <a:r>
              <a:rPr lang="zh-CN" altLang="en-US" dirty="0"/>
              <a:t>是</a:t>
            </a:r>
            <a:r>
              <a:rPr lang="en-US" altLang="zh-CN" dirty="0"/>
              <a:t>EnOS</a:t>
            </a:r>
            <a:r>
              <a:rPr lang="zh-CN" altLang="en-US" dirty="0"/>
              <a:t>的一套自研数据库，可以帮助用户快速存储和读取重要且访问频次较高的业务数据</a:t>
            </a:r>
          </a:p>
          <a:p>
            <a:pPr marL="120315" indent="-120315">
              <a:buSzPct val="100000"/>
              <a:buChar char="-"/>
            </a:pPr>
            <a:r>
              <a:rPr lang="zh-CN" altLang="en-US" dirty="0"/>
              <a:t> 归档存储支持用户对重要的、不可恢复的、访问频次比较低的、占用存储空间很大的数据进行归档存储，一般的所有测点的历史上数据</a:t>
            </a:r>
          </a:p>
          <a:p>
            <a:pPr lvl="1"/>
            <a:endParaRPr lang="en-US" altLang="zh-CN" sz="1200" b="0" i="0" dirty="0">
              <a:effectLst/>
              <a:latin typeface="+mn-lt"/>
              <a:ea typeface="+mn-ea"/>
              <a:cs typeface="+mn-cs"/>
              <a:sym typeface="Calibri"/>
            </a:endParaRPr>
          </a:p>
          <a:p>
            <a:pPr lvl="1"/>
            <a:endParaRPr lang="en-US" altLang="zh-CN" sz="1200" b="0" i="0" dirty="0">
              <a:effectLst/>
              <a:latin typeface="+mn-lt"/>
              <a:ea typeface="+mn-ea"/>
              <a:cs typeface="+mn-cs"/>
              <a:sym typeface="Calibri"/>
            </a:endParaRPr>
          </a:p>
          <a:p>
            <a:pPr lvl="1"/>
            <a:endParaRPr lang="zh-CN" altLang="en-US" sz="1200" b="0" i="0" dirty="0">
              <a:effectLst/>
              <a:latin typeface="+mn-lt"/>
              <a:ea typeface="+mn-ea"/>
              <a:cs typeface="+mn-cs"/>
              <a:sym typeface="Calibri"/>
            </a:endParaRPr>
          </a:p>
          <a:p>
            <a:endParaRPr lang="zh-CN" altLang="en-US" dirty="0"/>
          </a:p>
        </p:txBody>
      </p:sp>
    </p:spTree>
    <p:extLst>
      <p:ext uri="{BB962C8B-B14F-4D97-AF65-F5344CB8AC3E}">
        <p14:creationId xmlns:p14="http://schemas.microsoft.com/office/powerpoint/2010/main" val="913073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1E0F4E-029F-4D80-ABAA-47B9C21C3E7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3168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1914AB-4670-2842-8D8C-807C669A08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3449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Shape 1002"/>
          <p:cNvSpPr>
            <a:spLocks noGrp="1" noRot="1" noChangeAspect="1"/>
          </p:cNvSpPr>
          <p:nvPr>
            <p:ph type="sldImg"/>
          </p:nvPr>
        </p:nvSpPr>
        <p:spPr>
          <a:xfrm>
            <a:off x="381000" y="685800"/>
            <a:ext cx="6096000" cy="3429000"/>
          </a:xfrm>
          <a:prstGeom prst="rect">
            <a:avLst/>
          </a:prstGeom>
        </p:spPr>
        <p:txBody>
          <a:bodyPr/>
          <a:lstStyle/>
          <a:p>
            <a:endParaRPr/>
          </a:p>
        </p:txBody>
      </p:sp>
      <p:sp>
        <p:nvSpPr>
          <p:cNvPr id="1003" name="Shape 1003"/>
          <p:cNvSpPr>
            <a:spLocks noGrp="1"/>
          </p:cNvSpPr>
          <p:nvPr>
            <p:ph type="body" sz="quarter" idx="1"/>
          </p:nvPr>
        </p:nvSpPr>
        <p:spPr>
          <a:prstGeom prst="rect">
            <a:avLst/>
          </a:prstGeom>
        </p:spPr>
        <p:txBody>
          <a:bodyPr/>
          <a:lstStyle/>
          <a:p>
            <a:r>
              <a:rPr dirty="0" err="1"/>
              <a:t>数据订阅服务是EnOS开放平台为提高</a:t>
            </a:r>
            <a:r>
              <a:rPr lang="en-US" altLang="zh-CN" dirty="0" err="1"/>
              <a:t>enos</a:t>
            </a:r>
            <a:r>
              <a:rPr lang="zh-CN" altLang="en-US" dirty="0"/>
              <a:t> </a:t>
            </a:r>
            <a:r>
              <a:rPr dirty="0" err="1"/>
              <a:t>API调用效率而推出的一种主动推送服务，目前推送内容包括（资产实时上送数据、资产告警数据</a:t>
            </a:r>
            <a:r>
              <a:rPr dirty="0"/>
              <a:t>），</a:t>
            </a:r>
            <a:r>
              <a:rPr dirty="0" err="1"/>
              <a:t>基于该推送服务，应用获取资产数据不需再不停轮询</a:t>
            </a:r>
            <a:r>
              <a:rPr lang="en-US" altLang="zh-CN" dirty="0" err="1"/>
              <a:t>enos</a:t>
            </a:r>
            <a:r>
              <a:rPr lang="zh-CN" altLang="en-US" dirty="0"/>
              <a:t> </a:t>
            </a:r>
            <a:r>
              <a:rPr dirty="0"/>
              <a:t>API</a:t>
            </a:r>
            <a:r>
              <a:rPr lang="zh-CN" altLang="en-US" dirty="0"/>
              <a:t>了</a:t>
            </a:r>
            <a:r>
              <a:rPr dirty="0"/>
              <a:t>，</a:t>
            </a:r>
            <a:r>
              <a:rPr dirty="0" err="1"/>
              <a:t>EnOS会实时的将资产数据推送给应用</a:t>
            </a:r>
            <a:r>
              <a:rPr dirty="0"/>
              <a:t>，</a:t>
            </a:r>
            <a:r>
              <a:rPr lang="zh-CN" altLang="en-US" dirty="0"/>
              <a:t>这样就</a:t>
            </a:r>
            <a:r>
              <a:rPr dirty="0" err="1"/>
              <a:t>大大提升了数据获取的实时性并且减少了</a:t>
            </a:r>
            <a:r>
              <a:rPr lang="en-US" altLang="zh-CN" dirty="0" err="1"/>
              <a:t>enos</a:t>
            </a:r>
            <a:r>
              <a:rPr lang="zh-CN" altLang="en-US" dirty="0"/>
              <a:t> </a:t>
            </a:r>
            <a:r>
              <a:rPr dirty="0" err="1"/>
              <a:t>api的调用压力</a:t>
            </a:r>
            <a:r>
              <a:rPr dirty="0"/>
              <a:t>。</a:t>
            </a:r>
          </a:p>
          <a:p>
            <a:endParaRPr dirty="0"/>
          </a:p>
          <a:p>
            <a:r>
              <a:rPr dirty="0" err="1"/>
              <a:t>数据订阅的基础架构如下</a:t>
            </a:r>
            <a:r>
              <a:rPr dirty="0"/>
              <a:t>：</a:t>
            </a:r>
          </a:p>
          <a:p>
            <a:r>
              <a:rPr dirty="0" err="1"/>
              <a:t>用户使用云端订阅配置界面配置感兴趣的数据，包括测点实时数据、告警数据</a:t>
            </a:r>
            <a:r>
              <a:rPr lang="zh-CN" altLang="en-US" dirty="0"/>
              <a:t>，形成一个个订阅</a:t>
            </a:r>
            <a:r>
              <a:rPr lang="en-US" altLang="zh-CN" dirty="0" err="1"/>
              <a:t>topic</a:t>
            </a:r>
            <a:r>
              <a:rPr dirty="0" err="1"/>
              <a:t>，数据生产者包括原始测点数据、计算点数据、基于测点产生的告警数据</a:t>
            </a:r>
            <a:r>
              <a:rPr lang="zh-CN" altLang="en-US" dirty="0"/>
              <a:t>被</a:t>
            </a:r>
            <a:r>
              <a:rPr dirty="0" err="1"/>
              <a:t>订阅</a:t>
            </a:r>
            <a:r>
              <a:rPr lang="en-US" altLang="zh-CN" dirty="0" err="1"/>
              <a:t>server</a:t>
            </a:r>
            <a:r>
              <a:rPr dirty="0" err="1"/>
              <a:t>被分发到不同的</a:t>
            </a:r>
            <a:r>
              <a:rPr lang="zh-CN" altLang="en-US" dirty="0"/>
              <a:t>订阅</a:t>
            </a:r>
            <a:r>
              <a:rPr dirty="0"/>
              <a:t>topic</a:t>
            </a:r>
            <a:r>
              <a:rPr lang="zh-CN" altLang="en-US" dirty="0"/>
              <a:t>中</a:t>
            </a:r>
            <a:r>
              <a:rPr dirty="0"/>
              <a:t>，</a:t>
            </a:r>
            <a:r>
              <a:rPr lang="zh-CN" altLang="en-US" dirty="0"/>
              <a:t>这些</a:t>
            </a:r>
            <a:r>
              <a:rPr lang="en-US" altLang="zh-CN" dirty="0"/>
              <a:t>topic</a:t>
            </a:r>
            <a:r>
              <a:rPr lang="zh-CN" altLang="en-US" dirty="0"/>
              <a:t>会将数据缓存起来，用户在</a:t>
            </a:r>
            <a:r>
              <a:rPr lang="en-US" altLang="zh-CN" dirty="0"/>
              <a:t>APP</a:t>
            </a:r>
            <a:r>
              <a:rPr lang="zh-CN" altLang="en-US" dirty="0"/>
              <a:t>中可</a:t>
            </a:r>
            <a:r>
              <a:rPr dirty="0" err="1"/>
              <a:t>使用</a:t>
            </a:r>
            <a:r>
              <a:rPr lang="zh-CN" altLang="en-US" dirty="0"/>
              <a:t>订阅</a:t>
            </a:r>
            <a:r>
              <a:rPr dirty="0"/>
              <a:t>SDK</a:t>
            </a:r>
            <a:r>
              <a:rPr lang="zh-CN" altLang="en-US" dirty="0"/>
              <a:t>生成订阅消费</a:t>
            </a:r>
            <a:r>
              <a:rPr lang="en-US" altLang="zh-CN" dirty="0"/>
              <a:t>client</a:t>
            </a:r>
            <a:r>
              <a:rPr lang="zh-CN" altLang="en-US" dirty="0"/>
              <a:t>与订阅</a:t>
            </a:r>
            <a:r>
              <a:rPr lang="en-US" altLang="zh-CN" dirty="0"/>
              <a:t>topic</a:t>
            </a:r>
            <a:r>
              <a:rPr lang="zh-CN" altLang="en-US" dirty="0"/>
              <a:t>进行连接并消费</a:t>
            </a:r>
            <a:r>
              <a:rPr lang="en-US" altLang="zh-CN" dirty="0"/>
              <a:t>topic</a:t>
            </a:r>
            <a:r>
              <a:rPr lang="zh-CN" altLang="en-US" dirty="0"/>
              <a:t>里面的数据进行相应的应用开发。</a:t>
            </a:r>
            <a:endParaRPr dirty="0"/>
          </a:p>
        </p:txBody>
      </p:sp>
    </p:spTree>
    <p:extLst>
      <p:ext uri="{BB962C8B-B14F-4D97-AF65-F5344CB8AC3E}">
        <p14:creationId xmlns:p14="http://schemas.microsoft.com/office/powerpoint/2010/main" val="2086109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1E0F4E-029F-4D80-ABAA-47B9C21C3E7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7863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1914AB-4670-2842-8D8C-807C669A08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3207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Page">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A7E170CF-F0AC-EF46-B31F-07489DE3C2AA}"/>
              </a:ext>
            </a:extLst>
          </p:cNvPr>
          <p:cNvSpPr>
            <a:spLocks noGrp="1"/>
          </p:cNvSpPr>
          <p:nvPr>
            <p:ph type="title" hasCustomPrompt="1"/>
          </p:nvPr>
        </p:nvSpPr>
        <p:spPr>
          <a:xfrm>
            <a:off x="626419" y="2792828"/>
            <a:ext cx="10939163" cy="997483"/>
          </a:xfrm>
        </p:spPr>
        <p:txBody>
          <a:bodyPr>
            <a:normAutofit/>
          </a:bodyPr>
          <a:lstStyle>
            <a:lvl1pPr algn="ctr">
              <a:defRPr sz="4800" baseline="0">
                <a:solidFill>
                  <a:schemeClr val="tx1"/>
                </a:solidFill>
                <a:latin typeface="D-DIN" charset="0"/>
                <a:ea typeface="微软雅黑" panose="020B0503020204020204" pitchFamily="34" charset="-122"/>
                <a:cs typeface="Arial" panose="020B0604020202020204" pitchFamily="34" charset="0"/>
              </a:defRPr>
            </a:lvl1pPr>
          </a:lstStyle>
          <a:p>
            <a:r>
              <a:rPr kumimoji="1" lang="en-US" altLang="zh-CN" dirty="0"/>
              <a:t>Main title</a:t>
            </a:r>
            <a:endParaRPr kumimoji="1" lang="zh-CN" altLang="en-US" dirty="0"/>
          </a:p>
        </p:txBody>
      </p:sp>
      <p:sp>
        <p:nvSpPr>
          <p:cNvPr id="6" name="文本占位符 5"/>
          <p:cNvSpPr>
            <a:spLocks noGrp="1"/>
          </p:cNvSpPr>
          <p:nvPr>
            <p:ph type="body" sz="quarter" idx="10" hasCustomPrompt="1"/>
          </p:nvPr>
        </p:nvSpPr>
        <p:spPr>
          <a:xfrm>
            <a:off x="626419" y="4046538"/>
            <a:ext cx="10939163" cy="728662"/>
          </a:xfrm>
        </p:spPr>
        <p:txBody>
          <a:bodyPr/>
          <a:lstStyle>
            <a:lvl1pPr marL="0" indent="0" algn="ctr">
              <a:buNone/>
              <a:defRPr baseline="0">
                <a:solidFill>
                  <a:schemeClr val="tx1"/>
                </a:solidFill>
              </a:defRPr>
            </a:lvl1pPr>
          </a:lstStyle>
          <a:p>
            <a:pPr lvl="0"/>
            <a:r>
              <a:rPr lang="en-US" altLang="zh-CN" dirty="0"/>
              <a:t>Subtitle</a:t>
            </a:r>
            <a:endParaRPr lang="zh-CN" altLang="en-US" dirty="0"/>
          </a:p>
        </p:txBody>
      </p:sp>
      <p:pic>
        <p:nvPicPr>
          <p:cNvPr id="7" name="图片 6">
            <a:extLst>
              <a:ext uri="{FF2B5EF4-FFF2-40B4-BE49-F238E27FC236}">
                <a16:creationId xmlns:a16="http://schemas.microsoft.com/office/drawing/2014/main" id="{659E3D55-B659-6543-9416-5771A504B80D}"/>
              </a:ext>
            </a:extLst>
          </p:cNvPr>
          <p:cNvPicPr>
            <a:picLocks noChangeAspect="1"/>
          </p:cNvPicPr>
          <p:nvPr userDrawn="1"/>
        </p:nvPicPr>
        <p:blipFill>
          <a:blip r:embed="rId2"/>
          <a:stretch>
            <a:fillRect/>
          </a:stretch>
        </p:blipFill>
        <p:spPr>
          <a:xfrm>
            <a:off x="335360" y="305833"/>
            <a:ext cx="1296144" cy="321918"/>
          </a:xfrm>
          <a:prstGeom prst="rect">
            <a:avLst/>
          </a:prstGeom>
        </p:spPr>
      </p:pic>
    </p:spTree>
    <p:extLst>
      <p:ext uri="{BB962C8B-B14F-4D97-AF65-F5344CB8AC3E}">
        <p14:creationId xmlns:p14="http://schemas.microsoft.com/office/powerpoint/2010/main" val="2268392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8BBD59B-EA63-8A49-8638-FFA379C477A3}"/>
              </a:ext>
            </a:extLst>
          </p:cNvPr>
          <p:cNvPicPr>
            <a:picLocks noChangeAspect="1"/>
          </p:cNvPicPr>
          <p:nvPr userDrawn="1"/>
        </p:nvPicPr>
        <p:blipFill rotWithShape="1">
          <a:blip r:embed="rId2" cstate="email">
            <a:lum bright="100000"/>
            <a:extLst>
              <a:ext uri="{28A0092B-C50C-407E-A947-70E740481C1C}">
                <a14:useLocalDpi xmlns:a14="http://schemas.microsoft.com/office/drawing/2010/main"/>
              </a:ext>
            </a:extLst>
          </a:blip>
          <a:srcRect t="58120" r="17838" b="1"/>
          <a:stretch/>
        </p:blipFill>
        <p:spPr>
          <a:xfrm>
            <a:off x="8158273" y="71161"/>
            <a:ext cx="4033727" cy="943797"/>
          </a:xfrm>
          <a:prstGeom prst="rect">
            <a:avLst/>
          </a:prstGeom>
          <a:effectLst>
            <a:innerShdw blurRad="63500" dist="101600" dir="5400000">
              <a:prstClr val="black">
                <a:alpha val="50000"/>
              </a:prstClr>
            </a:innerShdw>
          </a:effectLst>
        </p:spPr>
      </p:pic>
      <p:sp>
        <p:nvSpPr>
          <p:cNvPr id="2" name="标题 1">
            <a:extLst>
              <a:ext uri="{FF2B5EF4-FFF2-40B4-BE49-F238E27FC236}">
                <a16:creationId xmlns:a16="http://schemas.microsoft.com/office/drawing/2014/main" id="{975D2B0B-5D85-264E-8A51-96BA0CAB8F65}"/>
              </a:ext>
            </a:extLst>
          </p:cNvPr>
          <p:cNvSpPr>
            <a:spLocks noGrp="1"/>
          </p:cNvSpPr>
          <p:nvPr>
            <p:ph type="title" hasCustomPrompt="1"/>
          </p:nvPr>
        </p:nvSpPr>
        <p:spPr>
          <a:xfrm>
            <a:off x="670451" y="175940"/>
            <a:ext cx="10939163" cy="506267"/>
          </a:xfrm>
          <a:prstGeom prst="rect">
            <a:avLst/>
          </a:prstGeom>
        </p:spPr>
        <p:txBody>
          <a:bodyPr anchor="b">
            <a:normAutofit/>
          </a:bodyPr>
          <a:lstStyle>
            <a:lvl1pPr>
              <a:defRPr sz="2800" b="1" baseline="0">
                <a:latin typeface="D-DIN" panose="020B0504030202030204" pitchFamily="34" charset="0"/>
              </a:defRPr>
            </a:lvl1pPr>
          </a:lstStyle>
          <a:p>
            <a:r>
              <a:rPr kumimoji="1" lang="en-US" altLang="zh-CN" dirty="0"/>
              <a:t>Page Title</a:t>
            </a:r>
            <a:endParaRPr kumimoji="1" lang="zh-CN" altLang="en-US" dirty="0"/>
          </a:p>
        </p:txBody>
      </p:sp>
      <p:sp>
        <p:nvSpPr>
          <p:cNvPr id="6" name="文本占位符 5">
            <a:extLst>
              <a:ext uri="{FF2B5EF4-FFF2-40B4-BE49-F238E27FC236}">
                <a16:creationId xmlns:a16="http://schemas.microsoft.com/office/drawing/2014/main" id="{0CDA8D5C-96C0-6840-A885-BAA52A02F92E}"/>
              </a:ext>
            </a:extLst>
          </p:cNvPr>
          <p:cNvSpPr>
            <a:spLocks noGrp="1"/>
          </p:cNvSpPr>
          <p:nvPr>
            <p:ph type="body" sz="quarter" idx="10" hasCustomPrompt="1"/>
          </p:nvPr>
        </p:nvSpPr>
        <p:spPr>
          <a:xfrm>
            <a:off x="670451" y="682207"/>
            <a:ext cx="10939162" cy="411097"/>
          </a:xfrm>
          <a:prstGeom prst="rect">
            <a:avLst/>
          </a:prstGeom>
        </p:spPr>
        <p:txBody>
          <a:bodyPr>
            <a:normAutofit/>
          </a:bodyPr>
          <a:lstStyle>
            <a:lvl1pPr marL="0" indent="0" algn="l" defTabSz="914400" rtl="0" eaLnBrk="1" latinLnBrk="0" hangingPunct="1">
              <a:lnSpc>
                <a:spcPct val="90000"/>
              </a:lnSpc>
              <a:spcBef>
                <a:spcPct val="0"/>
              </a:spcBef>
              <a:buNone/>
              <a:defRPr kumimoji="1" lang="zh-CN" altLang="en-US" sz="2000" b="0" i="0" kern="1200" baseline="0" dirty="0" smtClean="0">
                <a:solidFill>
                  <a:schemeClr val="bg1"/>
                </a:solidFill>
                <a:latin typeface="D-DIN" panose="020B0504030202030204" pitchFamily="34" charset="0"/>
                <a:ea typeface="微软雅黑" panose="020B0503020204020204" pitchFamily="34" charset="-122"/>
                <a:cs typeface="+mj-cs"/>
              </a:defRPr>
            </a:lvl1pPr>
            <a:lvl2pPr marL="457200" indent="0">
              <a:buNone/>
              <a:defRPr/>
            </a:lvl2pPr>
          </a:lstStyle>
          <a:p>
            <a:pPr lvl="0"/>
            <a:r>
              <a:rPr kumimoji="1" lang="en-US" altLang="zh-CN" dirty="0"/>
              <a:t>Page Subtitle</a:t>
            </a:r>
            <a:endParaRPr kumimoji="1" lang="zh-CN" altLang="en-US" dirty="0"/>
          </a:p>
        </p:txBody>
      </p:sp>
      <p:sp>
        <p:nvSpPr>
          <p:cNvPr id="5" name="内容占位符 2">
            <a:extLst>
              <a:ext uri="{FF2B5EF4-FFF2-40B4-BE49-F238E27FC236}">
                <a16:creationId xmlns:a16="http://schemas.microsoft.com/office/drawing/2014/main" id="{83F12B29-E30B-2648-A367-59F1D875199D}"/>
              </a:ext>
            </a:extLst>
          </p:cNvPr>
          <p:cNvSpPr>
            <a:spLocks noGrp="1"/>
          </p:cNvSpPr>
          <p:nvPr>
            <p:ph idx="1" hasCustomPrompt="1"/>
          </p:nvPr>
        </p:nvSpPr>
        <p:spPr>
          <a:xfrm>
            <a:off x="670450" y="1319439"/>
            <a:ext cx="10939163" cy="4836431"/>
          </a:xfrm>
          <a:prstGeom prst="rect">
            <a:avLst/>
          </a:prstGeom>
        </p:spPr>
        <p:txBody>
          <a:bodyPr/>
          <a:lstStyle>
            <a:lvl1pPr>
              <a:buClr>
                <a:schemeClr val="accent2"/>
              </a:buClr>
              <a:defRPr sz="2400" baseline="0">
                <a:solidFill>
                  <a:schemeClr val="tx1"/>
                </a:solidFill>
                <a:latin typeface="Arial" panose="020B0604020202020204" pitchFamily="34" charset="0"/>
              </a:defRPr>
            </a:lvl1pPr>
            <a:lvl2pPr>
              <a:buClr>
                <a:schemeClr val="accent2"/>
              </a:buClr>
              <a:defRPr sz="2000" baseline="0">
                <a:solidFill>
                  <a:schemeClr val="tx1"/>
                </a:solidFill>
                <a:latin typeface="Arial" panose="020B0604020202020204" pitchFamily="34" charset="0"/>
              </a:defRPr>
            </a:lvl2pPr>
            <a:lvl3pPr>
              <a:buClr>
                <a:schemeClr val="accent2"/>
              </a:buClr>
              <a:defRPr sz="1800" baseline="0">
                <a:solidFill>
                  <a:schemeClr val="tx1"/>
                </a:solidFill>
                <a:latin typeface="Arial" panose="020B0604020202020204" pitchFamily="34" charset="0"/>
              </a:defRPr>
            </a:lvl3pPr>
            <a:lvl4pPr>
              <a:buClr>
                <a:schemeClr val="accent2"/>
              </a:buClr>
              <a:defRPr sz="1600" baseline="0">
                <a:solidFill>
                  <a:schemeClr val="tx1"/>
                </a:solidFill>
                <a:latin typeface="Arial" panose="020B0604020202020204" pitchFamily="34" charset="0"/>
              </a:defRPr>
            </a:lvl4pPr>
            <a:lvl5pPr>
              <a:buClr>
                <a:schemeClr val="accent2"/>
              </a:buClr>
              <a:defRPr sz="1400" baseline="0">
                <a:solidFill>
                  <a:schemeClr val="tx1"/>
                </a:solidFill>
                <a:latin typeface="Arial" panose="020B0604020202020204" pitchFamily="34" charset="0"/>
              </a:defRPr>
            </a:lvl5pPr>
          </a:lstStyle>
          <a:p>
            <a:pPr lvl="0"/>
            <a:r>
              <a:rPr kumimoji="1" lang="en-US" altLang="zh-CN" dirty="0"/>
              <a:t>Content</a:t>
            </a:r>
            <a:endParaRPr kumimoji="1" lang="zh-CN" altLang="en-US" dirty="0"/>
          </a:p>
          <a:p>
            <a:pPr lvl="1"/>
            <a:r>
              <a:rPr kumimoji="1" lang="en-US" altLang="zh-CN" dirty="0"/>
              <a:t>Level 2 content</a:t>
            </a:r>
            <a:endParaRPr kumimoji="1" lang="zh-CN" altLang="en-US" dirty="0"/>
          </a:p>
          <a:p>
            <a:pPr lvl="2"/>
            <a:r>
              <a:rPr kumimoji="1" lang="en-US" altLang="zh-CN" dirty="0"/>
              <a:t>Level 3 content</a:t>
            </a:r>
            <a:endParaRPr kumimoji="1" lang="zh-CN" altLang="en-US" dirty="0"/>
          </a:p>
          <a:p>
            <a:pPr lvl="3"/>
            <a:r>
              <a:rPr kumimoji="1" lang="en-US" altLang="zh-CN" dirty="0"/>
              <a:t>Level 4 content</a:t>
            </a:r>
            <a:endParaRPr kumimoji="1" lang="zh-CN" altLang="en-US" dirty="0"/>
          </a:p>
          <a:p>
            <a:pPr lvl="4"/>
            <a:r>
              <a:rPr kumimoji="1" lang="en-US" altLang="zh-CN" dirty="0"/>
              <a:t>Level 5 content</a:t>
            </a:r>
            <a:endParaRPr kumimoji="1" lang="zh-CN" altLang="en-US" dirty="0"/>
          </a:p>
        </p:txBody>
      </p:sp>
    </p:spTree>
    <p:extLst>
      <p:ext uri="{BB962C8B-B14F-4D97-AF65-F5344CB8AC3E}">
        <p14:creationId xmlns:p14="http://schemas.microsoft.com/office/powerpoint/2010/main" val="983086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623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s Page">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4F26170-BCDC-6241-B6E3-40E4E56FF802}"/>
              </a:ext>
            </a:extLst>
          </p:cNvPr>
          <p:cNvPicPr>
            <a:picLocks noChangeAspect="1"/>
          </p:cNvPicPr>
          <p:nvPr userDrawn="1"/>
        </p:nvPicPr>
        <p:blipFill>
          <a:blip r:embed="rId2">
            <a:lum bright="100000"/>
          </a:blip>
          <a:stretch>
            <a:fillRect/>
          </a:stretch>
        </p:blipFill>
        <p:spPr>
          <a:xfrm>
            <a:off x="3641265" y="2189943"/>
            <a:ext cx="4909470" cy="2253527"/>
          </a:xfrm>
          <a:prstGeom prst="rect">
            <a:avLst/>
          </a:prstGeom>
          <a:effectLst>
            <a:innerShdw blurRad="63500" dist="101600" dir="5400000">
              <a:prstClr val="black">
                <a:alpha val="50000"/>
              </a:prstClr>
            </a:innerShdw>
          </a:effectLst>
        </p:spPr>
      </p:pic>
      <p:sp>
        <p:nvSpPr>
          <p:cNvPr id="12" name="矩形 11">
            <a:extLst>
              <a:ext uri="{FF2B5EF4-FFF2-40B4-BE49-F238E27FC236}">
                <a16:creationId xmlns:a16="http://schemas.microsoft.com/office/drawing/2014/main" id="{33E0E690-DE61-6E4A-A576-31685F59331C}"/>
              </a:ext>
            </a:extLst>
          </p:cNvPr>
          <p:cNvSpPr/>
          <p:nvPr userDrawn="1"/>
        </p:nvSpPr>
        <p:spPr>
          <a:xfrm>
            <a:off x="6957255" y="3553966"/>
            <a:ext cx="4388077" cy="745126"/>
          </a:xfrm>
          <a:prstGeom prst="rect">
            <a:avLst/>
          </a:prstGeom>
        </p:spPr>
        <p:txBody>
          <a:bodyPr wrap="square" bIns="108000">
            <a:spAutoFit/>
          </a:bodyPr>
          <a:lstStyle/>
          <a:p>
            <a:pPr>
              <a:lnSpc>
                <a:spcPts val="4560"/>
              </a:lnSpc>
            </a:pPr>
            <a:r>
              <a:rPr lang="en-US" altLang="zh-CN" sz="5400" b="1" baseline="0" dirty="0">
                <a:solidFill>
                  <a:schemeClr val="tx1"/>
                </a:solidFill>
                <a:latin typeface="D-DIN" panose="020B0504030202030204" pitchFamily="34" charset="0"/>
                <a:ea typeface="微软雅黑" panose="020B0503020204020204" pitchFamily="34" charset="-122"/>
                <a:cs typeface="Helvetica Neue Medium" charset="0"/>
              </a:rPr>
              <a:t>THANKS</a:t>
            </a:r>
            <a:endParaRPr lang="zh-CN" altLang="en-US" sz="5400" b="1" baseline="0" dirty="0">
              <a:solidFill>
                <a:schemeClr val="tx1"/>
              </a:solidFill>
              <a:latin typeface="D-DIN" panose="020B0504030202030204" pitchFamily="34" charset="0"/>
              <a:ea typeface="微软雅黑" panose="020B0503020204020204" pitchFamily="34" charset="-122"/>
              <a:cs typeface="Helvetica Neue Medium" charset="0"/>
            </a:endParaRPr>
          </a:p>
        </p:txBody>
      </p:sp>
      <p:pic>
        <p:nvPicPr>
          <p:cNvPr id="8" name="图片 7">
            <a:extLst>
              <a:ext uri="{FF2B5EF4-FFF2-40B4-BE49-F238E27FC236}">
                <a16:creationId xmlns:a16="http://schemas.microsoft.com/office/drawing/2014/main" id="{EE3B1D64-2082-5040-BA64-3D0081D1DFC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0351" y="1923638"/>
            <a:ext cx="2468536" cy="726555"/>
          </a:xfrm>
          <a:prstGeom prst="rect">
            <a:avLst/>
          </a:prstGeom>
        </p:spPr>
      </p:pic>
    </p:spTree>
    <p:extLst>
      <p:ext uri="{BB962C8B-B14F-4D97-AF65-F5344CB8AC3E}">
        <p14:creationId xmlns:p14="http://schemas.microsoft.com/office/powerpoint/2010/main" val="4176762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ny Slogan CN">
    <p:spTree>
      <p:nvGrpSpPr>
        <p:cNvPr id="1" name=""/>
        <p:cNvGrpSpPr/>
        <p:nvPr/>
      </p:nvGrpSpPr>
      <p:grpSpPr>
        <a:xfrm>
          <a:off x="0" y="0"/>
          <a:ext cx="0" cy="0"/>
          <a:chOff x="0" y="0"/>
          <a:chExt cx="0" cy="0"/>
        </a:xfrm>
      </p:grpSpPr>
      <p:sp>
        <p:nvSpPr>
          <p:cNvPr id="9" name="矩形 13">
            <a:extLst>
              <a:ext uri="{FF2B5EF4-FFF2-40B4-BE49-F238E27FC236}">
                <a16:creationId xmlns:a16="http://schemas.microsoft.com/office/drawing/2014/main" id="{2F470F9D-DC11-2A4C-9E74-E5183B198C4C}"/>
              </a:ext>
            </a:extLst>
          </p:cNvPr>
          <p:cNvSpPr/>
          <p:nvPr userDrawn="1"/>
        </p:nvSpPr>
        <p:spPr>
          <a:xfrm>
            <a:off x="1630198" y="3066206"/>
            <a:ext cx="8931605" cy="679756"/>
          </a:xfrm>
          <a:prstGeom prst="rect">
            <a:avLst/>
          </a:prstGeom>
        </p:spPr>
        <p:txBody>
          <a:bodyPr vert="horz" lIns="91440" tIns="45720" rIns="91440" bIns="45720" rtlCol="0" anchor="ctr">
            <a:normAutofit/>
          </a:bodyPr>
          <a:lstStyle/>
          <a:p>
            <a:pPr lvl="0" algn="ctr">
              <a:lnSpc>
                <a:spcPct val="90000"/>
              </a:lnSpc>
              <a:spcBef>
                <a:spcPct val="0"/>
              </a:spcBef>
              <a:buNone/>
            </a:pPr>
            <a:r>
              <a:rPr kumimoji="1" lang="zh-CN" altLang="en-US" sz="3200" b="1" i="0" baseline="0" dirty="0">
                <a:solidFill>
                  <a:schemeClr val="tx1"/>
                </a:solidFill>
                <a:latin typeface="D-DIN" panose="020B0504030202030204" pitchFamily="34" charset="0"/>
                <a:ea typeface="微软雅黑" panose="020B0503020204020204" pitchFamily="34" charset="-122"/>
                <a:cs typeface="+mj-cs"/>
              </a:rPr>
              <a:t>为人类的可持续未来解决挑战</a:t>
            </a:r>
          </a:p>
        </p:txBody>
      </p:sp>
      <p:pic>
        <p:nvPicPr>
          <p:cNvPr id="11" name="图片 10">
            <a:extLst>
              <a:ext uri="{FF2B5EF4-FFF2-40B4-BE49-F238E27FC236}">
                <a16:creationId xmlns:a16="http://schemas.microsoft.com/office/drawing/2014/main" id="{9A38A1CD-9896-2D41-B82E-6E395078105C}"/>
              </a:ext>
            </a:extLst>
          </p:cNvPr>
          <p:cNvPicPr>
            <a:picLocks noChangeAspect="1"/>
          </p:cNvPicPr>
          <p:nvPr userDrawn="1"/>
        </p:nvPicPr>
        <p:blipFill>
          <a:blip r:embed="rId2"/>
          <a:stretch>
            <a:fillRect/>
          </a:stretch>
        </p:blipFill>
        <p:spPr>
          <a:xfrm>
            <a:off x="5041000" y="4697130"/>
            <a:ext cx="2135120" cy="530291"/>
          </a:xfrm>
          <a:prstGeom prst="rect">
            <a:avLst/>
          </a:prstGeom>
        </p:spPr>
      </p:pic>
    </p:spTree>
    <p:extLst>
      <p:ext uri="{BB962C8B-B14F-4D97-AF65-F5344CB8AC3E}">
        <p14:creationId xmlns:p14="http://schemas.microsoft.com/office/powerpoint/2010/main" val="993779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ny Slogan EN">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079160" y="4723422"/>
            <a:ext cx="2033680" cy="503999"/>
          </a:xfrm>
          <a:prstGeom prst="rect">
            <a:avLst/>
          </a:prstGeom>
        </p:spPr>
      </p:pic>
      <p:sp>
        <p:nvSpPr>
          <p:cNvPr id="8" name="矩形 13">
            <a:extLst>
              <a:ext uri="{FF2B5EF4-FFF2-40B4-BE49-F238E27FC236}">
                <a16:creationId xmlns:a16="http://schemas.microsoft.com/office/drawing/2014/main" id="{DA8EC5F7-D371-0541-ACF5-7DFF4E987E6A}"/>
              </a:ext>
            </a:extLst>
          </p:cNvPr>
          <p:cNvSpPr/>
          <p:nvPr userDrawn="1"/>
        </p:nvSpPr>
        <p:spPr>
          <a:xfrm>
            <a:off x="1630198" y="3066206"/>
            <a:ext cx="8931605" cy="679756"/>
          </a:xfrm>
          <a:prstGeom prst="rect">
            <a:avLst/>
          </a:prstGeom>
        </p:spPr>
        <p:txBody>
          <a:bodyPr vert="horz" lIns="91440" tIns="45720" rIns="91440" bIns="45720" rtlCol="0" anchor="ctr">
            <a:noAutofit/>
          </a:bodyPr>
          <a:lstStyle/>
          <a:p>
            <a:pPr marL="182563" algn="ctr">
              <a:lnSpc>
                <a:spcPct val="150000"/>
              </a:lnSpc>
              <a:spcBef>
                <a:spcPct val="50000"/>
              </a:spcBef>
              <a:defRPr/>
            </a:pPr>
            <a:r>
              <a:rPr lang="en-US" altLang="zh-TW" sz="3200" b="1" baseline="0" dirty="0">
                <a:solidFill>
                  <a:schemeClr val="tx1"/>
                </a:solidFill>
                <a:latin typeface="D-DIN" panose="020B0504030202030204" pitchFamily="34" charset="0"/>
                <a:ea typeface="微软雅黑" panose="020B0503020204020204" pitchFamily="34" charset="-122"/>
              </a:rPr>
              <a:t>Solving the Challenges for a Sustainable Future</a:t>
            </a:r>
            <a:endParaRPr lang="zh-CN" altLang="en-US" sz="3200" b="1" baseline="0" dirty="0">
              <a:solidFill>
                <a:schemeClr val="tx1"/>
              </a:solidFill>
              <a:latin typeface="D-DIN" panose="020B0504030202030204" pitchFamily="34" charset="0"/>
              <a:ea typeface="微软雅黑" panose="020B0503020204020204" pitchFamily="34" charset="-122"/>
              <a:cs typeface="SimHei" charset="-122"/>
            </a:endParaRPr>
          </a:p>
        </p:txBody>
      </p:sp>
      <p:pic>
        <p:nvPicPr>
          <p:cNvPr id="9" name="图片 8">
            <a:extLst>
              <a:ext uri="{FF2B5EF4-FFF2-40B4-BE49-F238E27FC236}">
                <a16:creationId xmlns:a16="http://schemas.microsoft.com/office/drawing/2014/main" id="{FB2E00D7-CB12-0C42-9841-E0167158A758}"/>
              </a:ext>
            </a:extLst>
          </p:cNvPr>
          <p:cNvPicPr>
            <a:picLocks noChangeAspect="1"/>
          </p:cNvPicPr>
          <p:nvPr userDrawn="1"/>
        </p:nvPicPr>
        <p:blipFill>
          <a:blip r:embed="rId3"/>
          <a:stretch>
            <a:fillRect/>
          </a:stretch>
        </p:blipFill>
        <p:spPr>
          <a:xfrm>
            <a:off x="5041000" y="4697130"/>
            <a:ext cx="2135120" cy="530291"/>
          </a:xfrm>
          <a:prstGeom prst="rect">
            <a:avLst/>
          </a:prstGeom>
        </p:spPr>
      </p:pic>
    </p:spTree>
    <p:extLst>
      <p:ext uri="{BB962C8B-B14F-4D97-AF65-F5344CB8AC3E}">
        <p14:creationId xmlns:p14="http://schemas.microsoft.com/office/powerpoint/2010/main" val="2629128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ny Slogan EN">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5F70823-71DF-D34E-955F-3B6876C9F83B}"/>
              </a:ext>
            </a:extLst>
          </p:cNvPr>
          <p:cNvPicPr>
            <a:picLocks noChangeAspect="1"/>
          </p:cNvPicPr>
          <p:nvPr userDrawn="1"/>
        </p:nvPicPr>
        <p:blipFill>
          <a:blip r:embed="rId2"/>
          <a:stretch>
            <a:fillRect/>
          </a:stretch>
        </p:blipFill>
        <p:spPr>
          <a:xfrm>
            <a:off x="5041000" y="4697130"/>
            <a:ext cx="2135120" cy="530291"/>
          </a:xfrm>
          <a:prstGeom prst="rect">
            <a:avLst/>
          </a:prstGeom>
        </p:spPr>
      </p:pic>
    </p:spTree>
    <p:extLst>
      <p:ext uri="{BB962C8B-B14F-4D97-AF65-F5344CB8AC3E}">
        <p14:creationId xmlns:p14="http://schemas.microsoft.com/office/powerpoint/2010/main" val="2082052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FCC4C320-5A2A-494E-90CD-6D07AD225963}"/>
              </a:ext>
            </a:extLst>
          </p:cNvPr>
          <p:cNvSpPr>
            <a:spLocks noGrp="1"/>
          </p:cNvSpPr>
          <p:nvPr>
            <p:ph type="title" hasCustomPrompt="1"/>
          </p:nvPr>
        </p:nvSpPr>
        <p:spPr>
          <a:xfrm>
            <a:off x="318374" y="215901"/>
            <a:ext cx="11454525" cy="1016000"/>
          </a:xfrm>
          <a:prstGeom prst="rect">
            <a:avLst/>
          </a:prstGeom>
        </p:spPr>
        <p:txBody>
          <a:bodyPr vert="horz" lIns="91440" tIns="45720" rIns="91440" bIns="45720" rtlCol="0" anchor="ctr">
            <a:normAutofit/>
          </a:bodyPr>
          <a:lstStyle>
            <a:lvl1pPr>
              <a:defRPr/>
            </a:lvl1pPr>
          </a:lstStyle>
          <a:p>
            <a:r>
              <a:rPr kumimoji="1" lang="en-US" altLang="zh-CN" dirty="0"/>
              <a:t>Page Title</a:t>
            </a:r>
            <a:endParaRPr kumimoji="1" lang="zh-CN" altLang="en-US" dirty="0"/>
          </a:p>
        </p:txBody>
      </p:sp>
    </p:spTree>
    <p:extLst>
      <p:ext uri="{BB962C8B-B14F-4D97-AF65-F5344CB8AC3E}">
        <p14:creationId xmlns:p14="http://schemas.microsoft.com/office/powerpoint/2010/main" val="183691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OS Cover Page">
    <p:spTree>
      <p:nvGrpSpPr>
        <p:cNvPr id="1" name=""/>
        <p:cNvGrpSpPr/>
        <p:nvPr/>
      </p:nvGrpSpPr>
      <p:grpSpPr>
        <a:xfrm>
          <a:off x="0" y="0"/>
          <a:ext cx="0" cy="0"/>
          <a:chOff x="0" y="0"/>
          <a:chExt cx="0" cy="0"/>
        </a:xfrm>
      </p:grpSpPr>
      <p:sp>
        <p:nvSpPr>
          <p:cNvPr id="7" name="标题 7">
            <a:extLst>
              <a:ext uri="{FF2B5EF4-FFF2-40B4-BE49-F238E27FC236}">
                <a16:creationId xmlns:a16="http://schemas.microsoft.com/office/drawing/2014/main" id="{2DCE76AB-D4DC-1F4E-A0A9-4418E61BCA1B}"/>
              </a:ext>
            </a:extLst>
          </p:cNvPr>
          <p:cNvSpPr>
            <a:spLocks noGrp="1"/>
          </p:cNvSpPr>
          <p:nvPr>
            <p:ph type="title" hasCustomPrompt="1"/>
          </p:nvPr>
        </p:nvSpPr>
        <p:spPr>
          <a:xfrm>
            <a:off x="626419" y="2792828"/>
            <a:ext cx="10939163" cy="997483"/>
          </a:xfrm>
        </p:spPr>
        <p:txBody>
          <a:bodyPr>
            <a:normAutofit/>
          </a:bodyPr>
          <a:lstStyle>
            <a:lvl1pPr algn="ctr">
              <a:defRPr sz="4800" baseline="0">
                <a:solidFill>
                  <a:schemeClr val="tx1"/>
                </a:solidFill>
                <a:latin typeface="D-DIN" charset="0"/>
                <a:ea typeface="微软雅黑" panose="020B0503020204020204" pitchFamily="34" charset="-122"/>
                <a:cs typeface="Arial" panose="020B0604020202020204" pitchFamily="34" charset="0"/>
              </a:defRPr>
            </a:lvl1pPr>
          </a:lstStyle>
          <a:p>
            <a:r>
              <a:rPr kumimoji="1" lang="en-US" altLang="zh-CN" dirty="0"/>
              <a:t>Main title</a:t>
            </a:r>
            <a:endParaRPr kumimoji="1" lang="zh-CN" altLang="en-US" dirty="0"/>
          </a:p>
        </p:txBody>
      </p:sp>
      <p:sp>
        <p:nvSpPr>
          <p:cNvPr id="10" name="文本占位符 5">
            <a:extLst>
              <a:ext uri="{FF2B5EF4-FFF2-40B4-BE49-F238E27FC236}">
                <a16:creationId xmlns:a16="http://schemas.microsoft.com/office/drawing/2014/main" id="{5A337670-0DCD-884A-8565-4D5BA0793768}"/>
              </a:ext>
            </a:extLst>
          </p:cNvPr>
          <p:cNvSpPr>
            <a:spLocks noGrp="1"/>
          </p:cNvSpPr>
          <p:nvPr>
            <p:ph type="body" sz="quarter" idx="10" hasCustomPrompt="1"/>
          </p:nvPr>
        </p:nvSpPr>
        <p:spPr>
          <a:xfrm>
            <a:off x="626419" y="4046538"/>
            <a:ext cx="10939163" cy="728662"/>
          </a:xfrm>
        </p:spPr>
        <p:txBody>
          <a:bodyPr/>
          <a:lstStyle>
            <a:lvl1pPr marL="0" indent="0" algn="ctr">
              <a:buNone/>
              <a:defRPr baseline="0">
                <a:solidFill>
                  <a:schemeClr val="tx1"/>
                </a:solidFill>
              </a:defRPr>
            </a:lvl1pPr>
          </a:lstStyle>
          <a:p>
            <a:pPr lvl="0"/>
            <a:r>
              <a:rPr lang="en-US" altLang="zh-CN" dirty="0"/>
              <a:t>Subtitle</a:t>
            </a:r>
            <a:endParaRPr lang="zh-CN" altLang="en-US" dirty="0"/>
          </a:p>
        </p:txBody>
      </p:sp>
      <p:pic>
        <p:nvPicPr>
          <p:cNvPr id="11" name="图片 10">
            <a:extLst>
              <a:ext uri="{FF2B5EF4-FFF2-40B4-BE49-F238E27FC236}">
                <a16:creationId xmlns:a16="http://schemas.microsoft.com/office/drawing/2014/main" id="{25842590-CAD4-4E49-B003-B01451FE2731}"/>
              </a:ext>
            </a:extLst>
          </p:cNvPr>
          <p:cNvPicPr>
            <a:picLocks noChangeAspect="1"/>
          </p:cNvPicPr>
          <p:nvPr userDrawn="1"/>
        </p:nvPicPr>
        <p:blipFill>
          <a:blip r:embed="rId2"/>
          <a:stretch>
            <a:fillRect/>
          </a:stretch>
        </p:blipFill>
        <p:spPr>
          <a:xfrm>
            <a:off x="335360" y="305833"/>
            <a:ext cx="1296144" cy="321918"/>
          </a:xfrm>
          <a:prstGeom prst="rect">
            <a:avLst/>
          </a:prstGeom>
        </p:spPr>
      </p:pic>
    </p:spTree>
    <p:extLst>
      <p:ext uri="{BB962C8B-B14F-4D97-AF65-F5344CB8AC3E}">
        <p14:creationId xmlns:p14="http://schemas.microsoft.com/office/powerpoint/2010/main" val="37563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9BE9024-33A1-E14C-94BD-D3BCF18E8CA5}"/>
              </a:ext>
            </a:extLst>
          </p:cNvPr>
          <p:cNvSpPr/>
          <p:nvPr userDrawn="1"/>
        </p:nvSpPr>
        <p:spPr>
          <a:xfrm>
            <a:off x="5227292" y="1586286"/>
            <a:ext cx="720000" cy="72000"/>
          </a:xfrm>
          <a:prstGeom prst="rect">
            <a:avLst/>
          </a:prstGeom>
          <a:solidFill>
            <a:srgbClr val="006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标题 12">
            <a:extLst>
              <a:ext uri="{FF2B5EF4-FFF2-40B4-BE49-F238E27FC236}">
                <a16:creationId xmlns:a16="http://schemas.microsoft.com/office/drawing/2014/main" id="{DF32DF3F-BDE3-DB49-96FB-8271B8CB0F5D}"/>
              </a:ext>
            </a:extLst>
          </p:cNvPr>
          <p:cNvSpPr>
            <a:spLocks noGrp="1"/>
          </p:cNvSpPr>
          <p:nvPr>
            <p:ph type="title" hasCustomPrompt="1"/>
          </p:nvPr>
        </p:nvSpPr>
        <p:spPr>
          <a:xfrm>
            <a:off x="5099276" y="586749"/>
            <a:ext cx="6464074" cy="732097"/>
          </a:xfrm>
          <a:prstGeom prst="rect">
            <a:avLst/>
          </a:prstGeom>
        </p:spPr>
        <p:txBody>
          <a:bodyPr anchor="b"/>
          <a:lstStyle>
            <a:lvl1pPr>
              <a:defRPr b="1" baseline="0">
                <a:latin typeface="D-DIN" charset="0"/>
                <a:ea typeface="微软雅黑" panose="020B0503020204020204" pitchFamily="34" charset="-122"/>
              </a:defRPr>
            </a:lvl1pPr>
          </a:lstStyle>
          <a:p>
            <a:r>
              <a:rPr kumimoji="1" lang="en-US" altLang="zh-CN" dirty="0"/>
              <a:t>Table</a:t>
            </a:r>
            <a:r>
              <a:rPr kumimoji="1" lang="zh-CN" altLang="en-US" dirty="0"/>
              <a:t> </a:t>
            </a:r>
            <a:r>
              <a:rPr kumimoji="1" lang="en-US" altLang="zh-CN" dirty="0"/>
              <a:t>of</a:t>
            </a:r>
            <a:r>
              <a:rPr kumimoji="1" lang="zh-CN" altLang="en-US" dirty="0"/>
              <a:t> </a:t>
            </a:r>
            <a:r>
              <a:rPr kumimoji="1" lang="en-US" altLang="zh-CN" dirty="0"/>
              <a:t>Contents</a:t>
            </a:r>
            <a:endParaRPr kumimoji="1" lang="zh-CN" altLang="en-US" dirty="0"/>
          </a:p>
        </p:txBody>
      </p:sp>
      <p:sp>
        <p:nvSpPr>
          <p:cNvPr id="17" name="文本占位符 16">
            <a:extLst>
              <a:ext uri="{FF2B5EF4-FFF2-40B4-BE49-F238E27FC236}">
                <a16:creationId xmlns:a16="http://schemas.microsoft.com/office/drawing/2014/main" id="{CD1095AD-68A0-5744-A0D1-2DC357B6BDD8}"/>
              </a:ext>
            </a:extLst>
          </p:cNvPr>
          <p:cNvSpPr>
            <a:spLocks noGrp="1"/>
          </p:cNvSpPr>
          <p:nvPr>
            <p:ph type="body" sz="quarter" idx="10" hasCustomPrompt="1"/>
          </p:nvPr>
        </p:nvSpPr>
        <p:spPr>
          <a:xfrm>
            <a:off x="5099050" y="2110154"/>
            <a:ext cx="6464300" cy="3956595"/>
          </a:xfrm>
          <a:prstGeom prst="rect">
            <a:avLst/>
          </a:prstGeom>
        </p:spPr>
        <p:txBody>
          <a:bodyPr/>
          <a:lstStyle>
            <a:lvl1pPr marL="285750" marR="0" indent="-285750" algn="l" defTabSz="914400" rtl="0" eaLnBrk="1" fontAlgn="auto" latinLnBrk="0" hangingPunct="1">
              <a:lnSpc>
                <a:spcPct val="90000"/>
              </a:lnSpc>
              <a:spcBef>
                <a:spcPts val="2800"/>
              </a:spcBef>
              <a:spcAft>
                <a:spcPts val="0"/>
              </a:spcAft>
              <a:buClr>
                <a:srgbClr val="0069FE"/>
              </a:buClr>
              <a:buSzTx/>
              <a:buFont typeface="Arial" panose="020B0604020202020204" pitchFamily="34" charset="0"/>
              <a:buChar char="•"/>
              <a:tabLst/>
              <a:defRPr kumimoji="1" lang="en-US" altLang="zh-CN" sz="1600" b="0" i="0" kern="1200" baseline="0" dirty="0" smtClean="0">
                <a:solidFill>
                  <a:schemeClr val="tx1"/>
                </a:solidFill>
                <a:latin typeface="Arial" panose="020B0604020202020204" pitchFamily="34" charset="0"/>
                <a:ea typeface="微软雅黑" panose="020B0503020204020204" pitchFamily="34" charset="-122"/>
                <a:cs typeface="Arial" charset="0"/>
              </a:defRPr>
            </a:lvl1pPr>
          </a:lstStyle>
          <a:p>
            <a:pPr lvl="0"/>
            <a:r>
              <a:rPr kumimoji="1" lang="en-US" altLang="zh-CN" dirty="0"/>
              <a:t>Input title</a:t>
            </a:r>
            <a:r>
              <a:rPr kumimoji="1" lang="zh-CN" altLang="en-US" dirty="0"/>
              <a:t> </a:t>
            </a:r>
            <a:r>
              <a:rPr kumimoji="1" lang="en-US" altLang="zh-CN" dirty="0"/>
              <a:t>1</a:t>
            </a:r>
            <a:endParaRPr kumimoji="1" lang="zh-CN" altLang="en-US" dirty="0"/>
          </a:p>
          <a:p>
            <a:pPr lvl="0"/>
            <a:r>
              <a:rPr kumimoji="1" lang="en-US" altLang="zh-CN" dirty="0"/>
              <a:t>Input title</a:t>
            </a:r>
            <a:r>
              <a:rPr kumimoji="1" lang="zh-CN" altLang="en-US" dirty="0"/>
              <a:t> </a:t>
            </a:r>
            <a:r>
              <a:rPr kumimoji="1" lang="en-US" altLang="zh-CN" dirty="0"/>
              <a:t>2</a:t>
            </a:r>
            <a:endParaRPr kumimoji="1" lang="zh-CN" altLang="en-US" dirty="0"/>
          </a:p>
          <a:p>
            <a:pPr lvl="0"/>
            <a:r>
              <a:rPr kumimoji="1" lang="en-US" altLang="zh-CN" dirty="0"/>
              <a:t>Input title</a:t>
            </a:r>
            <a:r>
              <a:rPr kumimoji="1" lang="zh-CN" altLang="en-US" dirty="0"/>
              <a:t> </a:t>
            </a:r>
            <a:r>
              <a:rPr kumimoji="1" lang="en-US" altLang="zh-CN" dirty="0"/>
              <a:t>3</a:t>
            </a:r>
            <a:endParaRPr kumimoji="1" lang="zh-CN" altLang="en-US" dirty="0"/>
          </a:p>
          <a:p>
            <a:pPr lvl="0"/>
            <a:r>
              <a:rPr kumimoji="1" lang="en-US" altLang="zh-CN" dirty="0"/>
              <a:t>Input title</a:t>
            </a:r>
            <a:r>
              <a:rPr kumimoji="1" lang="zh-CN" altLang="en-US" dirty="0"/>
              <a:t> </a:t>
            </a:r>
            <a:r>
              <a:rPr kumimoji="1" lang="en-US" altLang="zh-CN" dirty="0"/>
              <a:t>4</a:t>
            </a:r>
            <a:endParaRPr kumimoji="1" lang="zh-CN" altLang="en-US" dirty="0"/>
          </a:p>
        </p:txBody>
      </p:sp>
      <p:sp>
        <p:nvSpPr>
          <p:cNvPr id="11" name="图片占位符 2"/>
          <p:cNvSpPr>
            <a:spLocks noGrp="1"/>
          </p:cNvSpPr>
          <p:nvPr>
            <p:ph type="pic" sz="quarter" idx="11" hasCustomPrompt="1"/>
          </p:nvPr>
        </p:nvSpPr>
        <p:spPr>
          <a:xfrm>
            <a:off x="0" y="0"/>
            <a:ext cx="4659313" cy="6858000"/>
          </a:xfrm>
          <a:prstGeom prst="rect">
            <a:avLst/>
          </a:prstGeom>
        </p:spPr>
        <p:txBody>
          <a:bodyPr/>
          <a:lstStyle>
            <a:lvl1pPr>
              <a:defRPr baseline="0"/>
            </a:lvl1pPr>
          </a:lstStyle>
          <a:p>
            <a:r>
              <a:rPr kumimoji="1" lang="en-US" altLang="zh-CN" dirty="0"/>
              <a:t>Insert Picture Here</a:t>
            </a:r>
            <a:endParaRPr kumimoji="1" lang="zh-CN" altLang="en-US" dirty="0"/>
          </a:p>
        </p:txBody>
      </p:sp>
    </p:spTree>
    <p:extLst>
      <p:ext uri="{BB962C8B-B14F-4D97-AF65-F5344CB8AC3E}">
        <p14:creationId xmlns:p14="http://schemas.microsoft.com/office/powerpoint/2010/main" val="318285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Cover">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3C7E898-7F38-A341-8F12-257C8833BC53}"/>
              </a:ext>
            </a:extLst>
          </p:cNvPr>
          <p:cNvPicPr>
            <a:picLocks noChangeAspect="1"/>
          </p:cNvPicPr>
          <p:nvPr userDrawn="1"/>
        </p:nvPicPr>
        <p:blipFill>
          <a:blip r:embed="rId2">
            <a:lum bright="100000"/>
          </a:blip>
          <a:stretch>
            <a:fillRect/>
          </a:stretch>
        </p:blipFill>
        <p:spPr>
          <a:xfrm>
            <a:off x="3696876" y="3088493"/>
            <a:ext cx="4909470" cy="2253527"/>
          </a:xfrm>
          <a:prstGeom prst="rect">
            <a:avLst/>
          </a:prstGeom>
          <a:effectLst>
            <a:innerShdw blurRad="63500" dist="101600" dir="5400000">
              <a:prstClr val="black">
                <a:alpha val="50000"/>
              </a:prstClr>
            </a:innerShdw>
          </a:effectLst>
        </p:spPr>
      </p:pic>
      <p:sp>
        <p:nvSpPr>
          <p:cNvPr id="9" name="标题 12">
            <a:extLst>
              <a:ext uri="{FF2B5EF4-FFF2-40B4-BE49-F238E27FC236}">
                <a16:creationId xmlns:a16="http://schemas.microsoft.com/office/drawing/2014/main" id="{A5A0AEA6-D1F3-9B48-9B1B-082A3791AA26}"/>
              </a:ext>
            </a:extLst>
          </p:cNvPr>
          <p:cNvSpPr>
            <a:spLocks noGrp="1"/>
          </p:cNvSpPr>
          <p:nvPr>
            <p:ph type="title" hasCustomPrompt="1"/>
          </p:nvPr>
        </p:nvSpPr>
        <p:spPr>
          <a:xfrm>
            <a:off x="6037414" y="2682654"/>
            <a:ext cx="5996744" cy="3571189"/>
          </a:xfrm>
        </p:spPr>
        <p:txBody>
          <a:bodyPr anchor="t">
            <a:normAutofit/>
          </a:bodyPr>
          <a:lstStyle>
            <a:lvl1pPr marL="0" algn="l" defTabSz="914400" rtl="0" eaLnBrk="1" latinLnBrk="0" hangingPunct="1">
              <a:lnSpc>
                <a:spcPct val="90000"/>
              </a:lnSpc>
              <a:spcBef>
                <a:spcPct val="0"/>
              </a:spcBef>
              <a:spcAft>
                <a:spcPts val="2400"/>
              </a:spcAft>
              <a:buNone/>
              <a:defRPr kumimoji="1" lang="zh-CN" altLang="en-US" sz="4800" b="1" i="0" kern="1200" spc="100" baseline="0" dirty="0">
                <a:solidFill>
                  <a:schemeClr val="tx1">
                    <a:lumMod val="95000"/>
                    <a:lumOff val="5000"/>
                  </a:schemeClr>
                </a:solidFill>
                <a:latin typeface="D-DIN" charset="0"/>
                <a:ea typeface="微软雅黑" panose="020B0503020204020204" pitchFamily="34" charset="-122"/>
                <a:cs typeface="Arial" panose="020B0604020202020204" pitchFamily="34" charset="0"/>
              </a:defRPr>
            </a:lvl1pPr>
          </a:lstStyle>
          <a:p>
            <a:r>
              <a:rPr kumimoji="1" lang="en-US" altLang="zh-CN" dirty="0"/>
              <a:t>Chapter Title</a:t>
            </a:r>
            <a:endParaRPr kumimoji="1" lang="zh-CN" altLang="en-US" dirty="0"/>
          </a:p>
        </p:txBody>
      </p:sp>
      <p:pic>
        <p:nvPicPr>
          <p:cNvPr id="10" name="图片 9">
            <a:extLst>
              <a:ext uri="{FF2B5EF4-FFF2-40B4-BE49-F238E27FC236}">
                <a16:creationId xmlns:a16="http://schemas.microsoft.com/office/drawing/2014/main" id="{F574919D-C1F8-D746-929F-3042C97F4EF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59266" y="1655300"/>
            <a:ext cx="3490529" cy="1027354"/>
          </a:xfrm>
          <a:prstGeom prst="rect">
            <a:avLst/>
          </a:prstGeom>
        </p:spPr>
      </p:pic>
    </p:spTree>
    <p:extLst>
      <p:ext uri="{BB962C8B-B14F-4D97-AF65-F5344CB8AC3E}">
        <p14:creationId xmlns:p14="http://schemas.microsoft.com/office/powerpoint/2010/main" val="2344548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Title 2">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5AFBA233-D39D-FF41-AF69-BEDFA7C01FEC}"/>
              </a:ext>
            </a:extLst>
          </p:cNvPr>
          <p:cNvSpPr>
            <a:spLocks noGrp="1"/>
          </p:cNvSpPr>
          <p:nvPr>
            <p:ph type="title" hasCustomPrompt="1"/>
          </p:nvPr>
        </p:nvSpPr>
        <p:spPr>
          <a:xfrm>
            <a:off x="1105394" y="3641499"/>
            <a:ext cx="9968165" cy="886147"/>
          </a:xfrm>
          <a:prstGeom prst="rect">
            <a:avLst/>
          </a:prstGeom>
        </p:spPr>
        <p:txBody>
          <a:bodyPr>
            <a:normAutofit/>
          </a:bodyPr>
          <a:lstStyle>
            <a:lvl1pPr>
              <a:defRPr sz="5400" b="1" baseline="0">
                <a:solidFill>
                  <a:schemeClr val="tx1"/>
                </a:solidFill>
                <a:latin typeface="D-DIN" panose="020B0504030202030204" pitchFamily="34" charset="0"/>
                <a:cs typeface="Arial" panose="020B0604020202020204" pitchFamily="34" charset="0"/>
              </a:defRPr>
            </a:lvl1pPr>
          </a:lstStyle>
          <a:p>
            <a:r>
              <a:rPr kumimoji="1" lang="en-US" altLang="zh-CN" dirty="0"/>
              <a:t>Chapter Title</a:t>
            </a:r>
            <a:endParaRPr kumimoji="1" lang="zh-CN" altLang="en-US" dirty="0"/>
          </a:p>
        </p:txBody>
      </p:sp>
      <p:pic>
        <p:nvPicPr>
          <p:cNvPr id="4" name="图片 3">
            <a:extLst>
              <a:ext uri="{FF2B5EF4-FFF2-40B4-BE49-F238E27FC236}">
                <a16:creationId xmlns:a16="http://schemas.microsoft.com/office/drawing/2014/main" id="{ADC8986D-C1E7-1249-8F58-A1B1067848E6}"/>
              </a:ext>
            </a:extLst>
          </p:cNvPr>
          <p:cNvPicPr>
            <a:picLocks noChangeAspect="1"/>
          </p:cNvPicPr>
          <p:nvPr userDrawn="1"/>
        </p:nvPicPr>
        <p:blipFill>
          <a:blip r:embed="rId2">
            <a:lum bright="100000"/>
          </a:blip>
          <a:stretch>
            <a:fillRect/>
          </a:stretch>
        </p:blipFill>
        <p:spPr>
          <a:xfrm>
            <a:off x="1242141" y="1141159"/>
            <a:ext cx="4909470" cy="2253527"/>
          </a:xfrm>
          <a:prstGeom prst="rect">
            <a:avLst/>
          </a:prstGeom>
          <a:effectLst>
            <a:innerShdw blurRad="63500" dist="101600" dir="5400000">
              <a:prstClr val="black">
                <a:alpha val="50000"/>
              </a:prstClr>
            </a:innerShdw>
          </a:effectLst>
        </p:spPr>
      </p:pic>
    </p:spTree>
    <p:extLst>
      <p:ext uri="{BB962C8B-B14F-4D97-AF65-F5344CB8AC3E}">
        <p14:creationId xmlns:p14="http://schemas.microsoft.com/office/powerpoint/2010/main" val="2509202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Cover with Number">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F5654AE-2345-1148-A1CD-48FF22B18385}"/>
              </a:ext>
            </a:extLst>
          </p:cNvPr>
          <p:cNvPicPr>
            <a:picLocks noChangeAspect="1"/>
          </p:cNvPicPr>
          <p:nvPr userDrawn="1"/>
        </p:nvPicPr>
        <p:blipFill>
          <a:blip r:embed="rId2">
            <a:lum bright="100000"/>
          </a:blip>
          <a:stretch>
            <a:fillRect/>
          </a:stretch>
        </p:blipFill>
        <p:spPr>
          <a:xfrm>
            <a:off x="2374881" y="1431505"/>
            <a:ext cx="4909470" cy="2253527"/>
          </a:xfrm>
          <a:prstGeom prst="rect">
            <a:avLst/>
          </a:prstGeom>
          <a:effectLst>
            <a:innerShdw blurRad="63500" dist="101600" dir="5400000">
              <a:prstClr val="black">
                <a:alpha val="50000"/>
              </a:prstClr>
            </a:innerShdw>
          </a:effectLst>
        </p:spPr>
      </p:pic>
      <p:sp>
        <p:nvSpPr>
          <p:cNvPr id="9" name="矩形 8">
            <a:extLst>
              <a:ext uri="{FF2B5EF4-FFF2-40B4-BE49-F238E27FC236}">
                <a16:creationId xmlns:a16="http://schemas.microsoft.com/office/drawing/2014/main" id="{394823E2-AD20-3E4B-B47A-D5E8023A2C1F}"/>
              </a:ext>
            </a:extLst>
          </p:cNvPr>
          <p:cNvSpPr/>
          <p:nvPr userDrawn="1"/>
        </p:nvSpPr>
        <p:spPr>
          <a:xfrm>
            <a:off x="886012" y="2487569"/>
            <a:ext cx="720000" cy="72000"/>
          </a:xfrm>
          <a:prstGeom prst="rect">
            <a:avLst/>
          </a:prstGeom>
          <a:solidFill>
            <a:srgbClr val="006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0">
            <a:extLst>
              <a:ext uri="{FF2B5EF4-FFF2-40B4-BE49-F238E27FC236}">
                <a16:creationId xmlns:a16="http://schemas.microsoft.com/office/drawing/2014/main" id="{D99D39CF-E105-C741-A4C9-203EB203B79B}"/>
              </a:ext>
            </a:extLst>
          </p:cNvPr>
          <p:cNvSpPr>
            <a:spLocks noGrp="1"/>
          </p:cNvSpPr>
          <p:nvPr>
            <p:ph type="title" hasCustomPrompt="1"/>
          </p:nvPr>
        </p:nvSpPr>
        <p:spPr>
          <a:xfrm>
            <a:off x="6179574" y="3203773"/>
            <a:ext cx="5430040" cy="3152577"/>
          </a:xfrm>
          <a:prstGeom prst="rect">
            <a:avLst/>
          </a:prstGeom>
        </p:spPr>
        <p:txBody>
          <a:bodyPr anchor="t">
            <a:normAutofit/>
          </a:bodyPr>
          <a:lstStyle>
            <a:lvl1pPr>
              <a:defRPr sz="4800" b="1" baseline="0">
                <a:latin typeface="D-DIN" charset="0"/>
                <a:ea typeface="微软雅黑" panose="020B0503020204020204" pitchFamily="34" charset="-122"/>
              </a:defRPr>
            </a:lvl1pPr>
          </a:lstStyle>
          <a:p>
            <a:r>
              <a:rPr kumimoji="1" lang="en-US" altLang="zh-CN" dirty="0"/>
              <a:t>Chapter Title</a:t>
            </a:r>
            <a:endParaRPr kumimoji="1" lang="zh-CN" altLang="en-US" dirty="0"/>
          </a:p>
        </p:txBody>
      </p:sp>
      <p:sp>
        <p:nvSpPr>
          <p:cNvPr id="13" name="文本占位符 12">
            <a:extLst>
              <a:ext uri="{FF2B5EF4-FFF2-40B4-BE49-F238E27FC236}">
                <a16:creationId xmlns:a16="http://schemas.microsoft.com/office/drawing/2014/main" id="{A5FA71B2-DD1C-6244-B62F-6A7BC3322659}"/>
              </a:ext>
            </a:extLst>
          </p:cNvPr>
          <p:cNvSpPr>
            <a:spLocks noGrp="1"/>
          </p:cNvSpPr>
          <p:nvPr>
            <p:ph type="body" sz="quarter" idx="12" hasCustomPrompt="1"/>
          </p:nvPr>
        </p:nvSpPr>
        <p:spPr>
          <a:xfrm>
            <a:off x="768024" y="802449"/>
            <a:ext cx="2691227" cy="1685120"/>
          </a:xfrm>
          <a:prstGeom prst="rect">
            <a:avLst/>
          </a:prstGeom>
        </p:spPr>
        <p:txBody>
          <a:bodyPr/>
          <a:lstStyle>
            <a:lvl1pPr marL="0" indent="0">
              <a:buNone/>
              <a:defRPr kumimoji="0" lang="zh-CN" altLang="en-US" sz="11000" u="none" strike="noStrike" kern="1200" cap="none" spc="0" normalizeH="0" baseline="0" dirty="0" smtClean="0">
                <a:ln>
                  <a:noFill/>
                </a:ln>
                <a:solidFill>
                  <a:schemeClr val="tx1"/>
                </a:solidFill>
                <a:effectLst/>
                <a:uLnTx/>
                <a:uFillTx/>
                <a:latin typeface="D-DIN" panose="020B0504030202030204" pitchFamily="34" charset="0"/>
                <a:ea typeface="Helvetica Neue Thin" charset="0"/>
                <a:cs typeface="Helvetica Neue Thin" charset="0"/>
              </a:defRPr>
            </a:lvl1pPr>
            <a:lvl2pPr marL="4572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2pPr>
            <a:lvl3pPr marL="9144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3pPr>
            <a:lvl4pPr marL="13716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4pPr>
            <a:lvl5pPr marL="1828800" indent="0">
              <a:buNone/>
              <a:defRPr kumimoji="0" lang="zh-CN" altLang="en-US" sz="11000" u="none" strike="noStrike" kern="1200" cap="none" spc="0" normalizeH="0" baseline="0" dirty="0">
                <a:ln>
                  <a:noFill/>
                </a:ln>
                <a:solidFill>
                  <a:schemeClr val="bg1"/>
                </a:solidFill>
                <a:effectLst/>
                <a:uLnTx/>
                <a:uFillTx/>
                <a:latin typeface="Helvetica Neue Thin" charset="0"/>
                <a:ea typeface="Helvetica Neue Thin" charset="0"/>
                <a:cs typeface="Helvetica Neue Thin" charset="0"/>
              </a:defRPr>
            </a:lvl5pPr>
          </a:lstStyle>
          <a:p>
            <a:pPr lvl="0"/>
            <a:r>
              <a:rPr kumimoji="1" lang="en-US" altLang="zh-CN" dirty="0"/>
              <a:t>01</a:t>
            </a:r>
            <a:endParaRPr kumimoji="1" lang="zh-CN" altLang="en-US" dirty="0"/>
          </a:p>
        </p:txBody>
      </p:sp>
    </p:spTree>
    <p:extLst>
      <p:ext uri="{BB962C8B-B14F-4D97-AF65-F5344CB8AC3E}">
        <p14:creationId xmlns:p14="http://schemas.microsoft.com/office/powerpoint/2010/main" val="30887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Big Title with subtitle">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CF0F8443-4F4A-FE4C-B832-D67B3D8E9E1F}"/>
              </a:ext>
            </a:extLst>
          </p:cNvPr>
          <p:cNvPicPr>
            <a:picLocks noChangeAspect="1"/>
          </p:cNvPicPr>
          <p:nvPr userDrawn="1"/>
        </p:nvPicPr>
        <p:blipFill>
          <a:blip r:embed="rId2">
            <a:lum bright="100000"/>
          </a:blip>
          <a:stretch>
            <a:fillRect/>
          </a:stretch>
        </p:blipFill>
        <p:spPr>
          <a:xfrm>
            <a:off x="7020454" y="266502"/>
            <a:ext cx="4909470" cy="2253527"/>
          </a:xfrm>
          <a:prstGeom prst="rect">
            <a:avLst/>
          </a:prstGeom>
          <a:effectLst>
            <a:innerShdw blurRad="63500" dist="101600" dir="5400000">
              <a:prstClr val="black">
                <a:alpha val="50000"/>
              </a:prstClr>
            </a:innerShdw>
          </a:effectLst>
        </p:spPr>
      </p:pic>
      <p:sp>
        <p:nvSpPr>
          <p:cNvPr id="2" name="标题 1">
            <a:extLst>
              <a:ext uri="{FF2B5EF4-FFF2-40B4-BE49-F238E27FC236}">
                <a16:creationId xmlns:a16="http://schemas.microsoft.com/office/drawing/2014/main" id="{AE6970AB-475F-FD49-A930-C48EB18AE83D}"/>
              </a:ext>
            </a:extLst>
          </p:cNvPr>
          <p:cNvSpPr>
            <a:spLocks noGrp="1"/>
          </p:cNvSpPr>
          <p:nvPr>
            <p:ph type="title" hasCustomPrompt="1"/>
          </p:nvPr>
        </p:nvSpPr>
        <p:spPr>
          <a:xfrm>
            <a:off x="831850" y="928074"/>
            <a:ext cx="10515600" cy="2852737"/>
          </a:xfrm>
          <a:prstGeom prst="rect">
            <a:avLst/>
          </a:prstGeom>
        </p:spPr>
        <p:txBody>
          <a:bodyPr anchor="b"/>
          <a:lstStyle>
            <a:lvl1pPr>
              <a:defRPr sz="6000" b="1" baseline="0">
                <a:solidFill>
                  <a:schemeClr val="tx1"/>
                </a:solidFill>
                <a:latin typeface="D-DIN" charset="0"/>
                <a:ea typeface="微软雅黑" panose="020B0503020204020204" pitchFamily="34" charset="-122"/>
              </a:defRPr>
            </a:lvl1pPr>
          </a:lstStyle>
          <a:p>
            <a:r>
              <a:rPr kumimoji="1" lang="en-US" altLang="zh-CN" dirty="0"/>
              <a:t>Chapter Title or Quotes</a:t>
            </a:r>
            <a:endParaRPr kumimoji="1" lang="zh-CN" altLang="en-US" dirty="0"/>
          </a:p>
        </p:txBody>
      </p:sp>
      <p:sp>
        <p:nvSpPr>
          <p:cNvPr id="3" name="文本占位符 2">
            <a:extLst>
              <a:ext uri="{FF2B5EF4-FFF2-40B4-BE49-F238E27FC236}">
                <a16:creationId xmlns:a16="http://schemas.microsoft.com/office/drawing/2014/main" id="{683655D9-431D-E04D-BAD4-C72BE3618E31}"/>
              </a:ext>
            </a:extLst>
          </p:cNvPr>
          <p:cNvSpPr>
            <a:spLocks noGrp="1"/>
          </p:cNvSpPr>
          <p:nvPr>
            <p:ph type="body" idx="1" hasCustomPrompt="1"/>
          </p:nvPr>
        </p:nvSpPr>
        <p:spPr>
          <a:xfrm>
            <a:off x="831850" y="3933305"/>
            <a:ext cx="10515600" cy="1500187"/>
          </a:xfrm>
          <a:prstGeom prst="rect">
            <a:avLst/>
          </a:prstGeom>
        </p:spPr>
        <p:txBody>
          <a:bodyPr/>
          <a:lstStyle>
            <a:lvl1pPr marL="0" indent="0">
              <a:buNone/>
              <a:defRPr sz="2400" baseline="0">
                <a:solidFill>
                  <a:schemeClr val="tx1"/>
                </a:solidFill>
                <a:latin typeface="Arial" panose="020B0604020202020204" pitchFamily="34" charset="0"/>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dirty="0"/>
              <a:t>Chapter Subtitle or Source Name of the Quotes</a:t>
            </a:r>
            <a:endParaRPr kumimoji="1" lang="zh-CN" altLang="en-US" dirty="0"/>
          </a:p>
        </p:txBody>
      </p:sp>
    </p:spTree>
    <p:extLst>
      <p:ext uri="{BB962C8B-B14F-4D97-AF65-F5344CB8AC3E}">
        <p14:creationId xmlns:p14="http://schemas.microsoft.com/office/powerpoint/2010/main" val="113800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26F0129-0BA9-5F4D-9DB6-138909AD26C5}"/>
              </a:ext>
            </a:extLst>
          </p:cNvPr>
          <p:cNvPicPr>
            <a:picLocks noChangeAspect="1"/>
          </p:cNvPicPr>
          <p:nvPr userDrawn="1"/>
        </p:nvPicPr>
        <p:blipFill rotWithShape="1">
          <a:blip r:embed="rId2" cstate="email">
            <a:lum bright="100000"/>
            <a:extLst>
              <a:ext uri="{28A0092B-C50C-407E-A947-70E740481C1C}">
                <a14:useLocalDpi xmlns:a14="http://schemas.microsoft.com/office/drawing/2010/main"/>
              </a:ext>
            </a:extLst>
          </a:blip>
          <a:srcRect t="69727" r="17838" b="1"/>
          <a:stretch/>
        </p:blipFill>
        <p:spPr>
          <a:xfrm>
            <a:off x="8137253" y="0"/>
            <a:ext cx="4033727" cy="682207"/>
          </a:xfrm>
          <a:prstGeom prst="rect">
            <a:avLst/>
          </a:prstGeom>
          <a:effectLst>
            <a:innerShdw blurRad="63500" dist="101600" dir="5400000">
              <a:prstClr val="black">
                <a:alpha val="50000"/>
              </a:prstClr>
            </a:innerShdw>
          </a:effectLst>
        </p:spPr>
      </p:pic>
      <p:sp>
        <p:nvSpPr>
          <p:cNvPr id="3" name="内容占位符 2">
            <a:extLst>
              <a:ext uri="{FF2B5EF4-FFF2-40B4-BE49-F238E27FC236}">
                <a16:creationId xmlns:a16="http://schemas.microsoft.com/office/drawing/2014/main" id="{04EC77A0-D7A3-7E4C-91CF-2DBF08B12D34}"/>
              </a:ext>
            </a:extLst>
          </p:cNvPr>
          <p:cNvSpPr>
            <a:spLocks noGrp="1"/>
          </p:cNvSpPr>
          <p:nvPr>
            <p:ph idx="1" hasCustomPrompt="1"/>
          </p:nvPr>
        </p:nvSpPr>
        <p:spPr>
          <a:xfrm>
            <a:off x="670450" y="1319439"/>
            <a:ext cx="10939163" cy="4836431"/>
          </a:xfrm>
          <a:prstGeom prst="rect">
            <a:avLst/>
          </a:prstGeom>
        </p:spPr>
        <p:txBody>
          <a:bodyPr/>
          <a:lstStyle>
            <a:lvl1pPr>
              <a:buClr>
                <a:schemeClr val="accent2"/>
              </a:buClr>
              <a:defRPr sz="2400" baseline="0">
                <a:solidFill>
                  <a:schemeClr val="tx1"/>
                </a:solidFill>
                <a:latin typeface="Arial" panose="020B0604020202020204" pitchFamily="34" charset="0"/>
              </a:defRPr>
            </a:lvl1pPr>
            <a:lvl2pPr>
              <a:buClr>
                <a:schemeClr val="accent2"/>
              </a:buClr>
              <a:defRPr sz="2000" baseline="0">
                <a:solidFill>
                  <a:schemeClr val="tx1"/>
                </a:solidFill>
                <a:latin typeface="Arial" panose="020B0604020202020204" pitchFamily="34" charset="0"/>
              </a:defRPr>
            </a:lvl2pPr>
            <a:lvl3pPr>
              <a:buClr>
                <a:schemeClr val="accent2"/>
              </a:buClr>
              <a:defRPr sz="1800" baseline="0">
                <a:solidFill>
                  <a:schemeClr val="tx1"/>
                </a:solidFill>
                <a:latin typeface="Arial" panose="020B0604020202020204" pitchFamily="34" charset="0"/>
              </a:defRPr>
            </a:lvl3pPr>
            <a:lvl4pPr>
              <a:buClr>
                <a:schemeClr val="accent2"/>
              </a:buClr>
              <a:defRPr sz="1600" baseline="0">
                <a:solidFill>
                  <a:schemeClr val="tx1"/>
                </a:solidFill>
                <a:latin typeface="Arial" panose="020B0604020202020204" pitchFamily="34" charset="0"/>
              </a:defRPr>
            </a:lvl4pPr>
            <a:lvl5pPr>
              <a:buClr>
                <a:schemeClr val="accent2"/>
              </a:buClr>
              <a:defRPr sz="1400" baseline="0">
                <a:solidFill>
                  <a:schemeClr val="tx1"/>
                </a:solidFill>
                <a:latin typeface="Arial" panose="020B0604020202020204" pitchFamily="34" charset="0"/>
              </a:defRPr>
            </a:lvl5pPr>
          </a:lstStyle>
          <a:p>
            <a:pPr lvl="0"/>
            <a:r>
              <a:rPr kumimoji="1" lang="en-US" altLang="zh-CN" dirty="0"/>
              <a:t>Content</a:t>
            </a:r>
            <a:endParaRPr kumimoji="1" lang="zh-CN" altLang="en-US" dirty="0"/>
          </a:p>
          <a:p>
            <a:pPr lvl="1"/>
            <a:r>
              <a:rPr kumimoji="1" lang="en-US" altLang="zh-CN" dirty="0"/>
              <a:t>Level 2 content</a:t>
            </a:r>
            <a:endParaRPr kumimoji="1" lang="zh-CN" altLang="en-US" dirty="0"/>
          </a:p>
          <a:p>
            <a:pPr lvl="2"/>
            <a:r>
              <a:rPr kumimoji="1" lang="en-US" altLang="zh-CN" dirty="0"/>
              <a:t>Level 3 content</a:t>
            </a:r>
            <a:endParaRPr kumimoji="1" lang="zh-CN" altLang="en-US" dirty="0"/>
          </a:p>
          <a:p>
            <a:pPr lvl="3"/>
            <a:r>
              <a:rPr kumimoji="1" lang="en-US" altLang="zh-CN" dirty="0"/>
              <a:t>Level 4 content</a:t>
            </a:r>
            <a:endParaRPr kumimoji="1" lang="zh-CN" altLang="en-US" dirty="0"/>
          </a:p>
          <a:p>
            <a:pPr lvl="4"/>
            <a:r>
              <a:rPr kumimoji="1" lang="en-US" altLang="zh-CN" dirty="0"/>
              <a:t>Level 5 content</a:t>
            </a:r>
            <a:endParaRPr kumimoji="1" lang="zh-CN" altLang="en-US" dirty="0"/>
          </a:p>
        </p:txBody>
      </p:sp>
      <p:sp>
        <p:nvSpPr>
          <p:cNvPr id="4" name="文本框 3">
            <a:extLst>
              <a:ext uri="{FF2B5EF4-FFF2-40B4-BE49-F238E27FC236}">
                <a16:creationId xmlns:a16="http://schemas.microsoft.com/office/drawing/2014/main" id="{3546609D-3046-E949-BD36-E8E218D37411}"/>
              </a:ext>
            </a:extLst>
          </p:cNvPr>
          <p:cNvSpPr txBox="1"/>
          <p:nvPr userDrawn="1"/>
        </p:nvSpPr>
        <p:spPr>
          <a:xfrm>
            <a:off x="13671755" y="-1047135"/>
            <a:ext cx="184731" cy="369332"/>
          </a:xfrm>
          <a:prstGeom prst="rect">
            <a:avLst/>
          </a:prstGeom>
          <a:noFill/>
        </p:spPr>
        <p:txBody>
          <a:bodyPr wrap="none" rtlCol="0">
            <a:spAutoFit/>
          </a:bodyPr>
          <a:lstStyle/>
          <a:p>
            <a:endParaRPr kumimoji="1" lang="zh-CN" altLang="en-US" dirty="0"/>
          </a:p>
        </p:txBody>
      </p:sp>
      <p:sp>
        <p:nvSpPr>
          <p:cNvPr id="5" name="标题 1">
            <a:extLst>
              <a:ext uri="{FF2B5EF4-FFF2-40B4-BE49-F238E27FC236}">
                <a16:creationId xmlns:a16="http://schemas.microsoft.com/office/drawing/2014/main" id="{975D2B0B-5D85-264E-8A51-96BA0CAB8F65}"/>
              </a:ext>
            </a:extLst>
          </p:cNvPr>
          <p:cNvSpPr>
            <a:spLocks noGrp="1"/>
          </p:cNvSpPr>
          <p:nvPr>
            <p:ph type="title" hasCustomPrompt="1"/>
          </p:nvPr>
        </p:nvSpPr>
        <p:spPr>
          <a:xfrm>
            <a:off x="670451" y="175940"/>
            <a:ext cx="10939163" cy="836432"/>
          </a:xfrm>
          <a:prstGeom prst="rect">
            <a:avLst/>
          </a:prstGeom>
        </p:spPr>
        <p:txBody>
          <a:bodyPr>
            <a:normAutofit/>
          </a:bodyPr>
          <a:lstStyle>
            <a:lvl1pPr>
              <a:defRPr sz="2800" b="1" i="0" baseline="0">
                <a:latin typeface="D-DIN" panose="020B0504030202030204" pitchFamily="34" charset="0"/>
              </a:defRPr>
            </a:lvl1pPr>
          </a:lstStyle>
          <a:p>
            <a:r>
              <a:rPr kumimoji="1" lang="en-US" altLang="zh-CN" dirty="0"/>
              <a:t>Page Title</a:t>
            </a:r>
            <a:endParaRPr kumimoji="1" lang="zh-CN" altLang="en-US" dirty="0"/>
          </a:p>
        </p:txBody>
      </p:sp>
    </p:spTree>
    <p:extLst>
      <p:ext uri="{BB962C8B-B14F-4D97-AF65-F5344CB8AC3E}">
        <p14:creationId xmlns:p14="http://schemas.microsoft.com/office/powerpoint/2010/main" val="205552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age">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8BBD59B-EA63-8A49-8638-FFA379C477A3}"/>
              </a:ext>
            </a:extLst>
          </p:cNvPr>
          <p:cNvPicPr>
            <a:picLocks noChangeAspect="1"/>
          </p:cNvPicPr>
          <p:nvPr userDrawn="1"/>
        </p:nvPicPr>
        <p:blipFill rotWithShape="1">
          <a:blip r:embed="rId2" cstate="email">
            <a:lum bright="100000"/>
            <a:extLst>
              <a:ext uri="{28A0092B-C50C-407E-A947-70E740481C1C}">
                <a14:useLocalDpi xmlns:a14="http://schemas.microsoft.com/office/drawing/2010/main"/>
              </a:ext>
            </a:extLst>
          </a:blip>
          <a:srcRect t="69727" r="17838" b="1"/>
          <a:stretch/>
        </p:blipFill>
        <p:spPr>
          <a:xfrm>
            <a:off x="8137253" y="0"/>
            <a:ext cx="4033727" cy="682207"/>
          </a:xfrm>
          <a:prstGeom prst="rect">
            <a:avLst/>
          </a:prstGeom>
          <a:effectLst>
            <a:innerShdw blurRad="63500" dist="101600" dir="5400000">
              <a:prstClr val="black">
                <a:alpha val="50000"/>
              </a:prstClr>
            </a:innerShdw>
          </a:effectLst>
        </p:spPr>
      </p:pic>
      <p:sp>
        <p:nvSpPr>
          <p:cNvPr id="2" name="标题 1">
            <a:extLst>
              <a:ext uri="{FF2B5EF4-FFF2-40B4-BE49-F238E27FC236}">
                <a16:creationId xmlns:a16="http://schemas.microsoft.com/office/drawing/2014/main" id="{975D2B0B-5D85-264E-8A51-96BA0CAB8F65}"/>
              </a:ext>
            </a:extLst>
          </p:cNvPr>
          <p:cNvSpPr>
            <a:spLocks noGrp="1"/>
          </p:cNvSpPr>
          <p:nvPr>
            <p:ph type="title" hasCustomPrompt="1"/>
          </p:nvPr>
        </p:nvSpPr>
        <p:spPr>
          <a:xfrm>
            <a:off x="670451" y="175940"/>
            <a:ext cx="10939163" cy="836432"/>
          </a:xfrm>
          <a:prstGeom prst="rect">
            <a:avLst/>
          </a:prstGeom>
        </p:spPr>
        <p:txBody>
          <a:bodyPr>
            <a:normAutofit/>
          </a:bodyPr>
          <a:lstStyle>
            <a:lvl1pPr>
              <a:defRPr sz="2800" b="1" i="0" baseline="0">
                <a:latin typeface="D-DIN" panose="020B0504030202030204" pitchFamily="34" charset="0"/>
              </a:defRPr>
            </a:lvl1pPr>
          </a:lstStyle>
          <a:p>
            <a:r>
              <a:rPr kumimoji="1" lang="en-US" altLang="zh-CN" dirty="0"/>
              <a:t>Page Title</a:t>
            </a:r>
            <a:endParaRPr kumimoji="1" lang="zh-CN" altLang="en-US" dirty="0"/>
          </a:p>
        </p:txBody>
      </p:sp>
    </p:spTree>
    <p:extLst>
      <p:ext uri="{BB962C8B-B14F-4D97-AF65-F5344CB8AC3E}">
        <p14:creationId xmlns:p14="http://schemas.microsoft.com/office/powerpoint/2010/main" val="195748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499D2D-9661-6740-AF5C-19B789AD4E6D}"/>
              </a:ext>
            </a:extLst>
          </p:cNvPr>
          <p:cNvSpPr>
            <a:spLocks noGrp="1"/>
          </p:cNvSpPr>
          <p:nvPr>
            <p:ph type="title"/>
          </p:nvPr>
        </p:nvSpPr>
        <p:spPr>
          <a:xfrm>
            <a:off x="670451" y="175940"/>
            <a:ext cx="10939163" cy="836432"/>
          </a:xfrm>
          <a:prstGeom prst="rect">
            <a:avLst/>
          </a:prstGeom>
        </p:spPr>
        <p:txBody>
          <a:bodyPr vert="horz" lIns="91440" tIns="45720" rIns="91440" bIns="45720" rtlCol="0" anchor="ctr">
            <a:normAutofit/>
          </a:bodyPr>
          <a:lstStyle/>
          <a:p>
            <a:r>
              <a:rPr kumimoji="1" lang="en-US" altLang="zh-CN" dirty="0"/>
              <a:t>Master Template Title</a:t>
            </a:r>
            <a:endParaRPr kumimoji="1" lang="zh-CN" altLang="en-US" dirty="0"/>
          </a:p>
        </p:txBody>
      </p:sp>
      <p:sp>
        <p:nvSpPr>
          <p:cNvPr id="3" name="文本占位符 2">
            <a:extLst>
              <a:ext uri="{FF2B5EF4-FFF2-40B4-BE49-F238E27FC236}">
                <a16:creationId xmlns:a16="http://schemas.microsoft.com/office/drawing/2014/main" id="{D35714E3-CDB8-DC46-99EC-DAC304748177}"/>
              </a:ext>
            </a:extLst>
          </p:cNvPr>
          <p:cNvSpPr>
            <a:spLocks noGrp="1"/>
          </p:cNvSpPr>
          <p:nvPr>
            <p:ph type="body" idx="1"/>
          </p:nvPr>
        </p:nvSpPr>
        <p:spPr>
          <a:xfrm>
            <a:off x="670450" y="1319439"/>
            <a:ext cx="10939163" cy="4836431"/>
          </a:xfrm>
          <a:prstGeom prst="rect">
            <a:avLst/>
          </a:prstGeom>
        </p:spPr>
        <p:txBody>
          <a:bodyPr vert="horz" lIns="91440" tIns="45720" rIns="91440" bIns="45720" rtlCol="0">
            <a:normAutofit/>
          </a:bodyPr>
          <a:lstStyle/>
          <a:p>
            <a:pPr lvl="0"/>
            <a:r>
              <a:rPr kumimoji="1" lang="en-US" altLang="zh-CN" dirty="0"/>
              <a:t>Add content here</a:t>
            </a:r>
            <a:endParaRPr kumimoji="1" lang="zh-CN" altLang="en-US" dirty="0"/>
          </a:p>
        </p:txBody>
      </p:sp>
      <p:sp>
        <p:nvSpPr>
          <p:cNvPr id="4" name="矩形 3">
            <a:extLst>
              <a:ext uri="{FF2B5EF4-FFF2-40B4-BE49-F238E27FC236}">
                <a16:creationId xmlns:a16="http://schemas.microsoft.com/office/drawing/2014/main" id="{5B148FEE-C881-DC44-A08E-7B942CBD052F}"/>
              </a:ext>
            </a:extLst>
          </p:cNvPr>
          <p:cNvSpPr/>
          <p:nvPr userDrawn="1"/>
        </p:nvSpPr>
        <p:spPr>
          <a:xfrm>
            <a:off x="4453439" y="6400412"/>
            <a:ext cx="7156174" cy="276999"/>
          </a:xfrm>
          <a:prstGeom prst="rect">
            <a:avLst/>
          </a:prstGeom>
        </p:spPr>
        <p:txBody>
          <a:bodyPr wrap="square">
            <a:spAutoFit/>
          </a:bodyPr>
          <a:lstStyle/>
          <a:p>
            <a:pPr algn="r"/>
            <a:r>
              <a:rPr lang="en-US" altLang="zh-CN" sz="1200" kern="1200" baseline="0" dirty="0">
                <a:solidFill>
                  <a:srgbClr val="484F5E"/>
                </a:solidFill>
                <a:latin typeface="Arial"/>
                <a:ea typeface="微软雅黑" panose="020B0503020204020204" pitchFamily="34" charset="-122"/>
                <a:cs typeface="Arial"/>
              </a:rPr>
              <a:t>Copyright © 2018 Envision. All rights reserved. Confidential – Not for unauthorized distribution</a:t>
            </a:r>
          </a:p>
        </p:txBody>
      </p:sp>
      <p:pic>
        <p:nvPicPr>
          <p:cNvPr id="12" name="图片 11">
            <a:extLst>
              <a:ext uri="{FF2B5EF4-FFF2-40B4-BE49-F238E27FC236}">
                <a16:creationId xmlns:a16="http://schemas.microsoft.com/office/drawing/2014/main" id="{AAE3C378-034E-2C4C-90DA-C4B5324BB946}"/>
              </a:ext>
            </a:extLst>
          </p:cNvPr>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670450" y="6368707"/>
            <a:ext cx="1156564" cy="340408"/>
          </a:xfrm>
          <a:prstGeom prst="rect">
            <a:avLst/>
          </a:prstGeom>
        </p:spPr>
      </p:pic>
    </p:spTree>
    <p:extLst>
      <p:ext uri="{BB962C8B-B14F-4D97-AF65-F5344CB8AC3E}">
        <p14:creationId xmlns:p14="http://schemas.microsoft.com/office/powerpoint/2010/main" val="1205928979"/>
      </p:ext>
    </p:extLst>
  </p:cSld>
  <p:clrMap bg1="dk1" tx1="lt1" bg2="dk2" tx2="lt2" accent1="accent1" accent2="accent2" accent3="accent3" accent4="accent4" accent5="accent5" accent6="accent6" hlink="hlink" folHlink="folHlink"/>
  <p:sldLayoutIdLst>
    <p:sldLayoutId id="2147483766" r:id="rId1"/>
    <p:sldLayoutId id="2147483744" r:id="rId2"/>
    <p:sldLayoutId id="2147483764" r:id="rId3"/>
    <p:sldLayoutId id="2147483755" r:id="rId4"/>
    <p:sldLayoutId id="2147483752" r:id="rId5"/>
    <p:sldLayoutId id="2147483756" r:id="rId6"/>
    <p:sldLayoutId id="2147483758" r:id="rId7"/>
    <p:sldLayoutId id="2147483747" r:id="rId8"/>
    <p:sldLayoutId id="2147483748" r:id="rId9"/>
    <p:sldLayoutId id="2147483749" r:id="rId10"/>
    <p:sldLayoutId id="2147483745" r:id="rId11"/>
    <p:sldLayoutId id="2147483760" r:id="rId12"/>
    <p:sldLayoutId id="2147483753" r:id="rId13"/>
    <p:sldLayoutId id="2147483759" r:id="rId14"/>
    <p:sldLayoutId id="2147483765" r:id="rId15"/>
    <p:sldLayoutId id="2147483767" r:id="rId16"/>
  </p:sldLayoutIdLst>
  <p:txStyles>
    <p:titleStyle>
      <a:lvl1pPr algn="l" defTabSz="914400" rtl="0" eaLnBrk="1" latinLnBrk="0" hangingPunct="1">
        <a:lnSpc>
          <a:spcPct val="90000"/>
        </a:lnSpc>
        <a:spcBef>
          <a:spcPct val="0"/>
        </a:spcBef>
        <a:buNone/>
        <a:defRPr sz="2800" b="1" i="0" kern="1200" baseline="0">
          <a:solidFill>
            <a:schemeClr val="tx1"/>
          </a:solidFill>
          <a:latin typeface="D-DIN" panose="020B0504030202030204" pitchFamily="34" charset="0"/>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14.svg"/><Relationship Id="rId5" Type="http://schemas.openxmlformats.org/officeDocument/2006/relationships/image" Target="../media/image10.sv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16.sv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8.svg"/><Relationship Id="rId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14.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18" Type="http://schemas.openxmlformats.org/officeDocument/2006/relationships/image" Target="../media/image34.svg"/><Relationship Id="rId26" Type="http://schemas.openxmlformats.org/officeDocument/2006/relationships/image" Target="../media/image42.sv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svg"/><Relationship Id="rId17" Type="http://schemas.openxmlformats.org/officeDocument/2006/relationships/image" Target="../media/image33.png"/><Relationship Id="rId25" Type="http://schemas.openxmlformats.org/officeDocument/2006/relationships/image" Target="../media/image41.png"/><Relationship Id="rId2" Type="http://schemas.openxmlformats.org/officeDocument/2006/relationships/notesSlide" Target="../notesSlides/notesSlide1.xml"/><Relationship Id="rId16" Type="http://schemas.openxmlformats.org/officeDocument/2006/relationships/image" Target="../media/image32.svg"/><Relationship Id="rId20" Type="http://schemas.openxmlformats.org/officeDocument/2006/relationships/image" Target="../media/image36.svg"/><Relationship Id="rId1" Type="http://schemas.openxmlformats.org/officeDocument/2006/relationships/slideLayout" Target="../slideLayouts/slideLayout9.xml"/><Relationship Id="rId6" Type="http://schemas.openxmlformats.org/officeDocument/2006/relationships/image" Target="../media/image22.svg"/><Relationship Id="rId11" Type="http://schemas.openxmlformats.org/officeDocument/2006/relationships/image" Target="../media/image27.png"/><Relationship Id="rId24" Type="http://schemas.openxmlformats.org/officeDocument/2006/relationships/image" Target="../media/image40.sv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png"/><Relationship Id="rId28" Type="http://schemas.openxmlformats.org/officeDocument/2006/relationships/image" Target="../media/image44.svg"/><Relationship Id="rId10" Type="http://schemas.openxmlformats.org/officeDocument/2006/relationships/image" Target="../media/image26.svg"/><Relationship Id="rId19" Type="http://schemas.openxmlformats.org/officeDocument/2006/relationships/image" Target="../media/image35.pn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 Id="rId22" Type="http://schemas.openxmlformats.org/officeDocument/2006/relationships/image" Target="../media/image38.svg"/><Relationship Id="rId27" Type="http://schemas.openxmlformats.org/officeDocument/2006/relationships/image" Target="../media/image43.png"/></Relationships>
</file>

<file path=ppt/slides/_rels/slide27.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45.png"/><Relationship Id="rId3" Type="http://schemas.openxmlformats.org/officeDocument/2006/relationships/image" Target="../media/image27.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20.svg"/><Relationship Id="rId11" Type="http://schemas.openxmlformats.org/officeDocument/2006/relationships/image" Target="../media/image37.png"/><Relationship Id="rId5" Type="http://schemas.openxmlformats.org/officeDocument/2006/relationships/image" Target="../media/image19.png"/><Relationship Id="rId15" Type="http://schemas.openxmlformats.org/officeDocument/2006/relationships/image" Target="../media/image47.png"/><Relationship Id="rId10" Type="http://schemas.openxmlformats.org/officeDocument/2006/relationships/image" Target="../media/image26.svg"/><Relationship Id="rId4" Type="http://schemas.openxmlformats.org/officeDocument/2006/relationships/image" Target="../media/image28.svg"/><Relationship Id="rId9" Type="http://schemas.openxmlformats.org/officeDocument/2006/relationships/image" Target="../media/image25.png"/><Relationship Id="rId14" Type="http://schemas.openxmlformats.org/officeDocument/2006/relationships/image" Target="../media/image46.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slides/_rels/slide32.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6.png"/><Relationship Id="rId7" Type="http://schemas.openxmlformats.org/officeDocument/2006/relationships/image" Target="../media/image59.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30.svg"/><Relationship Id="rId5" Type="http://schemas.openxmlformats.org/officeDocument/2006/relationships/image" Target="../media/image58.png"/><Relationship Id="rId4" Type="http://schemas.openxmlformats.org/officeDocument/2006/relationships/image" Target="../media/image57.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文本框 161">
            <a:extLst>
              <a:ext uri="{FF2B5EF4-FFF2-40B4-BE49-F238E27FC236}">
                <a16:creationId xmlns:a16="http://schemas.microsoft.com/office/drawing/2014/main" id="{0C67B73E-FEE6-C640-BAA2-89E8C784202E}"/>
              </a:ext>
            </a:extLst>
          </p:cNvPr>
          <p:cNvSpPr txBox="1"/>
          <p:nvPr/>
        </p:nvSpPr>
        <p:spPr>
          <a:xfrm>
            <a:off x="233655" y="-184666"/>
            <a:ext cx="2093843" cy="369332"/>
          </a:xfrm>
          <a:prstGeom prst="rect">
            <a:avLst/>
          </a:prstGeom>
          <a:noFill/>
        </p:spPr>
        <p:txBody>
          <a:bodyPr wrap="none" rtlCol="0">
            <a:spAutoFit/>
          </a:bodyPr>
          <a:lstStyle/>
          <a:p>
            <a:r>
              <a:rPr kumimoji="1" lang="en-US" altLang="zh-CN" dirty="0" err="1"/>
              <a:t>latency_setting.png</a:t>
            </a:r>
            <a:endParaRPr kumimoji="1" lang="zh-CN" altLang="en-US" dirty="0"/>
          </a:p>
        </p:txBody>
      </p:sp>
      <p:grpSp>
        <p:nvGrpSpPr>
          <p:cNvPr id="166" name="组合 165">
            <a:extLst>
              <a:ext uri="{FF2B5EF4-FFF2-40B4-BE49-F238E27FC236}">
                <a16:creationId xmlns:a16="http://schemas.microsoft.com/office/drawing/2014/main" id="{B0BD9F0D-D3A5-224A-9BFA-37B839907D41}"/>
              </a:ext>
            </a:extLst>
          </p:cNvPr>
          <p:cNvGrpSpPr/>
          <p:nvPr/>
        </p:nvGrpSpPr>
        <p:grpSpPr>
          <a:xfrm>
            <a:off x="999272" y="702217"/>
            <a:ext cx="9970987" cy="4659285"/>
            <a:chOff x="999272" y="702217"/>
            <a:chExt cx="9970987" cy="4659285"/>
          </a:xfrm>
        </p:grpSpPr>
        <p:cxnSp>
          <p:nvCxnSpPr>
            <p:cNvPr id="164" name="直线箭头连接符 163">
              <a:extLst>
                <a:ext uri="{FF2B5EF4-FFF2-40B4-BE49-F238E27FC236}">
                  <a16:creationId xmlns:a16="http://schemas.microsoft.com/office/drawing/2014/main" id="{3555E798-0CD2-B14A-95B4-882BED442BBA}"/>
                </a:ext>
              </a:extLst>
            </p:cNvPr>
            <p:cNvCxnSpPr>
              <a:cxnSpLocks/>
            </p:cNvCxnSpPr>
            <p:nvPr/>
          </p:nvCxnSpPr>
          <p:spPr>
            <a:xfrm>
              <a:off x="2539999" y="3344160"/>
              <a:ext cx="7709231" cy="0"/>
            </a:xfrm>
            <a:prstGeom prst="straightConnector1">
              <a:avLst/>
            </a:prstGeom>
            <a:ln w="9525">
              <a:solidFill>
                <a:srgbClr val="A2A5BC"/>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5" name="直线箭头连接符 164">
              <a:extLst>
                <a:ext uri="{FF2B5EF4-FFF2-40B4-BE49-F238E27FC236}">
                  <a16:creationId xmlns:a16="http://schemas.microsoft.com/office/drawing/2014/main" id="{724AA51F-8FB4-D948-8B4B-508709ABB078}"/>
                </a:ext>
              </a:extLst>
            </p:cNvPr>
            <p:cNvCxnSpPr>
              <a:cxnSpLocks/>
            </p:cNvCxnSpPr>
            <p:nvPr/>
          </p:nvCxnSpPr>
          <p:spPr>
            <a:xfrm>
              <a:off x="2539999" y="3986547"/>
              <a:ext cx="7709231" cy="0"/>
            </a:xfrm>
            <a:prstGeom prst="straightConnector1">
              <a:avLst/>
            </a:prstGeom>
            <a:ln w="9525">
              <a:solidFill>
                <a:srgbClr val="A2A5BC"/>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BF1FAFCA-ED71-024E-9E14-18313D200700}"/>
                </a:ext>
              </a:extLst>
            </p:cNvPr>
            <p:cNvCxnSpPr>
              <a:cxnSpLocks/>
            </p:cNvCxnSpPr>
            <p:nvPr/>
          </p:nvCxnSpPr>
          <p:spPr>
            <a:xfrm>
              <a:off x="2540000" y="2670944"/>
              <a:ext cx="7709231" cy="0"/>
            </a:xfrm>
            <a:prstGeom prst="straightConnector1">
              <a:avLst/>
            </a:prstGeom>
            <a:ln w="9525">
              <a:solidFill>
                <a:srgbClr val="A2A5BC"/>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B9EBECF1-4269-8540-A93D-4CE8B3DF292E}"/>
                </a:ext>
              </a:extLst>
            </p:cNvPr>
            <p:cNvCxnSpPr>
              <a:cxnSpLocks/>
            </p:cNvCxnSpPr>
            <p:nvPr/>
          </p:nvCxnSpPr>
          <p:spPr>
            <a:xfrm>
              <a:off x="2540000" y="1741336"/>
              <a:ext cx="0" cy="2911627"/>
            </a:xfrm>
            <a:prstGeom prst="line">
              <a:avLst/>
            </a:prstGeom>
            <a:ln w="19050">
              <a:solidFill>
                <a:srgbClr val="5B9AFC"/>
              </a:solidFill>
              <a:prstDash val="dash"/>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D7312949-B436-6447-AB19-62E0B3D8B7DA}"/>
                </a:ext>
              </a:extLst>
            </p:cNvPr>
            <p:cNvSpPr/>
            <p:nvPr/>
          </p:nvSpPr>
          <p:spPr>
            <a:xfrm>
              <a:off x="2703336" y="2577342"/>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7" name="直线连接符 66">
              <a:extLst>
                <a:ext uri="{FF2B5EF4-FFF2-40B4-BE49-F238E27FC236}">
                  <a16:creationId xmlns:a16="http://schemas.microsoft.com/office/drawing/2014/main" id="{0F132EC7-1C2B-7845-B92D-EBEF9BDB1588}"/>
                </a:ext>
              </a:extLst>
            </p:cNvPr>
            <p:cNvCxnSpPr>
              <a:cxnSpLocks/>
            </p:cNvCxnSpPr>
            <p:nvPr/>
          </p:nvCxnSpPr>
          <p:spPr>
            <a:xfrm>
              <a:off x="3953035" y="1741336"/>
              <a:ext cx="0" cy="2911627"/>
            </a:xfrm>
            <a:prstGeom prst="line">
              <a:avLst/>
            </a:prstGeom>
            <a:ln w="19050">
              <a:solidFill>
                <a:srgbClr val="5B9AFC"/>
              </a:solidFill>
              <a:prstDash val="dash"/>
            </a:ln>
          </p:spPr>
          <p:style>
            <a:lnRef idx="1">
              <a:schemeClr val="accent1"/>
            </a:lnRef>
            <a:fillRef idx="0">
              <a:schemeClr val="accent1"/>
            </a:fillRef>
            <a:effectRef idx="0">
              <a:schemeClr val="accent1"/>
            </a:effectRef>
            <a:fontRef idx="minor">
              <a:schemeClr val="tx1"/>
            </a:fontRef>
          </p:style>
        </p:cxnSp>
        <p:sp>
          <p:nvSpPr>
            <p:cNvPr id="68" name="椭圆 67">
              <a:extLst>
                <a:ext uri="{FF2B5EF4-FFF2-40B4-BE49-F238E27FC236}">
                  <a16:creationId xmlns:a16="http://schemas.microsoft.com/office/drawing/2014/main" id="{54745CCA-6F2E-7B48-AC00-C3DF5582C48E}"/>
                </a:ext>
              </a:extLst>
            </p:cNvPr>
            <p:cNvSpPr/>
            <p:nvPr/>
          </p:nvSpPr>
          <p:spPr>
            <a:xfrm>
              <a:off x="3067743" y="2577342"/>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a:extLst>
                <a:ext uri="{FF2B5EF4-FFF2-40B4-BE49-F238E27FC236}">
                  <a16:creationId xmlns:a16="http://schemas.microsoft.com/office/drawing/2014/main" id="{F5D388C7-549D-8847-9644-E514CBD31BCC}"/>
                </a:ext>
              </a:extLst>
            </p:cNvPr>
            <p:cNvSpPr/>
            <p:nvPr/>
          </p:nvSpPr>
          <p:spPr>
            <a:xfrm>
              <a:off x="3282965" y="325193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椭圆 69">
              <a:extLst>
                <a:ext uri="{FF2B5EF4-FFF2-40B4-BE49-F238E27FC236}">
                  <a16:creationId xmlns:a16="http://schemas.microsoft.com/office/drawing/2014/main" id="{30E6699E-4C18-7E45-AF12-32490A5648F7}"/>
                </a:ext>
              </a:extLst>
            </p:cNvPr>
            <p:cNvSpPr/>
            <p:nvPr/>
          </p:nvSpPr>
          <p:spPr>
            <a:xfrm>
              <a:off x="2823023" y="3906305"/>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a:extLst>
                <a:ext uri="{FF2B5EF4-FFF2-40B4-BE49-F238E27FC236}">
                  <a16:creationId xmlns:a16="http://schemas.microsoft.com/office/drawing/2014/main" id="{F363921F-345F-A649-801C-575030251253}"/>
                </a:ext>
              </a:extLst>
            </p:cNvPr>
            <p:cNvSpPr/>
            <p:nvPr/>
          </p:nvSpPr>
          <p:spPr>
            <a:xfrm>
              <a:off x="3676773" y="325193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椭圆 78">
              <a:extLst>
                <a:ext uri="{FF2B5EF4-FFF2-40B4-BE49-F238E27FC236}">
                  <a16:creationId xmlns:a16="http://schemas.microsoft.com/office/drawing/2014/main" id="{425387BB-A186-994D-BDD1-72B90D758182}"/>
                </a:ext>
              </a:extLst>
            </p:cNvPr>
            <p:cNvSpPr/>
            <p:nvPr/>
          </p:nvSpPr>
          <p:spPr>
            <a:xfrm>
              <a:off x="4477071" y="2577342"/>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0" name="直线连接符 79">
              <a:extLst>
                <a:ext uri="{FF2B5EF4-FFF2-40B4-BE49-F238E27FC236}">
                  <a16:creationId xmlns:a16="http://schemas.microsoft.com/office/drawing/2014/main" id="{0EC4AF8E-8212-4B44-8770-B32EBBBA5D4C}"/>
                </a:ext>
              </a:extLst>
            </p:cNvPr>
            <p:cNvCxnSpPr>
              <a:cxnSpLocks/>
            </p:cNvCxnSpPr>
            <p:nvPr/>
          </p:nvCxnSpPr>
          <p:spPr>
            <a:xfrm>
              <a:off x="5366070" y="1741336"/>
              <a:ext cx="0" cy="2911627"/>
            </a:xfrm>
            <a:prstGeom prst="line">
              <a:avLst/>
            </a:prstGeom>
            <a:ln w="19050">
              <a:solidFill>
                <a:srgbClr val="5B9AFC"/>
              </a:solidFill>
              <a:prstDash val="dash"/>
            </a:ln>
          </p:spPr>
          <p:style>
            <a:lnRef idx="1">
              <a:schemeClr val="accent1"/>
            </a:lnRef>
            <a:fillRef idx="0">
              <a:schemeClr val="accent1"/>
            </a:fillRef>
            <a:effectRef idx="0">
              <a:schemeClr val="accent1"/>
            </a:effectRef>
            <a:fontRef idx="minor">
              <a:schemeClr val="tx1"/>
            </a:fontRef>
          </p:style>
        </p:cxnSp>
        <p:sp>
          <p:nvSpPr>
            <p:cNvPr id="81" name="椭圆 80">
              <a:extLst>
                <a:ext uri="{FF2B5EF4-FFF2-40B4-BE49-F238E27FC236}">
                  <a16:creationId xmlns:a16="http://schemas.microsoft.com/office/drawing/2014/main" id="{AAB0283B-632F-8F44-9F3C-23E4905A1691}"/>
                </a:ext>
              </a:extLst>
            </p:cNvPr>
            <p:cNvSpPr/>
            <p:nvPr/>
          </p:nvSpPr>
          <p:spPr>
            <a:xfrm>
              <a:off x="4841478" y="2577342"/>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a:extLst>
                <a:ext uri="{FF2B5EF4-FFF2-40B4-BE49-F238E27FC236}">
                  <a16:creationId xmlns:a16="http://schemas.microsoft.com/office/drawing/2014/main" id="{411F180D-0686-EA48-BD94-FD43202C9EC4}"/>
                </a:ext>
              </a:extLst>
            </p:cNvPr>
            <p:cNvSpPr/>
            <p:nvPr/>
          </p:nvSpPr>
          <p:spPr>
            <a:xfrm>
              <a:off x="4134377" y="325193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a:extLst>
                <a:ext uri="{FF2B5EF4-FFF2-40B4-BE49-F238E27FC236}">
                  <a16:creationId xmlns:a16="http://schemas.microsoft.com/office/drawing/2014/main" id="{50D39B68-50CF-7D4B-B384-F31D199040DF}"/>
                </a:ext>
              </a:extLst>
            </p:cNvPr>
            <p:cNvSpPr/>
            <p:nvPr/>
          </p:nvSpPr>
          <p:spPr>
            <a:xfrm>
              <a:off x="4236532" y="3906305"/>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a:extLst>
                <a:ext uri="{FF2B5EF4-FFF2-40B4-BE49-F238E27FC236}">
                  <a16:creationId xmlns:a16="http://schemas.microsoft.com/office/drawing/2014/main" id="{17AE1169-E7B7-C144-A4BB-451C19EC2809}"/>
                </a:ext>
              </a:extLst>
            </p:cNvPr>
            <p:cNvSpPr/>
            <p:nvPr/>
          </p:nvSpPr>
          <p:spPr>
            <a:xfrm>
              <a:off x="4445056" y="325193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5" name="直线连接符 84">
              <a:extLst>
                <a:ext uri="{FF2B5EF4-FFF2-40B4-BE49-F238E27FC236}">
                  <a16:creationId xmlns:a16="http://schemas.microsoft.com/office/drawing/2014/main" id="{C385078C-F865-044C-A701-CC523AF2B16E}"/>
                </a:ext>
              </a:extLst>
            </p:cNvPr>
            <p:cNvCxnSpPr>
              <a:cxnSpLocks/>
            </p:cNvCxnSpPr>
            <p:nvPr/>
          </p:nvCxnSpPr>
          <p:spPr>
            <a:xfrm>
              <a:off x="6779105" y="1741336"/>
              <a:ext cx="0" cy="2911627"/>
            </a:xfrm>
            <a:prstGeom prst="line">
              <a:avLst/>
            </a:prstGeom>
            <a:ln w="19050">
              <a:solidFill>
                <a:srgbClr val="5B9AFC"/>
              </a:solidFill>
              <a:prstDash val="dash"/>
            </a:ln>
          </p:spPr>
          <p:style>
            <a:lnRef idx="1">
              <a:schemeClr val="accent1"/>
            </a:lnRef>
            <a:fillRef idx="0">
              <a:schemeClr val="accent1"/>
            </a:fillRef>
            <a:effectRef idx="0">
              <a:schemeClr val="accent1"/>
            </a:effectRef>
            <a:fontRef idx="minor">
              <a:schemeClr val="tx1"/>
            </a:fontRef>
          </p:style>
        </p:cxnSp>
        <p:cxnSp>
          <p:nvCxnSpPr>
            <p:cNvPr id="86" name="直线连接符 85">
              <a:extLst>
                <a:ext uri="{FF2B5EF4-FFF2-40B4-BE49-F238E27FC236}">
                  <a16:creationId xmlns:a16="http://schemas.microsoft.com/office/drawing/2014/main" id="{4DAF1652-1D1B-D549-9C74-D0132CCED4F3}"/>
                </a:ext>
              </a:extLst>
            </p:cNvPr>
            <p:cNvCxnSpPr>
              <a:cxnSpLocks/>
            </p:cNvCxnSpPr>
            <p:nvPr/>
          </p:nvCxnSpPr>
          <p:spPr>
            <a:xfrm>
              <a:off x="8192140" y="1741336"/>
              <a:ext cx="0" cy="2911627"/>
            </a:xfrm>
            <a:prstGeom prst="line">
              <a:avLst/>
            </a:prstGeom>
            <a:ln w="19050">
              <a:solidFill>
                <a:srgbClr val="5B9AFC"/>
              </a:solidFill>
              <a:prstDash val="dash"/>
            </a:ln>
          </p:spPr>
          <p:style>
            <a:lnRef idx="1">
              <a:schemeClr val="accent1"/>
            </a:lnRef>
            <a:fillRef idx="0">
              <a:schemeClr val="accent1"/>
            </a:fillRef>
            <a:effectRef idx="0">
              <a:schemeClr val="accent1"/>
            </a:effectRef>
            <a:fontRef idx="minor">
              <a:schemeClr val="tx1"/>
            </a:fontRef>
          </p:style>
        </p:cxnSp>
        <p:cxnSp>
          <p:nvCxnSpPr>
            <p:cNvPr id="87" name="直线连接符 86">
              <a:extLst>
                <a:ext uri="{FF2B5EF4-FFF2-40B4-BE49-F238E27FC236}">
                  <a16:creationId xmlns:a16="http://schemas.microsoft.com/office/drawing/2014/main" id="{7E35411C-F527-5744-B40C-D076238F7291}"/>
                </a:ext>
              </a:extLst>
            </p:cNvPr>
            <p:cNvCxnSpPr>
              <a:cxnSpLocks/>
            </p:cNvCxnSpPr>
            <p:nvPr/>
          </p:nvCxnSpPr>
          <p:spPr>
            <a:xfrm>
              <a:off x="9605175" y="1741336"/>
              <a:ext cx="0" cy="2911627"/>
            </a:xfrm>
            <a:prstGeom prst="line">
              <a:avLst/>
            </a:prstGeom>
            <a:ln w="19050">
              <a:solidFill>
                <a:srgbClr val="5B9AFC"/>
              </a:solidFill>
              <a:prstDash val="dash"/>
            </a:ln>
          </p:spPr>
          <p:style>
            <a:lnRef idx="1">
              <a:schemeClr val="accent1"/>
            </a:lnRef>
            <a:fillRef idx="0">
              <a:schemeClr val="accent1"/>
            </a:fillRef>
            <a:effectRef idx="0">
              <a:schemeClr val="accent1"/>
            </a:effectRef>
            <a:fontRef idx="minor">
              <a:schemeClr val="tx1"/>
            </a:fontRef>
          </p:style>
        </p:cxnSp>
        <p:sp>
          <p:nvSpPr>
            <p:cNvPr id="88" name="椭圆 87">
              <a:extLst>
                <a:ext uri="{FF2B5EF4-FFF2-40B4-BE49-F238E27FC236}">
                  <a16:creationId xmlns:a16="http://schemas.microsoft.com/office/drawing/2014/main" id="{1E8209E8-4124-FF49-9C05-F514790421F3}"/>
                </a:ext>
              </a:extLst>
            </p:cNvPr>
            <p:cNvSpPr/>
            <p:nvPr/>
          </p:nvSpPr>
          <p:spPr>
            <a:xfrm>
              <a:off x="4560396" y="3906305"/>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a:extLst>
                <a:ext uri="{FF2B5EF4-FFF2-40B4-BE49-F238E27FC236}">
                  <a16:creationId xmlns:a16="http://schemas.microsoft.com/office/drawing/2014/main" id="{9A90E8BC-E0A7-0D44-AD2B-7A7EA90A9613}"/>
                </a:ext>
              </a:extLst>
            </p:cNvPr>
            <p:cNvSpPr/>
            <p:nvPr/>
          </p:nvSpPr>
          <p:spPr>
            <a:xfrm>
              <a:off x="4924803" y="3906305"/>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椭圆 90">
              <a:extLst>
                <a:ext uri="{FF2B5EF4-FFF2-40B4-BE49-F238E27FC236}">
                  <a16:creationId xmlns:a16="http://schemas.microsoft.com/office/drawing/2014/main" id="{8B89690F-8385-FB4B-87FC-217B6BE2F8F5}"/>
                </a:ext>
              </a:extLst>
            </p:cNvPr>
            <p:cNvSpPr/>
            <p:nvPr/>
          </p:nvSpPr>
          <p:spPr>
            <a:xfrm>
              <a:off x="7792298" y="3906305"/>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椭圆 91">
              <a:extLst>
                <a:ext uri="{FF2B5EF4-FFF2-40B4-BE49-F238E27FC236}">
                  <a16:creationId xmlns:a16="http://schemas.microsoft.com/office/drawing/2014/main" id="{3D1727DB-DEE9-574A-9586-1A96BEB76078}"/>
                </a:ext>
              </a:extLst>
            </p:cNvPr>
            <p:cNvSpPr/>
            <p:nvPr/>
          </p:nvSpPr>
          <p:spPr>
            <a:xfrm>
              <a:off x="8350673" y="3906305"/>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椭圆 92">
              <a:extLst>
                <a:ext uri="{FF2B5EF4-FFF2-40B4-BE49-F238E27FC236}">
                  <a16:creationId xmlns:a16="http://schemas.microsoft.com/office/drawing/2014/main" id="{40F4E7C9-B6D6-E84B-81E4-A8E5D7DA1BA7}"/>
                </a:ext>
              </a:extLst>
            </p:cNvPr>
            <p:cNvSpPr/>
            <p:nvPr/>
          </p:nvSpPr>
          <p:spPr>
            <a:xfrm>
              <a:off x="5598554" y="2577342"/>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58E97818-3362-8A4B-BA39-7A7C1A1EE1EA}"/>
                </a:ext>
              </a:extLst>
            </p:cNvPr>
            <p:cNvSpPr/>
            <p:nvPr/>
          </p:nvSpPr>
          <p:spPr>
            <a:xfrm>
              <a:off x="5643788" y="325193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椭圆 95">
              <a:extLst>
                <a:ext uri="{FF2B5EF4-FFF2-40B4-BE49-F238E27FC236}">
                  <a16:creationId xmlns:a16="http://schemas.microsoft.com/office/drawing/2014/main" id="{4A75BAA7-D605-3845-A719-DD3BBD744C77}"/>
                </a:ext>
              </a:extLst>
            </p:cNvPr>
            <p:cNvSpPr/>
            <p:nvPr/>
          </p:nvSpPr>
          <p:spPr>
            <a:xfrm>
              <a:off x="7089449" y="2577342"/>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a:extLst>
                <a:ext uri="{FF2B5EF4-FFF2-40B4-BE49-F238E27FC236}">
                  <a16:creationId xmlns:a16="http://schemas.microsoft.com/office/drawing/2014/main" id="{3F9A622A-C02B-7344-8ADC-23C635D93E06}"/>
                </a:ext>
              </a:extLst>
            </p:cNvPr>
            <p:cNvSpPr/>
            <p:nvPr/>
          </p:nvSpPr>
          <p:spPr>
            <a:xfrm>
              <a:off x="7370726" y="2577342"/>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椭圆 97">
              <a:extLst>
                <a:ext uri="{FF2B5EF4-FFF2-40B4-BE49-F238E27FC236}">
                  <a16:creationId xmlns:a16="http://schemas.microsoft.com/office/drawing/2014/main" id="{7BA64885-989F-1D4E-A9C2-F57535F67345}"/>
                </a:ext>
              </a:extLst>
            </p:cNvPr>
            <p:cNvSpPr/>
            <p:nvPr/>
          </p:nvSpPr>
          <p:spPr>
            <a:xfrm>
              <a:off x="7195984" y="325193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椭圆 98">
              <a:extLst>
                <a:ext uri="{FF2B5EF4-FFF2-40B4-BE49-F238E27FC236}">
                  <a16:creationId xmlns:a16="http://schemas.microsoft.com/office/drawing/2014/main" id="{2C0E3798-FABA-A741-B1D0-17AF647BB2BB}"/>
                </a:ext>
              </a:extLst>
            </p:cNvPr>
            <p:cNvSpPr/>
            <p:nvPr/>
          </p:nvSpPr>
          <p:spPr>
            <a:xfrm>
              <a:off x="7892275" y="2577342"/>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椭圆 99">
              <a:extLst>
                <a:ext uri="{FF2B5EF4-FFF2-40B4-BE49-F238E27FC236}">
                  <a16:creationId xmlns:a16="http://schemas.microsoft.com/office/drawing/2014/main" id="{62360988-4DC5-5048-AF48-CE047900CA75}"/>
                </a:ext>
              </a:extLst>
            </p:cNvPr>
            <p:cNvSpPr/>
            <p:nvPr/>
          </p:nvSpPr>
          <p:spPr>
            <a:xfrm>
              <a:off x="9171398" y="2577342"/>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椭圆 100">
              <a:extLst>
                <a:ext uri="{FF2B5EF4-FFF2-40B4-BE49-F238E27FC236}">
                  <a16:creationId xmlns:a16="http://schemas.microsoft.com/office/drawing/2014/main" id="{3313630D-BF55-B34A-9C40-4B96CC403646}"/>
                </a:ext>
              </a:extLst>
            </p:cNvPr>
            <p:cNvSpPr/>
            <p:nvPr/>
          </p:nvSpPr>
          <p:spPr>
            <a:xfrm>
              <a:off x="8544022" y="325193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椭圆 101">
              <a:extLst>
                <a:ext uri="{FF2B5EF4-FFF2-40B4-BE49-F238E27FC236}">
                  <a16:creationId xmlns:a16="http://schemas.microsoft.com/office/drawing/2014/main" id="{2CC2A9B2-686C-5943-B43A-A310226E78EE}"/>
                </a:ext>
              </a:extLst>
            </p:cNvPr>
            <p:cNvSpPr/>
            <p:nvPr/>
          </p:nvSpPr>
          <p:spPr>
            <a:xfrm>
              <a:off x="8937830" y="325193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椭圆 102">
              <a:extLst>
                <a:ext uri="{FF2B5EF4-FFF2-40B4-BE49-F238E27FC236}">
                  <a16:creationId xmlns:a16="http://schemas.microsoft.com/office/drawing/2014/main" id="{A3E6628E-CA91-4E41-9ECB-50BD41DDA7E7}"/>
                </a:ext>
              </a:extLst>
            </p:cNvPr>
            <p:cNvSpPr/>
            <p:nvPr/>
          </p:nvSpPr>
          <p:spPr>
            <a:xfrm>
              <a:off x="9298449" y="325193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5" name="直线箭头连接符 24">
              <a:extLst>
                <a:ext uri="{FF2B5EF4-FFF2-40B4-BE49-F238E27FC236}">
                  <a16:creationId xmlns:a16="http://schemas.microsoft.com/office/drawing/2014/main" id="{B383B978-9FC9-5345-895C-F309E255594E}"/>
                </a:ext>
              </a:extLst>
            </p:cNvPr>
            <p:cNvCxnSpPr/>
            <p:nvPr/>
          </p:nvCxnSpPr>
          <p:spPr>
            <a:xfrm>
              <a:off x="2540000" y="2113935"/>
              <a:ext cx="1413035" cy="0"/>
            </a:xfrm>
            <a:prstGeom prst="straightConnector1">
              <a:avLst/>
            </a:prstGeom>
            <a:ln w="19050">
              <a:solidFill>
                <a:srgbClr val="5E628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CE8387C5-3B7B-1643-8138-CF660E621264}"/>
                </a:ext>
              </a:extLst>
            </p:cNvPr>
            <p:cNvSpPr txBox="1"/>
            <p:nvPr/>
          </p:nvSpPr>
          <p:spPr>
            <a:xfrm>
              <a:off x="2791225" y="1960046"/>
              <a:ext cx="969838" cy="307777"/>
            </a:xfrm>
            <a:prstGeom prst="rect">
              <a:avLst/>
            </a:prstGeom>
            <a:solidFill>
              <a:schemeClr val="bg1"/>
            </a:solidFill>
          </p:spPr>
          <p:txBody>
            <a:bodyPr wrap="square" rtlCol="0">
              <a:spAutoFit/>
            </a:bodyPr>
            <a:lstStyle/>
            <a:p>
              <a:r>
                <a:rPr kumimoji="1" lang="en-US" altLang="zh-CN" sz="1400" dirty="0">
                  <a:solidFill>
                    <a:srgbClr val="383B55"/>
                  </a:solidFill>
                  <a:latin typeface="Helvetica" pitchFamily="2" charset="0"/>
                </a:rPr>
                <a:t>Window</a:t>
              </a:r>
              <a:r>
                <a:rPr kumimoji="1" lang="zh-CN" altLang="en-US" sz="1400" dirty="0">
                  <a:solidFill>
                    <a:srgbClr val="383B55"/>
                  </a:solidFill>
                  <a:latin typeface="Helvetica" pitchFamily="2" charset="0"/>
                </a:rPr>
                <a:t> </a:t>
              </a:r>
              <a:r>
                <a:rPr kumimoji="1" lang="en-US" altLang="zh-CN" sz="1400" dirty="0">
                  <a:solidFill>
                    <a:srgbClr val="383B55"/>
                  </a:solidFill>
                  <a:latin typeface="Helvetica" pitchFamily="2" charset="0"/>
                </a:rPr>
                <a:t>1</a:t>
              </a:r>
              <a:endParaRPr kumimoji="1" lang="zh-CN" altLang="en-US" sz="1400" dirty="0">
                <a:solidFill>
                  <a:srgbClr val="383B55"/>
                </a:solidFill>
                <a:latin typeface="Helvetica" pitchFamily="2" charset="0"/>
              </a:endParaRPr>
            </a:p>
          </p:txBody>
        </p:sp>
        <p:cxnSp>
          <p:nvCxnSpPr>
            <p:cNvPr id="104" name="直线箭头连接符 103">
              <a:extLst>
                <a:ext uri="{FF2B5EF4-FFF2-40B4-BE49-F238E27FC236}">
                  <a16:creationId xmlns:a16="http://schemas.microsoft.com/office/drawing/2014/main" id="{CA9C3C3B-34A4-8D47-ABB1-96A44C77BEFF}"/>
                </a:ext>
              </a:extLst>
            </p:cNvPr>
            <p:cNvCxnSpPr/>
            <p:nvPr/>
          </p:nvCxnSpPr>
          <p:spPr>
            <a:xfrm>
              <a:off x="3962877" y="2109625"/>
              <a:ext cx="1413035" cy="0"/>
            </a:xfrm>
            <a:prstGeom prst="straightConnector1">
              <a:avLst/>
            </a:prstGeom>
            <a:ln w="19050">
              <a:solidFill>
                <a:srgbClr val="5E628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5" name="文本框 104">
              <a:extLst>
                <a:ext uri="{FF2B5EF4-FFF2-40B4-BE49-F238E27FC236}">
                  <a16:creationId xmlns:a16="http://schemas.microsoft.com/office/drawing/2014/main" id="{F095716F-9529-FA42-9D11-7194C155DBD3}"/>
                </a:ext>
              </a:extLst>
            </p:cNvPr>
            <p:cNvSpPr txBox="1"/>
            <p:nvPr/>
          </p:nvSpPr>
          <p:spPr>
            <a:xfrm>
              <a:off x="4214102" y="1955736"/>
              <a:ext cx="969838" cy="307777"/>
            </a:xfrm>
            <a:prstGeom prst="rect">
              <a:avLst/>
            </a:prstGeom>
            <a:solidFill>
              <a:schemeClr val="bg1"/>
            </a:solidFill>
          </p:spPr>
          <p:txBody>
            <a:bodyPr wrap="square" rtlCol="0">
              <a:spAutoFit/>
            </a:bodyPr>
            <a:lstStyle/>
            <a:p>
              <a:r>
                <a:rPr kumimoji="1" lang="en-US" altLang="zh-CN" sz="1400" dirty="0">
                  <a:solidFill>
                    <a:srgbClr val="383B55"/>
                  </a:solidFill>
                  <a:latin typeface="Helvetica" pitchFamily="2" charset="0"/>
                </a:rPr>
                <a:t>Window</a:t>
              </a:r>
              <a:r>
                <a:rPr kumimoji="1" lang="zh-CN" altLang="en-US" sz="1400" dirty="0">
                  <a:solidFill>
                    <a:srgbClr val="383B55"/>
                  </a:solidFill>
                  <a:latin typeface="Helvetica" pitchFamily="2" charset="0"/>
                </a:rPr>
                <a:t> </a:t>
              </a:r>
              <a:r>
                <a:rPr kumimoji="1" lang="en-US" altLang="zh-CN" sz="1400" dirty="0">
                  <a:solidFill>
                    <a:srgbClr val="383B55"/>
                  </a:solidFill>
                  <a:latin typeface="Helvetica" pitchFamily="2" charset="0"/>
                </a:rPr>
                <a:t>2</a:t>
              </a:r>
              <a:endParaRPr kumimoji="1" lang="zh-CN" altLang="en-US" sz="1400" dirty="0">
                <a:solidFill>
                  <a:srgbClr val="383B55"/>
                </a:solidFill>
                <a:latin typeface="Helvetica" pitchFamily="2" charset="0"/>
              </a:endParaRPr>
            </a:p>
          </p:txBody>
        </p:sp>
        <p:cxnSp>
          <p:nvCxnSpPr>
            <p:cNvPr id="106" name="直线箭头连接符 105">
              <a:extLst>
                <a:ext uri="{FF2B5EF4-FFF2-40B4-BE49-F238E27FC236}">
                  <a16:creationId xmlns:a16="http://schemas.microsoft.com/office/drawing/2014/main" id="{DAC9B23A-4234-A74C-B7DB-B39EA11AC2F7}"/>
                </a:ext>
              </a:extLst>
            </p:cNvPr>
            <p:cNvCxnSpPr/>
            <p:nvPr/>
          </p:nvCxnSpPr>
          <p:spPr>
            <a:xfrm>
              <a:off x="5366215" y="2109625"/>
              <a:ext cx="1413035" cy="0"/>
            </a:xfrm>
            <a:prstGeom prst="straightConnector1">
              <a:avLst/>
            </a:prstGeom>
            <a:ln w="19050">
              <a:solidFill>
                <a:srgbClr val="5E628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文本框 106">
              <a:extLst>
                <a:ext uri="{FF2B5EF4-FFF2-40B4-BE49-F238E27FC236}">
                  <a16:creationId xmlns:a16="http://schemas.microsoft.com/office/drawing/2014/main" id="{5BC3F98B-424C-B242-9CC6-55E629B76200}"/>
                </a:ext>
              </a:extLst>
            </p:cNvPr>
            <p:cNvSpPr txBox="1"/>
            <p:nvPr/>
          </p:nvSpPr>
          <p:spPr>
            <a:xfrm>
              <a:off x="5617440" y="1955736"/>
              <a:ext cx="969838" cy="307777"/>
            </a:xfrm>
            <a:prstGeom prst="rect">
              <a:avLst/>
            </a:prstGeom>
            <a:solidFill>
              <a:schemeClr val="bg1"/>
            </a:solidFill>
          </p:spPr>
          <p:txBody>
            <a:bodyPr wrap="square" rtlCol="0">
              <a:spAutoFit/>
            </a:bodyPr>
            <a:lstStyle/>
            <a:p>
              <a:r>
                <a:rPr kumimoji="1" lang="en-US" altLang="zh-CN" sz="1400" dirty="0">
                  <a:solidFill>
                    <a:srgbClr val="383B55"/>
                  </a:solidFill>
                  <a:latin typeface="Helvetica" pitchFamily="2" charset="0"/>
                </a:rPr>
                <a:t>Window</a:t>
              </a:r>
              <a:r>
                <a:rPr kumimoji="1" lang="zh-CN" altLang="en-US" sz="1400" dirty="0">
                  <a:solidFill>
                    <a:srgbClr val="383B55"/>
                  </a:solidFill>
                  <a:latin typeface="Helvetica" pitchFamily="2" charset="0"/>
                </a:rPr>
                <a:t> </a:t>
              </a:r>
              <a:r>
                <a:rPr kumimoji="1" lang="en-US" altLang="zh-CN" sz="1400" dirty="0">
                  <a:solidFill>
                    <a:srgbClr val="383B55"/>
                  </a:solidFill>
                  <a:latin typeface="Helvetica" pitchFamily="2" charset="0"/>
                </a:rPr>
                <a:t>3</a:t>
              </a:r>
              <a:endParaRPr kumimoji="1" lang="zh-CN" altLang="en-US" sz="1400" dirty="0">
                <a:solidFill>
                  <a:srgbClr val="383B55"/>
                </a:solidFill>
                <a:latin typeface="Helvetica" pitchFamily="2" charset="0"/>
              </a:endParaRPr>
            </a:p>
          </p:txBody>
        </p:sp>
        <p:cxnSp>
          <p:nvCxnSpPr>
            <p:cNvPr id="108" name="直线箭头连接符 107">
              <a:extLst>
                <a:ext uri="{FF2B5EF4-FFF2-40B4-BE49-F238E27FC236}">
                  <a16:creationId xmlns:a16="http://schemas.microsoft.com/office/drawing/2014/main" id="{A74E22B3-B57C-CF4B-9ACF-0F4D495F8A51}"/>
                </a:ext>
              </a:extLst>
            </p:cNvPr>
            <p:cNvCxnSpPr/>
            <p:nvPr/>
          </p:nvCxnSpPr>
          <p:spPr>
            <a:xfrm>
              <a:off x="6781115" y="2109625"/>
              <a:ext cx="1413035" cy="0"/>
            </a:xfrm>
            <a:prstGeom prst="straightConnector1">
              <a:avLst/>
            </a:prstGeom>
            <a:ln w="19050">
              <a:solidFill>
                <a:srgbClr val="5E628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文本框 108">
              <a:extLst>
                <a:ext uri="{FF2B5EF4-FFF2-40B4-BE49-F238E27FC236}">
                  <a16:creationId xmlns:a16="http://schemas.microsoft.com/office/drawing/2014/main" id="{D75C5FAD-F7BB-7543-A50C-60BCBEBB701C}"/>
                </a:ext>
              </a:extLst>
            </p:cNvPr>
            <p:cNvSpPr txBox="1"/>
            <p:nvPr/>
          </p:nvSpPr>
          <p:spPr>
            <a:xfrm>
              <a:off x="7032340" y="1955736"/>
              <a:ext cx="969838" cy="307777"/>
            </a:xfrm>
            <a:prstGeom prst="rect">
              <a:avLst/>
            </a:prstGeom>
            <a:solidFill>
              <a:schemeClr val="bg1"/>
            </a:solidFill>
          </p:spPr>
          <p:txBody>
            <a:bodyPr wrap="square" rtlCol="0">
              <a:spAutoFit/>
            </a:bodyPr>
            <a:lstStyle/>
            <a:p>
              <a:r>
                <a:rPr kumimoji="1" lang="en-US" altLang="zh-CN" sz="1400" dirty="0">
                  <a:solidFill>
                    <a:srgbClr val="383B55"/>
                  </a:solidFill>
                  <a:latin typeface="Helvetica" pitchFamily="2" charset="0"/>
                </a:rPr>
                <a:t>Window</a:t>
              </a:r>
              <a:r>
                <a:rPr kumimoji="1" lang="zh-CN" altLang="en-US" sz="1400" dirty="0">
                  <a:solidFill>
                    <a:srgbClr val="383B55"/>
                  </a:solidFill>
                  <a:latin typeface="Helvetica" pitchFamily="2" charset="0"/>
                </a:rPr>
                <a:t> </a:t>
              </a:r>
              <a:r>
                <a:rPr kumimoji="1" lang="en-US" altLang="zh-CN" sz="1400" dirty="0">
                  <a:solidFill>
                    <a:srgbClr val="383B55"/>
                  </a:solidFill>
                  <a:latin typeface="Helvetica" pitchFamily="2" charset="0"/>
                </a:rPr>
                <a:t>4</a:t>
              </a:r>
              <a:endParaRPr kumimoji="1" lang="zh-CN" altLang="en-US" sz="1400" dirty="0">
                <a:solidFill>
                  <a:srgbClr val="383B55"/>
                </a:solidFill>
                <a:latin typeface="Helvetica" pitchFamily="2" charset="0"/>
              </a:endParaRPr>
            </a:p>
          </p:txBody>
        </p:sp>
        <p:cxnSp>
          <p:nvCxnSpPr>
            <p:cNvPr id="110" name="直线箭头连接符 109">
              <a:extLst>
                <a:ext uri="{FF2B5EF4-FFF2-40B4-BE49-F238E27FC236}">
                  <a16:creationId xmlns:a16="http://schemas.microsoft.com/office/drawing/2014/main" id="{340ED296-E3AD-044D-9973-8E5BA52C6DEC}"/>
                </a:ext>
              </a:extLst>
            </p:cNvPr>
            <p:cNvCxnSpPr/>
            <p:nvPr/>
          </p:nvCxnSpPr>
          <p:spPr>
            <a:xfrm>
              <a:off x="8201983" y="2109625"/>
              <a:ext cx="1413035" cy="0"/>
            </a:xfrm>
            <a:prstGeom prst="straightConnector1">
              <a:avLst/>
            </a:prstGeom>
            <a:ln w="19050">
              <a:solidFill>
                <a:srgbClr val="5E628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文本框 110">
              <a:extLst>
                <a:ext uri="{FF2B5EF4-FFF2-40B4-BE49-F238E27FC236}">
                  <a16:creationId xmlns:a16="http://schemas.microsoft.com/office/drawing/2014/main" id="{45E53B60-0AAD-8941-B94E-00721DD6644C}"/>
                </a:ext>
              </a:extLst>
            </p:cNvPr>
            <p:cNvSpPr txBox="1"/>
            <p:nvPr/>
          </p:nvSpPr>
          <p:spPr>
            <a:xfrm>
              <a:off x="8453208" y="1955736"/>
              <a:ext cx="969838" cy="307777"/>
            </a:xfrm>
            <a:prstGeom prst="rect">
              <a:avLst/>
            </a:prstGeom>
            <a:solidFill>
              <a:schemeClr val="bg1"/>
            </a:solidFill>
          </p:spPr>
          <p:txBody>
            <a:bodyPr wrap="square" rtlCol="0">
              <a:spAutoFit/>
            </a:bodyPr>
            <a:lstStyle/>
            <a:p>
              <a:r>
                <a:rPr kumimoji="1" lang="en-US" altLang="zh-CN" sz="1400" dirty="0">
                  <a:solidFill>
                    <a:srgbClr val="383B55"/>
                  </a:solidFill>
                  <a:latin typeface="Helvetica" pitchFamily="2" charset="0"/>
                </a:rPr>
                <a:t>Window</a:t>
              </a:r>
              <a:r>
                <a:rPr kumimoji="1" lang="zh-CN" altLang="en-US" sz="1400" dirty="0">
                  <a:solidFill>
                    <a:srgbClr val="383B55"/>
                  </a:solidFill>
                  <a:latin typeface="Helvetica" pitchFamily="2" charset="0"/>
                </a:rPr>
                <a:t> </a:t>
              </a:r>
              <a:r>
                <a:rPr kumimoji="1" lang="en-US" altLang="zh-CN" sz="1400" dirty="0">
                  <a:solidFill>
                    <a:srgbClr val="383B55"/>
                  </a:solidFill>
                  <a:latin typeface="Helvetica" pitchFamily="2" charset="0"/>
                </a:rPr>
                <a:t>5</a:t>
              </a:r>
              <a:endParaRPr kumimoji="1" lang="zh-CN" altLang="en-US" sz="1400" dirty="0">
                <a:solidFill>
                  <a:srgbClr val="383B55"/>
                </a:solidFill>
                <a:latin typeface="Helvetica" pitchFamily="2" charset="0"/>
              </a:endParaRPr>
            </a:p>
          </p:txBody>
        </p:sp>
        <p:cxnSp>
          <p:nvCxnSpPr>
            <p:cNvPr id="127" name="直线连接符 126">
              <a:extLst>
                <a:ext uri="{FF2B5EF4-FFF2-40B4-BE49-F238E27FC236}">
                  <a16:creationId xmlns:a16="http://schemas.microsoft.com/office/drawing/2014/main" id="{EF58BFA0-8F5C-AE41-B22D-95A2A6073287}"/>
                </a:ext>
              </a:extLst>
            </p:cNvPr>
            <p:cNvCxnSpPr>
              <a:cxnSpLocks/>
            </p:cNvCxnSpPr>
            <p:nvPr/>
          </p:nvCxnSpPr>
          <p:spPr>
            <a:xfrm>
              <a:off x="5954467" y="1058129"/>
              <a:ext cx="0" cy="3594834"/>
            </a:xfrm>
            <a:prstGeom prst="line">
              <a:avLst/>
            </a:prstGeom>
            <a:ln w="19050">
              <a:solidFill>
                <a:srgbClr val="FFC00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0" name="矩形 129">
              <a:extLst>
                <a:ext uri="{FF2B5EF4-FFF2-40B4-BE49-F238E27FC236}">
                  <a16:creationId xmlns:a16="http://schemas.microsoft.com/office/drawing/2014/main" id="{598E5E86-156D-9349-8A4B-6194EC2035B0}"/>
                </a:ext>
              </a:extLst>
            </p:cNvPr>
            <p:cNvSpPr/>
            <p:nvPr/>
          </p:nvSpPr>
          <p:spPr>
            <a:xfrm>
              <a:off x="5567834" y="702217"/>
              <a:ext cx="732074" cy="33825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Helvetica" pitchFamily="2" charset="0"/>
                </a:rPr>
                <a:t>Data</a:t>
              </a:r>
              <a:r>
                <a:rPr kumimoji="1" lang="zh-CN" altLang="en-US" sz="1400" dirty="0">
                  <a:solidFill>
                    <a:schemeClr val="bg1"/>
                  </a:solidFill>
                  <a:latin typeface="Helvetica" pitchFamily="2" charset="0"/>
                </a:rPr>
                <a:t> </a:t>
              </a:r>
              <a:r>
                <a:rPr kumimoji="1" lang="en-US" altLang="zh-CN" sz="1400" dirty="0">
                  <a:solidFill>
                    <a:schemeClr val="bg1"/>
                  </a:solidFill>
                  <a:latin typeface="Helvetica" pitchFamily="2" charset="0"/>
                </a:rPr>
                <a:t>1</a:t>
              </a:r>
              <a:endParaRPr kumimoji="1" lang="zh-CN" altLang="en-US" sz="1400" dirty="0">
                <a:solidFill>
                  <a:schemeClr val="bg1"/>
                </a:solidFill>
                <a:latin typeface="Helvetica" pitchFamily="2" charset="0"/>
              </a:endParaRPr>
            </a:p>
          </p:txBody>
        </p:sp>
        <p:cxnSp>
          <p:nvCxnSpPr>
            <p:cNvPr id="131" name="直线连接符 130">
              <a:extLst>
                <a:ext uri="{FF2B5EF4-FFF2-40B4-BE49-F238E27FC236}">
                  <a16:creationId xmlns:a16="http://schemas.microsoft.com/office/drawing/2014/main" id="{F7F0B8E5-C2EE-044C-B093-D2E40E417E9D}"/>
                </a:ext>
              </a:extLst>
            </p:cNvPr>
            <p:cNvCxnSpPr>
              <a:cxnSpLocks/>
            </p:cNvCxnSpPr>
            <p:nvPr/>
          </p:nvCxnSpPr>
          <p:spPr>
            <a:xfrm>
              <a:off x="7543436" y="1056603"/>
              <a:ext cx="0" cy="3596360"/>
            </a:xfrm>
            <a:prstGeom prst="line">
              <a:avLst/>
            </a:prstGeom>
            <a:ln w="19050">
              <a:solidFill>
                <a:srgbClr val="FFC00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矩形 131">
              <a:extLst>
                <a:ext uri="{FF2B5EF4-FFF2-40B4-BE49-F238E27FC236}">
                  <a16:creationId xmlns:a16="http://schemas.microsoft.com/office/drawing/2014/main" id="{7F366025-18B8-0F4A-A1D2-55C57E9DE846}"/>
                </a:ext>
              </a:extLst>
            </p:cNvPr>
            <p:cNvSpPr/>
            <p:nvPr/>
          </p:nvSpPr>
          <p:spPr>
            <a:xfrm>
              <a:off x="7163308" y="704442"/>
              <a:ext cx="753808" cy="3360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Helvetica" pitchFamily="2" charset="0"/>
                </a:rPr>
                <a:t>Data</a:t>
              </a:r>
              <a:r>
                <a:rPr kumimoji="1" lang="zh-CN" altLang="en-US" sz="1400" dirty="0">
                  <a:solidFill>
                    <a:schemeClr val="bg1"/>
                  </a:solidFill>
                  <a:latin typeface="Helvetica" pitchFamily="2" charset="0"/>
                </a:rPr>
                <a:t> </a:t>
              </a:r>
              <a:r>
                <a:rPr kumimoji="1" lang="en-US" altLang="zh-CN" sz="1400" dirty="0">
                  <a:solidFill>
                    <a:schemeClr val="bg1"/>
                  </a:solidFill>
                  <a:latin typeface="Helvetica" pitchFamily="2" charset="0"/>
                </a:rPr>
                <a:t>2</a:t>
              </a:r>
              <a:endParaRPr kumimoji="1" lang="zh-CN" altLang="en-US" sz="1400" dirty="0">
                <a:solidFill>
                  <a:schemeClr val="bg1"/>
                </a:solidFill>
                <a:latin typeface="Helvetica" pitchFamily="2" charset="0"/>
              </a:endParaRPr>
            </a:p>
          </p:txBody>
        </p:sp>
        <p:sp>
          <p:nvSpPr>
            <p:cNvPr id="90" name="椭圆 89">
              <a:extLst>
                <a:ext uri="{FF2B5EF4-FFF2-40B4-BE49-F238E27FC236}">
                  <a16:creationId xmlns:a16="http://schemas.microsoft.com/office/drawing/2014/main" id="{C4966437-50F2-3042-A5A0-F83EA35927E2}"/>
                </a:ext>
              </a:extLst>
            </p:cNvPr>
            <p:cNvSpPr/>
            <p:nvPr/>
          </p:nvSpPr>
          <p:spPr>
            <a:xfrm>
              <a:off x="7468434" y="3906305"/>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3" name="文本框 132">
              <a:extLst>
                <a:ext uri="{FF2B5EF4-FFF2-40B4-BE49-F238E27FC236}">
                  <a16:creationId xmlns:a16="http://schemas.microsoft.com/office/drawing/2014/main" id="{E9B5FE2A-23FF-F545-9649-AEF7D61690F6}"/>
                </a:ext>
              </a:extLst>
            </p:cNvPr>
            <p:cNvSpPr txBox="1"/>
            <p:nvPr/>
          </p:nvSpPr>
          <p:spPr>
            <a:xfrm>
              <a:off x="1006005" y="2531506"/>
              <a:ext cx="1790419" cy="307777"/>
            </a:xfrm>
            <a:prstGeom prst="rect">
              <a:avLst/>
            </a:prstGeom>
            <a:noFill/>
          </p:spPr>
          <p:txBody>
            <a:bodyPr wrap="square" rtlCol="0">
              <a:spAutoFit/>
            </a:bodyPr>
            <a:lstStyle/>
            <a:p>
              <a:r>
                <a:rPr lang="en-US" altLang="zh-CN" sz="1400" b="1" dirty="0">
                  <a:solidFill>
                    <a:srgbClr val="383B55"/>
                  </a:solidFill>
                  <a:latin typeface="Helvetica" pitchFamily="2" charset="0"/>
                </a:rPr>
                <a:t>Measure point</a:t>
              </a:r>
              <a:r>
                <a:rPr lang="zh-CN" altLang="en-US" sz="1400" b="1" dirty="0">
                  <a:solidFill>
                    <a:srgbClr val="383B55"/>
                  </a:solidFill>
                  <a:latin typeface="Helvetica" pitchFamily="2" charset="0"/>
                </a:rPr>
                <a:t> </a:t>
              </a:r>
              <a:r>
                <a:rPr lang="en-US" altLang="zh-CN" sz="1400" b="1" dirty="0">
                  <a:solidFill>
                    <a:srgbClr val="383B55"/>
                  </a:solidFill>
                  <a:latin typeface="Helvetica" pitchFamily="2" charset="0"/>
                </a:rPr>
                <a:t>1</a:t>
              </a:r>
              <a:endParaRPr lang="zh-CN" altLang="en-US" sz="1400" b="1" dirty="0">
                <a:solidFill>
                  <a:srgbClr val="383B55"/>
                </a:solidFill>
                <a:latin typeface="Helvetica" pitchFamily="2" charset="0"/>
              </a:endParaRPr>
            </a:p>
          </p:txBody>
        </p:sp>
        <p:sp>
          <p:nvSpPr>
            <p:cNvPr id="139" name="文本框 138">
              <a:extLst>
                <a:ext uri="{FF2B5EF4-FFF2-40B4-BE49-F238E27FC236}">
                  <a16:creationId xmlns:a16="http://schemas.microsoft.com/office/drawing/2014/main" id="{0AE37BE6-CD4C-B044-AF66-C1F5378405D7}"/>
                </a:ext>
              </a:extLst>
            </p:cNvPr>
            <p:cNvSpPr txBox="1"/>
            <p:nvPr/>
          </p:nvSpPr>
          <p:spPr>
            <a:xfrm>
              <a:off x="9933310" y="4676828"/>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Time</a:t>
              </a:r>
              <a:endParaRPr lang="zh-CN" altLang="en-US" sz="1400" dirty="0">
                <a:solidFill>
                  <a:srgbClr val="383B55"/>
                </a:solidFill>
                <a:latin typeface="Helvetica" pitchFamily="2" charset="0"/>
              </a:endParaRPr>
            </a:p>
          </p:txBody>
        </p:sp>
        <p:sp>
          <p:nvSpPr>
            <p:cNvPr id="151" name="文本框 150">
              <a:extLst>
                <a:ext uri="{FF2B5EF4-FFF2-40B4-BE49-F238E27FC236}">
                  <a16:creationId xmlns:a16="http://schemas.microsoft.com/office/drawing/2014/main" id="{C9CADFE1-A276-B844-B6B4-01C2F88F62B9}"/>
                </a:ext>
              </a:extLst>
            </p:cNvPr>
            <p:cNvSpPr txBox="1"/>
            <p:nvPr/>
          </p:nvSpPr>
          <p:spPr>
            <a:xfrm>
              <a:off x="2399179" y="4665812"/>
              <a:ext cx="440003" cy="307777"/>
            </a:xfrm>
            <a:prstGeom prst="rect">
              <a:avLst/>
            </a:prstGeom>
            <a:noFill/>
          </p:spPr>
          <p:txBody>
            <a:bodyPr wrap="square" rtlCol="0">
              <a:spAutoFit/>
            </a:bodyPr>
            <a:lstStyle/>
            <a:p>
              <a:r>
                <a:rPr lang="en-US" altLang="zh-CN" sz="1400" dirty="0">
                  <a:solidFill>
                    <a:srgbClr val="383B55"/>
                  </a:solidFill>
                  <a:latin typeface="Helvetica" pitchFamily="2" charset="0"/>
                </a:rPr>
                <a:t>t1</a:t>
              </a:r>
              <a:endParaRPr lang="zh-CN" altLang="en-US" sz="1400" dirty="0">
                <a:solidFill>
                  <a:srgbClr val="383B55"/>
                </a:solidFill>
                <a:latin typeface="Helvetica" pitchFamily="2" charset="0"/>
              </a:endParaRPr>
            </a:p>
          </p:txBody>
        </p:sp>
        <p:sp>
          <p:nvSpPr>
            <p:cNvPr id="152" name="文本框 151">
              <a:extLst>
                <a:ext uri="{FF2B5EF4-FFF2-40B4-BE49-F238E27FC236}">
                  <a16:creationId xmlns:a16="http://schemas.microsoft.com/office/drawing/2014/main" id="{3509B64D-CF48-8744-B615-B4F43D006228}"/>
                </a:ext>
              </a:extLst>
            </p:cNvPr>
            <p:cNvSpPr txBox="1"/>
            <p:nvPr/>
          </p:nvSpPr>
          <p:spPr>
            <a:xfrm>
              <a:off x="5211121" y="4662918"/>
              <a:ext cx="440003" cy="307777"/>
            </a:xfrm>
            <a:prstGeom prst="rect">
              <a:avLst/>
            </a:prstGeom>
            <a:noFill/>
          </p:spPr>
          <p:txBody>
            <a:bodyPr wrap="square" rtlCol="0">
              <a:spAutoFit/>
            </a:bodyPr>
            <a:lstStyle/>
            <a:p>
              <a:r>
                <a:rPr lang="en-US" altLang="zh-CN" sz="1400" dirty="0">
                  <a:solidFill>
                    <a:srgbClr val="383B55"/>
                  </a:solidFill>
                  <a:latin typeface="Helvetica" pitchFamily="2" charset="0"/>
                </a:rPr>
                <a:t>t3</a:t>
              </a:r>
              <a:endParaRPr lang="zh-CN" altLang="en-US" sz="1400" dirty="0">
                <a:solidFill>
                  <a:srgbClr val="383B55"/>
                </a:solidFill>
                <a:latin typeface="Helvetica" pitchFamily="2" charset="0"/>
              </a:endParaRPr>
            </a:p>
          </p:txBody>
        </p:sp>
        <p:sp>
          <p:nvSpPr>
            <p:cNvPr id="153" name="文本框 152">
              <a:extLst>
                <a:ext uri="{FF2B5EF4-FFF2-40B4-BE49-F238E27FC236}">
                  <a16:creationId xmlns:a16="http://schemas.microsoft.com/office/drawing/2014/main" id="{E050AA1F-1F06-E743-B06B-DD0A5B44A05C}"/>
                </a:ext>
              </a:extLst>
            </p:cNvPr>
            <p:cNvSpPr txBox="1"/>
            <p:nvPr/>
          </p:nvSpPr>
          <p:spPr>
            <a:xfrm>
              <a:off x="3802401" y="4660196"/>
              <a:ext cx="440003" cy="307777"/>
            </a:xfrm>
            <a:prstGeom prst="rect">
              <a:avLst/>
            </a:prstGeom>
            <a:noFill/>
          </p:spPr>
          <p:txBody>
            <a:bodyPr wrap="square" rtlCol="0">
              <a:spAutoFit/>
            </a:bodyPr>
            <a:lstStyle/>
            <a:p>
              <a:r>
                <a:rPr lang="en-US" altLang="zh-CN" sz="1400" dirty="0">
                  <a:solidFill>
                    <a:srgbClr val="383B55"/>
                  </a:solidFill>
                  <a:latin typeface="Helvetica" pitchFamily="2" charset="0"/>
                </a:rPr>
                <a:t>t2</a:t>
              </a:r>
              <a:endParaRPr lang="zh-CN" altLang="en-US" sz="1400" dirty="0">
                <a:solidFill>
                  <a:srgbClr val="383B55"/>
                </a:solidFill>
                <a:latin typeface="Helvetica" pitchFamily="2" charset="0"/>
              </a:endParaRPr>
            </a:p>
          </p:txBody>
        </p:sp>
        <p:sp>
          <p:nvSpPr>
            <p:cNvPr id="154" name="文本框 153">
              <a:extLst>
                <a:ext uri="{FF2B5EF4-FFF2-40B4-BE49-F238E27FC236}">
                  <a16:creationId xmlns:a16="http://schemas.microsoft.com/office/drawing/2014/main" id="{63977ED7-9530-C546-87CD-DA333292B391}"/>
                </a:ext>
              </a:extLst>
            </p:cNvPr>
            <p:cNvSpPr txBox="1"/>
            <p:nvPr/>
          </p:nvSpPr>
          <p:spPr>
            <a:xfrm>
              <a:off x="8055259" y="4667271"/>
              <a:ext cx="440003" cy="307777"/>
            </a:xfrm>
            <a:prstGeom prst="rect">
              <a:avLst/>
            </a:prstGeom>
            <a:noFill/>
          </p:spPr>
          <p:txBody>
            <a:bodyPr wrap="square" rtlCol="0">
              <a:spAutoFit/>
            </a:bodyPr>
            <a:lstStyle/>
            <a:p>
              <a:r>
                <a:rPr lang="en-US" altLang="zh-CN" sz="1400" dirty="0">
                  <a:solidFill>
                    <a:srgbClr val="383B55"/>
                  </a:solidFill>
                  <a:latin typeface="Helvetica" pitchFamily="2" charset="0"/>
                </a:rPr>
                <a:t>t5</a:t>
              </a:r>
              <a:endParaRPr lang="zh-CN" altLang="en-US" sz="1400" dirty="0">
                <a:solidFill>
                  <a:srgbClr val="383B55"/>
                </a:solidFill>
                <a:latin typeface="Helvetica" pitchFamily="2" charset="0"/>
              </a:endParaRPr>
            </a:p>
          </p:txBody>
        </p:sp>
        <p:sp>
          <p:nvSpPr>
            <p:cNvPr id="155" name="文本框 154">
              <a:extLst>
                <a:ext uri="{FF2B5EF4-FFF2-40B4-BE49-F238E27FC236}">
                  <a16:creationId xmlns:a16="http://schemas.microsoft.com/office/drawing/2014/main" id="{68172417-A141-2E42-B837-EEE42244F23D}"/>
                </a:ext>
              </a:extLst>
            </p:cNvPr>
            <p:cNvSpPr txBox="1"/>
            <p:nvPr/>
          </p:nvSpPr>
          <p:spPr>
            <a:xfrm>
              <a:off x="6614343" y="4671758"/>
              <a:ext cx="440003" cy="307777"/>
            </a:xfrm>
            <a:prstGeom prst="rect">
              <a:avLst/>
            </a:prstGeom>
            <a:noFill/>
          </p:spPr>
          <p:txBody>
            <a:bodyPr wrap="square" rtlCol="0">
              <a:spAutoFit/>
            </a:bodyPr>
            <a:lstStyle/>
            <a:p>
              <a:r>
                <a:rPr lang="en-US" altLang="zh-CN" sz="1400" dirty="0">
                  <a:solidFill>
                    <a:srgbClr val="383B55"/>
                  </a:solidFill>
                  <a:latin typeface="Helvetica" pitchFamily="2" charset="0"/>
                </a:rPr>
                <a:t>t4</a:t>
              </a:r>
              <a:endParaRPr lang="zh-CN" altLang="en-US" sz="1400" dirty="0">
                <a:solidFill>
                  <a:srgbClr val="383B55"/>
                </a:solidFill>
                <a:latin typeface="Helvetica" pitchFamily="2" charset="0"/>
              </a:endParaRPr>
            </a:p>
          </p:txBody>
        </p:sp>
        <p:sp>
          <p:nvSpPr>
            <p:cNvPr id="156" name="文本框 155">
              <a:extLst>
                <a:ext uri="{FF2B5EF4-FFF2-40B4-BE49-F238E27FC236}">
                  <a16:creationId xmlns:a16="http://schemas.microsoft.com/office/drawing/2014/main" id="{EA0D3A95-E803-0844-BE38-C4A9562372CF}"/>
                </a:ext>
              </a:extLst>
            </p:cNvPr>
            <p:cNvSpPr txBox="1"/>
            <p:nvPr/>
          </p:nvSpPr>
          <p:spPr>
            <a:xfrm>
              <a:off x="9458481" y="4660196"/>
              <a:ext cx="440003" cy="307777"/>
            </a:xfrm>
            <a:prstGeom prst="rect">
              <a:avLst/>
            </a:prstGeom>
            <a:noFill/>
          </p:spPr>
          <p:txBody>
            <a:bodyPr wrap="square" rtlCol="0">
              <a:spAutoFit/>
            </a:bodyPr>
            <a:lstStyle/>
            <a:p>
              <a:r>
                <a:rPr lang="en-US" altLang="zh-CN" sz="1400" dirty="0">
                  <a:solidFill>
                    <a:srgbClr val="383B55"/>
                  </a:solidFill>
                  <a:latin typeface="Helvetica" pitchFamily="2" charset="0"/>
                </a:rPr>
                <a:t>t6</a:t>
              </a:r>
              <a:endParaRPr lang="zh-CN" altLang="en-US" sz="1400" dirty="0">
                <a:solidFill>
                  <a:srgbClr val="383B55"/>
                </a:solidFill>
                <a:latin typeface="Helvetica" pitchFamily="2" charset="0"/>
              </a:endParaRPr>
            </a:p>
          </p:txBody>
        </p:sp>
        <p:sp>
          <p:nvSpPr>
            <p:cNvPr id="157" name="矩形 156">
              <a:extLst>
                <a:ext uri="{FF2B5EF4-FFF2-40B4-BE49-F238E27FC236}">
                  <a16:creationId xmlns:a16="http://schemas.microsoft.com/office/drawing/2014/main" id="{D7C635CD-5A85-B44F-B5F2-3BC7178FCAEB}"/>
                </a:ext>
              </a:extLst>
            </p:cNvPr>
            <p:cNvSpPr/>
            <p:nvPr/>
          </p:nvSpPr>
          <p:spPr>
            <a:xfrm>
              <a:off x="8332294" y="5053725"/>
              <a:ext cx="2119491" cy="307777"/>
            </a:xfrm>
            <a:prstGeom prst="rect">
              <a:avLst/>
            </a:prstGeom>
          </p:spPr>
          <p:txBody>
            <a:bodyPr wrap="none">
              <a:spAutoFit/>
            </a:bodyPr>
            <a:lstStyle/>
            <a:p>
              <a:r>
                <a:rPr lang="zh-CN" altLang="en-US" sz="1400" dirty="0">
                  <a:solidFill>
                    <a:srgbClr val="383B55"/>
                  </a:solidFill>
                  <a:latin typeface="Helvetica" pitchFamily="2" charset="0"/>
                </a:rPr>
                <a:t>window duration </a:t>
              </a:r>
              <a:r>
                <a:rPr lang="en-US" altLang="zh-CN" sz="1400" dirty="0">
                  <a:solidFill>
                    <a:srgbClr val="383B55"/>
                  </a:solidFill>
                  <a:latin typeface="Helvetica" pitchFamily="2" charset="0"/>
                </a:rPr>
                <a:t>=</a:t>
              </a:r>
              <a:r>
                <a:rPr lang="zh-CN" altLang="en-US" sz="1400" dirty="0">
                  <a:solidFill>
                    <a:srgbClr val="383B55"/>
                  </a:solidFill>
                  <a:latin typeface="Helvetica" pitchFamily="2" charset="0"/>
                </a:rPr>
                <a:t> </a:t>
              </a:r>
              <a:r>
                <a:rPr lang="en-US" altLang="zh-CN" sz="1400" dirty="0">
                  <a:solidFill>
                    <a:srgbClr val="383B55"/>
                  </a:solidFill>
                  <a:latin typeface="Helvetica" pitchFamily="2" charset="0"/>
                </a:rPr>
                <a:t>5</a:t>
              </a:r>
              <a:r>
                <a:rPr lang="zh-CN" altLang="en-US" sz="1400" dirty="0">
                  <a:solidFill>
                    <a:srgbClr val="383B55"/>
                  </a:solidFill>
                  <a:latin typeface="Helvetica" pitchFamily="2" charset="0"/>
                </a:rPr>
                <a:t> </a:t>
              </a:r>
              <a:r>
                <a:rPr lang="en-US" altLang="zh-CN" sz="1400" dirty="0">
                  <a:solidFill>
                    <a:srgbClr val="383B55"/>
                  </a:solidFill>
                  <a:latin typeface="Helvetica" pitchFamily="2" charset="0"/>
                </a:rPr>
                <a:t>min</a:t>
              </a:r>
              <a:endParaRPr lang="zh-CN" altLang="en-US" sz="1400" dirty="0">
                <a:solidFill>
                  <a:srgbClr val="383B55"/>
                </a:solidFill>
                <a:latin typeface="Helvetica" pitchFamily="2" charset="0"/>
              </a:endParaRPr>
            </a:p>
          </p:txBody>
        </p:sp>
        <p:sp>
          <p:nvSpPr>
            <p:cNvPr id="95" name="椭圆 94">
              <a:extLst>
                <a:ext uri="{FF2B5EF4-FFF2-40B4-BE49-F238E27FC236}">
                  <a16:creationId xmlns:a16="http://schemas.microsoft.com/office/drawing/2014/main" id="{44B2D845-DF47-0948-8432-911B1F99AAB1}"/>
                </a:ext>
              </a:extLst>
            </p:cNvPr>
            <p:cNvSpPr/>
            <p:nvPr/>
          </p:nvSpPr>
          <p:spPr>
            <a:xfrm>
              <a:off x="5954467" y="325193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9" name="文本框 158">
              <a:extLst>
                <a:ext uri="{FF2B5EF4-FFF2-40B4-BE49-F238E27FC236}">
                  <a16:creationId xmlns:a16="http://schemas.microsoft.com/office/drawing/2014/main" id="{7CDC8FB9-0933-7142-8653-66503E06D723}"/>
                </a:ext>
              </a:extLst>
            </p:cNvPr>
            <p:cNvSpPr txBox="1"/>
            <p:nvPr/>
          </p:nvSpPr>
          <p:spPr>
            <a:xfrm>
              <a:off x="999272" y="3191151"/>
              <a:ext cx="1790419" cy="307777"/>
            </a:xfrm>
            <a:prstGeom prst="rect">
              <a:avLst/>
            </a:prstGeom>
            <a:noFill/>
          </p:spPr>
          <p:txBody>
            <a:bodyPr wrap="square" rtlCol="0">
              <a:spAutoFit/>
            </a:bodyPr>
            <a:lstStyle/>
            <a:p>
              <a:r>
                <a:rPr lang="en-US" altLang="zh-CN" sz="1400" b="1" dirty="0">
                  <a:solidFill>
                    <a:srgbClr val="383B55"/>
                  </a:solidFill>
                  <a:latin typeface="Helvetica" pitchFamily="2" charset="0"/>
                </a:rPr>
                <a:t>Measure point</a:t>
              </a:r>
              <a:r>
                <a:rPr lang="zh-CN" altLang="en-US" sz="1400" b="1" dirty="0">
                  <a:solidFill>
                    <a:srgbClr val="383B55"/>
                  </a:solidFill>
                  <a:latin typeface="Helvetica" pitchFamily="2" charset="0"/>
                </a:rPr>
                <a:t> </a:t>
              </a:r>
              <a:r>
                <a:rPr lang="en-US" altLang="zh-CN" sz="1400" b="1" dirty="0">
                  <a:solidFill>
                    <a:srgbClr val="383B55"/>
                  </a:solidFill>
                  <a:latin typeface="Helvetica" pitchFamily="2" charset="0"/>
                </a:rPr>
                <a:t>2</a:t>
              </a:r>
              <a:endParaRPr lang="zh-CN" altLang="en-US" sz="1400" b="1" dirty="0">
                <a:solidFill>
                  <a:srgbClr val="383B55"/>
                </a:solidFill>
                <a:latin typeface="Helvetica" pitchFamily="2" charset="0"/>
              </a:endParaRPr>
            </a:p>
          </p:txBody>
        </p:sp>
        <p:sp>
          <p:nvSpPr>
            <p:cNvPr id="160" name="文本框 159">
              <a:extLst>
                <a:ext uri="{FF2B5EF4-FFF2-40B4-BE49-F238E27FC236}">
                  <a16:creationId xmlns:a16="http://schemas.microsoft.com/office/drawing/2014/main" id="{34173067-4975-2342-896D-AD187F63DB96}"/>
                </a:ext>
              </a:extLst>
            </p:cNvPr>
            <p:cNvSpPr txBox="1"/>
            <p:nvPr/>
          </p:nvSpPr>
          <p:spPr>
            <a:xfrm>
              <a:off x="999272" y="3830972"/>
              <a:ext cx="1790419" cy="307777"/>
            </a:xfrm>
            <a:prstGeom prst="rect">
              <a:avLst/>
            </a:prstGeom>
            <a:noFill/>
          </p:spPr>
          <p:txBody>
            <a:bodyPr wrap="square" rtlCol="0">
              <a:spAutoFit/>
            </a:bodyPr>
            <a:lstStyle/>
            <a:p>
              <a:r>
                <a:rPr lang="en-US" altLang="zh-CN" sz="1400" b="1" dirty="0">
                  <a:solidFill>
                    <a:srgbClr val="383B55"/>
                  </a:solidFill>
                  <a:latin typeface="Helvetica" pitchFamily="2" charset="0"/>
                </a:rPr>
                <a:t>Measure point</a:t>
              </a:r>
              <a:r>
                <a:rPr lang="zh-CN" altLang="en-US" sz="1400" b="1" dirty="0">
                  <a:solidFill>
                    <a:srgbClr val="383B55"/>
                  </a:solidFill>
                  <a:latin typeface="Helvetica" pitchFamily="2" charset="0"/>
                </a:rPr>
                <a:t> </a:t>
              </a:r>
              <a:r>
                <a:rPr lang="en-US" altLang="zh-CN" sz="1400" b="1" dirty="0">
                  <a:solidFill>
                    <a:srgbClr val="383B55"/>
                  </a:solidFill>
                  <a:latin typeface="Helvetica" pitchFamily="2" charset="0"/>
                </a:rPr>
                <a:t>3</a:t>
              </a:r>
              <a:endParaRPr lang="zh-CN" altLang="en-US" sz="1400" b="1" dirty="0">
                <a:solidFill>
                  <a:srgbClr val="383B55"/>
                </a:solidFill>
                <a:latin typeface="Helvetica" pitchFamily="2" charset="0"/>
              </a:endParaRPr>
            </a:p>
          </p:txBody>
        </p:sp>
        <p:cxnSp>
          <p:nvCxnSpPr>
            <p:cNvPr id="163" name="直线箭头连接符 162">
              <a:extLst>
                <a:ext uri="{FF2B5EF4-FFF2-40B4-BE49-F238E27FC236}">
                  <a16:creationId xmlns:a16="http://schemas.microsoft.com/office/drawing/2014/main" id="{A044E2E2-EB71-E84C-95F3-D2D4144E924C}"/>
                </a:ext>
              </a:extLst>
            </p:cNvPr>
            <p:cNvCxnSpPr>
              <a:cxnSpLocks/>
            </p:cNvCxnSpPr>
            <p:nvPr/>
          </p:nvCxnSpPr>
          <p:spPr>
            <a:xfrm>
              <a:off x="2503542" y="4660196"/>
              <a:ext cx="7709231"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3764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8C74A3F-B9CF-B640-AC0B-E4BB805A3267}"/>
              </a:ext>
            </a:extLst>
          </p:cNvPr>
          <p:cNvSpPr txBox="1"/>
          <p:nvPr/>
        </p:nvSpPr>
        <p:spPr>
          <a:xfrm>
            <a:off x="6858000" y="838200"/>
            <a:ext cx="2837636" cy="369332"/>
          </a:xfrm>
          <a:prstGeom prst="rect">
            <a:avLst/>
          </a:prstGeom>
          <a:noFill/>
        </p:spPr>
        <p:txBody>
          <a:bodyPr wrap="none" rtlCol="0">
            <a:spAutoFit/>
          </a:bodyPr>
          <a:lstStyle/>
          <a:p>
            <a:r>
              <a:rPr kumimoji="1" lang="en-US" altLang="zh-CN" dirty="0"/>
              <a:t>electric_power_logic_5.png</a:t>
            </a:r>
            <a:endParaRPr kumimoji="1" lang="zh-CN" altLang="en-US" dirty="0"/>
          </a:p>
        </p:txBody>
      </p:sp>
      <p:grpSp>
        <p:nvGrpSpPr>
          <p:cNvPr id="68" name="组合 67">
            <a:extLst>
              <a:ext uri="{FF2B5EF4-FFF2-40B4-BE49-F238E27FC236}">
                <a16:creationId xmlns:a16="http://schemas.microsoft.com/office/drawing/2014/main" id="{908CC255-2AB1-C843-A02B-1ADF55631C2F}"/>
              </a:ext>
            </a:extLst>
          </p:cNvPr>
          <p:cNvGrpSpPr/>
          <p:nvPr/>
        </p:nvGrpSpPr>
        <p:grpSpPr>
          <a:xfrm>
            <a:off x="2208761" y="2147731"/>
            <a:ext cx="7235277" cy="3491702"/>
            <a:chOff x="2208761" y="2147731"/>
            <a:chExt cx="7235277" cy="3491702"/>
          </a:xfrm>
        </p:grpSpPr>
        <p:grpSp>
          <p:nvGrpSpPr>
            <p:cNvPr id="39" name="组合 38">
              <a:extLst>
                <a:ext uri="{FF2B5EF4-FFF2-40B4-BE49-F238E27FC236}">
                  <a16:creationId xmlns:a16="http://schemas.microsoft.com/office/drawing/2014/main" id="{1B2F7D44-5E81-5E4B-9485-F5A606EF2165}"/>
                </a:ext>
              </a:extLst>
            </p:cNvPr>
            <p:cNvGrpSpPr/>
            <p:nvPr/>
          </p:nvGrpSpPr>
          <p:grpSpPr>
            <a:xfrm>
              <a:off x="2208761" y="2147731"/>
              <a:ext cx="7235277" cy="3491702"/>
              <a:chOff x="2208761" y="2147731"/>
              <a:chExt cx="7235277" cy="3491702"/>
            </a:xfrm>
          </p:grpSpPr>
          <p:sp>
            <p:nvSpPr>
              <p:cNvPr id="40" name="矩形 39">
                <a:extLst>
                  <a:ext uri="{FF2B5EF4-FFF2-40B4-BE49-F238E27FC236}">
                    <a16:creationId xmlns:a16="http://schemas.microsoft.com/office/drawing/2014/main" id="{E70DD735-72FA-0545-BE0A-CB7F8950A864}"/>
                  </a:ext>
                </a:extLst>
              </p:cNvPr>
              <p:cNvSpPr/>
              <p:nvPr/>
            </p:nvSpPr>
            <p:spPr>
              <a:xfrm>
                <a:off x="3447142" y="4406128"/>
                <a:ext cx="1459714" cy="871165"/>
              </a:xfrm>
              <a:prstGeom prst="rect">
                <a:avLst/>
              </a:prstGeom>
              <a:solidFill>
                <a:srgbClr val="7C74F8">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1" name="直线连接符 40">
                <a:extLst>
                  <a:ext uri="{FF2B5EF4-FFF2-40B4-BE49-F238E27FC236}">
                    <a16:creationId xmlns:a16="http://schemas.microsoft.com/office/drawing/2014/main" id="{55C9953E-85C1-0741-A85A-EB37BBEABC73}"/>
                  </a:ext>
                </a:extLst>
              </p:cNvPr>
              <p:cNvCxnSpPr>
                <a:cxnSpLocks/>
              </p:cNvCxnSpPr>
              <p:nvPr/>
            </p:nvCxnSpPr>
            <p:spPr>
              <a:xfrm>
                <a:off x="2740248" y="2365666"/>
                <a:ext cx="0" cy="2911627"/>
              </a:xfrm>
              <a:prstGeom prst="line">
                <a:avLst/>
              </a:prstGeom>
              <a:ln w="19050">
                <a:solidFill>
                  <a:srgbClr val="A2A5BC"/>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28821D3F-27F3-584E-8937-EFBD1605EF3B}"/>
                  </a:ext>
                </a:extLst>
              </p:cNvPr>
              <p:cNvSpPr txBox="1"/>
              <p:nvPr/>
            </p:nvSpPr>
            <p:spPr>
              <a:xfrm>
                <a:off x="8407089" y="5284526"/>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Hour</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43" name="文本框 42">
                <a:extLst>
                  <a:ext uri="{FF2B5EF4-FFF2-40B4-BE49-F238E27FC236}">
                    <a16:creationId xmlns:a16="http://schemas.microsoft.com/office/drawing/2014/main" id="{5096A833-8995-B04C-97C5-7529407DB6E7}"/>
                  </a:ext>
                </a:extLst>
              </p:cNvPr>
              <p:cNvSpPr txBox="1"/>
              <p:nvPr/>
            </p:nvSpPr>
            <p:spPr>
              <a:xfrm>
                <a:off x="3313496" y="5331656"/>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t1</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44" name="文本框 43">
                <a:extLst>
                  <a:ext uri="{FF2B5EF4-FFF2-40B4-BE49-F238E27FC236}">
                    <a16:creationId xmlns:a16="http://schemas.microsoft.com/office/drawing/2014/main" id="{67F3481A-F6FA-6C43-9236-8424F4AE457F}"/>
                  </a:ext>
                </a:extLst>
              </p:cNvPr>
              <p:cNvSpPr txBox="1"/>
              <p:nvPr/>
            </p:nvSpPr>
            <p:spPr>
              <a:xfrm>
                <a:off x="4780282" y="5331656"/>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t2</a:t>
                </a:r>
                <a:endParaRPr lang="zh-CN" altLang="en-US" sz="1400" dirty="0">
                  <a:solidFill>
                    <a:srgbClr val="383B55"/>
                  </a:solidFill>
                  <a:latin typeface="Arial" panose="020B0604020202020204" pitchFamily="34" charset="0"/>
                  <a:cs typeface="Arial" panose="020B0604020202020204" pitchFamily="34" charset="0"/>
                </a:endParaRPr>
              </a:p>
            </p:txBody>
          </p:sp>
          <p:cxnSp>
            <p:nvCxnSpPr>
              <p:cNvPr id="45" name="直线箭头连接符 44">
                <a:extLst>
                  <a:ext uri="{FF2B5EF4-FFF2-40B4-BE49-F238E27FC236}">
                    <a16:creationId xmlns:a16="http://schemas.microsoft.com/office/drawing/2014/main" id="{6936320E-3048-1C4B-8D80-24F7206D16C3}"/>
                  </a:ext>
                </a:extLst>
              </p:cNvPr>
              <p:cNvCxnSpPr>
                <a:cxnSpLocks/>
              </p:cNvCxnSpPr>
              <p:nvPr/>
            </p:nvCxnSpPr>
            <p:spPr>
              <a:xfrm flipV="1">
                <a:off x="2727236" y="5277293"/>
                <a:ext cx="6073301" cy="7233"/>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线连接符 45">
                <a:extLst>
                  <a:ext uri="{FF2B5EF4-FFF2-40B4-BE49-F238E27FC236}">
                    <a16:creationId xmlns:a16="http://schemas.microsoft.com/office/drawing/2014/main" id="{FB92A43B-F798-1B47-A662-5E136E25E179}"/>
                  </a:ext>
                </a:extLst>
              </p:cNvPr>
              <p:cNvCxnSpPr>
                <a:cxnSpLocks/>
                <a:stCxn id="62" idx="7"/>
                <a:endCxn id="51" idx="2"/>
              </p:cNvCxnSpPr>
              <p:nvPr/>
            </p:nvCxnSpPr>
            <p:spPr>
              <a:xfrm flipV="1">
                <a:off x="3508203" y="4122328"/>
                <a:ext cx="1296150" cy="590466"/>
              </a:xfrm>
              <a:prstGeom prst="line">
                <a:avLst/>
              </a:prstGeom>
              <a:ln w="19050">
                <a:solidFill>
                  <a:srgbClr val="A2A5BC"/>
                </a:solidFill>
              </a:ln>
            </p:spPr>
            <p:style>
              <a:lnRef idx="1">
                <a:schemeClr val="accent1"/>
              </a:lnRef>
              <a:fillRef idx="0">
                <a:schemeClr val="accent1"/>
              </a:fillRef>
              <a:effectRef idx="0">
                <a:schemeClr val="accent1"/>
              </a:effectRef>
              <a:fontRef idx="minor">
                <a:schemeClr val="tx1"/>
              </a:fontRef>
            </p:style>
          </p:cxnSp>
          <p:cxnSp>
            <p:nvCxnSpPr>
              <p:cNvPr id="47" name="直线连接符 46">
                <a:extLst>
                  <a:ext uri="{FF2B5EF4-FFF2-40B4-BE49-F238E27FC236}">
                    <a16:creationId xmlns:a16="http://schemas.microsoft.com/office/drawing/2014/main" id="{668E744B-88A4-B74B-B966-A7ABC071258E}"/>
                  </a:ext>
                </a:extLst>
              </p:cNvPr>
              <p:cNvCxnSpPr>
                <a:cxnSpLocks/>
              </p:cNvCxnSpPr>
              <p:nvPr/>
            </p:nvCxnSpPr>
            <p:spPr>
              <a:xfrm>
                <a:off x="4906856" y="4111788"/>
                <a:ext cx="0" cy="1172738"/>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cxnSp>
            <p:nvCxnSpPr>
              <p:cNvPr id="48" name="直线连接符 47">
                <a:extLst>
                  <a:ext uri="{FF2B5EF4-FFF2-40B4-BE49-F238E27FC236}">
                    <a16:creationId xmlns:a16="http://schemas.microsoft.com/office/drawing/2014/main" id="{5B4305E2-81A4-C049-918C-05B88D42DA9E}"/>
                  </a:ext>
                </a:extLst>
              </p:cNvPr>
              <p:cNvCxnSpPr>
                <a:cxnSpLocks/>
              </p:cNvCxnSpPr>
              <p:nvPr/>
            </p:nvCxnSpPr>
            <p:spPr>
              <a:xfrm>
                <a:off x="3447142" y="4812073"/>
                <a:ext cx="0" cy="465220"/>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1479F059-6931-2041-8E04-E561F42EF444}"/>
                  </a:ext>
                </a:extLst>
              </p:cNvPr>
              <p:cNvSpPr txBox="1"/>
              <p:nvPr/>
            </p:nvSpPr>
            <p:spPr>
              <a:xfrm>
                <a:off x="2208761" y="2147731"/>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kWh</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50" name="文本框 49">
                <a:extLst>
                  <a:ext uri="{FF2B5EF4-FFF2-40B4-BE49-F238E27FC236}">
                    <a16:creationId xmlns:a16="http://schemas.microsoft.com/office/drawing/2014/main" id="{2E20C2B0-E401-1942-93C9-81C2D331E982}"/>
                  </a:ext>
                </a:extLst>
              </p:cNvPr>
              <p:cNvSpPr txBox="1"/>
              <p:nvPr/>
            </p:nvSpPr>
            <p:spPr>
              <a:xfrm>
                <a:off x="3139647" y="4406128"/>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P1</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51" name="椭圆 50">
                <a:extLst>
                  <a:ext uri="{FF2B5EF4-FFF2-40B4-BE49-F238E27FC236}">
                    <a16:creationId xmlns:a16="http://schemas.microsoft.com/office/drawing/2014/main" id="{B2264772-4E92-6C41-8B8F-C1145BDED5E0}"/>
                  </a:ext>
                </a:extLst>
              </p:cNvPr>
              <p:cNvSpPr/>
              <p:nvPr/>
            </p:nvSpPr>
            <p:spPr>
              <a:xfrm>
                <a:off x="4804353" y="4035973"/>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52" name="文本框 51">
                <a:extLst>
                  <a:ext uri="{FF2B5EF4-FFF2-40B4-BE49-F238E27FC236}">
                    <a16:creationId xmlns:a16="http://schemas.microsoft.com/office/drawing/2014/main" id="{FE8540FF-70C2-D64A-9031-C2CA18824BA6}"/>
                  </a:ext>
                </a:extLst>
              </p:cNvPr>
              <p:cNvSpPr txBox="1"/>
              <p:nvPr/>
            </p:nvSpPr>
            <p:spPr>
              <a:xfrm>
                <a:off x="6006315" y="5331656"/>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t3</a:t>
                </a:r>
                <a:endParaRPr lang="zh-CN" altLang="en-US" sz="1400" dirty="0">
                  <a:solidFill>
                    <a:srgbClr val="383B55"/>
                  </a:solidFill>
                  <a:latin typeface="Arial" panose="020B0604020202020204" pitchFamily="34" charset="0"/>
                  <a:cs typeface="Arial" panose="020B0604020202020204" pitchFamily="34" charset="0"/>
                </a:endParaRPr>
              </a:p>
            </p:txBody>
          </p:sp>
          <p:cxnSp>
            <p:nvCxnSpPr>
              <p:cNvPr id="53" name="直线连接符 52">
                <a:extLst>
                  <a:ext uri="{FF2B5EF4-FFF2-40B4-BE49-F238E27FC236}">
                    <a16:creationId xmlns:a16="http://schemas.microsoft.com/office/drawing/2014/main" id="{3EB23948-A461-E04D-A12C-7F652F2BBDC9}"/>
                  </a:ext>
                </a:extLst>
              </p:cNvPr>
              <p:cNvCxnSpPr>
                <a:cxnSpLocks/>
                <a:stCxn id="54" idx="4"/>
              </p:cNvCxnSpPr>
              <p:nvPr/>
            </p:nvCxnSpPr>
            <p:spPr>
              <a:xfrm>
                <a:off x="6158942" y="4198143"/>
                <a:ext cx="0" cy="1086383"/>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8547AF1F-F364-9F43-A829-D213AB80F371}"/>
                  </a:ext>
                </a:extLst>
              </p:cNvPr>
              <p:cNvSpPr/>
              <p:nvPr/>
            </p:nvSpPr>
            <p:spPr>
              <a:xfrm>
                <a:off x="6072587" y="4025433"/>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55" name="文本框 54">
                <a:extLst>
                  <a:ext uri="{FF2B5EF4-FFF2-40B4-BE49-F238E27FC236}">
                    <a16:creationId xmlns:a16="http://schemas.microsoft.com/office/drawing/2014/main" id="{02E11F17-93AB-1C4D-882D-319C742604AD}"/>
                  </a:ext>
                </a:extLst>
              </p:cNvPr>
              <p:cNvSpPr txBox="1"/>
              <p:nvPr/>
            </p:nvSpPr>
            <p:spPr>
              <a:xfrm>
                <a:off x="7293320" y="5331656"/>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t4</a:t>
                </a:r>
                <a:endParaRPr lang="zh-CN" altLang="en-US" sz="1400" dirty="0">
                  <a:solidFill>
                    <a:srgbClr val="383B55"/>
                  </a:solidFill>
                  <a:latin typeface="Arial" panose="020B0604020202020204" pitchFamily="34" charset="0"/>
                  <a:cs typeface="Arial" panose="020B0604020202020204" pitchFamily="34" charset="0"/>
                </a:endParaRPr>
              </a:p>
            </p:txBody>
          </p:sp>
          <p:cxnSp>
            <p:nvCxnSpPr>
              <p:cNvPr id="56" name="直线连接符 55">
                <a:extLst>
                  <a:ext uri="{FF2B5EF4-FFF2-40B4-BE49-F238E27FC236}">
                    <a16:creationId xmlns:a16="http://schemas.microsoft.com/office/drawing/2014/main" id="{7EBAB6A7-C05D-EF4E-8704-AA9AD89ABE84}"/>
                  </a:ext>
                </a:extLst>
              </p:cNvPr>
              <p:cNvCxnSpPr>
                <a:cxnSpLocks/>
                <a:stCxn id="57" idx="4"/>
              </p:cNvCxnSpPr>
              <p:nvPr/>
            </p:nvCxnSpPr>
            <p:spPr>
              <a:xfrm>
                <a:off x="7445947" y="3351119"/>
                <a:ext cx="0" cy="1933407"/>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C0390F62-DB58-6843-A554-865F9E744141}"/>
                  </a:ext>
                </a:extLst>
              </p:cNvPr>
              <p:cNvSpPr/>
              <p:nvPr/>
            </p:nvSpPr>
            <p:spPr>
              <a:xfrm>
                <a:off x="7359592" y="317840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cxnSp>
            <p:nvCxnSpPr>
              <p:cNvPr id="58" name="直线连接符 57">
                <a:extLst>
                  <a:ext uri="{FF2B5EF4-FFF2-40B4-BE49-F238E27FC236}">
                    <a16:creationId xmlns:a16="http://schemas.microsoft.com/office/drawing/2014/main" id="{B8DE811E-C7EC-1540-B927-A98968BF7D49}"/>
                  </a:ext>
                </a:extLst>
              </p:cNvPr>
              <p:cNvCxnSpPr>
                <a:cxnSpLocks/>
                <a:endCxn id="54" idx="2"/>
              </p:cNvCxnSpPr>
              <p:nvPr/>
            </p:nvCxnSpPr>
            <p:spPr>
              <a:xfrm>
                <a:off x="4906856" y="4111788"/>
                <a:ext cx="1165731" cy="0"/>
              </a:xfrm>
              <a:prstGeom prst="line">
                <a:avLst/>
              </a:prstGeom>
              <a:ln w="19050">
                <a:solidFill>
                  <a:srgbClr val="A2A5BC"/>
                </a:solidFill>
              </a:ln>
            </p:spPr>
            <p:style>
              <a:lnRef idx="1">
                <a:schemeClr val="accent1"/>
              </a:lnRef>
              <a:fillRef idx="0">
                <a:schemeClr val="accent1"/>
              </a:fillRef>
              <a:effectRef idx="0">
                <a:schemeClr val="accent1"/>
              </a:effectRef>
              <a:fontRef idx="minor">
                <a:schemeClr val="tx1"/>
              </a:fontRef>
            </p:style>
          </p:cxnSp>
          <p:cxnSp>
            <p:nvCxnSpPr>
              <p:cNvPr id="59" name="直线连接符 58">
                <a:extLst>
                  <a:ext uri="{FF2B5EF4-FFF2-40B4-BE49-F238E27FC236}">
                    <a16:creationId xmlns:a16="http://schemas.microsoft.com/office/drawing/2014/main" id="{591CF699-900D-CC40-BC85-B898862FCD3E}"/>
                  </a:ext>
                </a:extLst>
              </p:cNvPr>
              <p:cNvCxnSpPr>
                <a:cxnSpLocks/>
                <a:stCxn id="54" idx="6"/>
                <a:endCxn id="57" idx="2"/>
              </p:cNvCxnSpPr>
              <p:nvPr/>
            </p:nvCxnSpPr>
            <p:spPr>
              <a:xfrm flipV="1">
                <a:off x="6245297" y="3264764"/>
                <a:ext cx="1114295" cy="847024"/>
              </a:xfrm>
              <a:prstGeom prst="line">
                <a:avLst/>
              </a:prstGeom>
              <a:ln w="19050">
                <a:solidFill>
                  <a:srgbClr val="A2A5BC"/>
                </a:solidFill>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8533742A-3425-7E4E-B2E3-FB46FEEB3D5D}"/>
                  </a:ext>
                </a:extLst>
              </p:cNvPr>
              <p:cNvSpPr txBox="1"/>
              <p:nvPr/>
            </p:nvSpPr>
            <p:spPr>
              <a:xfrm>
                <a:off x="5707841" y="3728196"/>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P3</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61" name="文本框 60">
                <a:extLst>
                  <a:ext uri="{FF2B5EF4-FFF2-40B4-BE49-F238E27FC236}">
                    <a16:creationId xmlns:a16="http://schemas.microsoft.com/office/drawing/2014/main" id="{211CF283-273A-3641-9FB4-8F7C47C6A223}"/>
                  </a:ext>
                </a:extLst>
              </p:cNvPr>
              <p:cNvSpPr txBox="1"/>
              <p:nvPr/>
            </p:nvSpPr>
            <p:spPr>
              <a:xfrm>
                <a:off x="7013827" y="2916660"/>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P4</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62" name="椭圆 61">
                <a:extLst>
                  <a:ext uri="{FF2B5EF4-FFF2-40B4-BE49-F238E27FC236}">
                    <a16:creationId xmlns:a16="http://schemas.microsoft.com/office/drawing/2014/main" id="{FDC90A6C-0BCF-DA4A-BAF8-FD2964A1B3CB}"/>
                  </a:ext>
                </a:extLst>
              </p:cNvPr>
              <p:cNvSpPr/>
              <p:nvPr/>
            </p:nvSpPr>
            <p:spPr>
              <a:xfrm>
                <a:off x="3360786" y="4687501"/>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63" name="文本框 62">
                <a:extLst>
                  <a:ext uri="{FF2B5EF4-FFF2-40B4-BE49-F238E27FC236}">
                    <a16:creationId xmlns:a16="http://schemas.microsoft.com/office/drawing/2014/main" id="{E62C62E3-2A52-CD44-8DB2-2D079EA3EB94}"/>
                  </a:ext>
                </a:extLst>
              </p:cNvPr>
              <p:cNvSpPr txBox="1"/>
              <p:nvPr/>
            </p:nvSpPr>
            <p:spPr>
              <a:xfrm>
                <a:off x="4670892" y="3739668"/>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P2</a:t>
                </a:r>
                <a:endParaRPr lang="zh-CN" altLang="en-US" sz="1400" dirty="0">
                  <a:solidFill>
                    <a:srgbClr val="383B55"/>
                  </a:solidFill>
                  <a:latin typeface="Arial" panose="020B0604020202020204" pitchFamily="34" charset="0"/>
                  <a:cs typeface="Arial" panose="020B0604020202020204" pitchFamily="34" charset="0"/>
                </a:endParaRPr>
              </a:p>
            </p:txBody>
          </p:sp>
        </p:grpSp>
        <p:sp>
          <p:nvSpPr>
            <p:cNvPr id="65" name="文本框 64">
              <a:extLst>
                <a:ext uri="{FF2B5EF4-FFF2-40B4-BE49-F238E27FC236}">
                  <a16:creationId xmlns:a16="http://schemas.microsoft.com/office/drawing/2014/main" id="{8E6BB03E-11BD-5C4E-9B9E-607AECF2A910}"/>
                </a:ext>
              </a:extLst>
            </p:cNvPr>
            <p:cNvSpPr txBox="1"/>
            <p:nvPr/>
          </p:nvSpPr>
          <p:spPr>
            <a:xfrm>
              <a:off x="3681049" y="4074786"/>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P(</a:t>
              </a:r>
              <a:r>
                <a:rPr lang="en-US" altLang="zh-CN" sz="1400" dirty="0" err="1">
                  <a:solidFill>
                    <a:srgbClr val="383B55"/>
                  </a:solidFill>
                  <a:latin typeface="Arial" panose="020B0604020202020204" pitchFamily="34" charset="0"/>
                  <a:cs typeface="Arial" panose="020B0604020202020204" pitchFamily="34" charset="0"/>
                </a:rPr>
                <a:t>avg</a:t>
              </a:r>
              <a:r>
                <a:rPr lang="en-US" altLang="zh-CN" sz="1400" dirty="0">
                  <a:solidFill>
                    <a:srgbClr val="383B55"/>
                  </a:solidFill>
                  <a:latin typeface="Arial" panose="020B0604020202020204" pitchFamily="34" charset="0"/>
                  <a:cs typeface="Arial" panose="020B0604020202020204" pitchFamily="34" charset="0"/>
                </a:rPr>
                <a:t>)</a:t>
              </a:r>
              <a:endParaRPr lang="zh-CN" altLang="en-US" sz="1400" dirty="0">
                <a:solidFill>
                  <a:srgbClr val="383B55"/>
                </a:solidFill>
                <a:latin typeface="Arial" panose="020B0604020202020204" pitchFamily="34" charset="0"/>
                <a:cs typeface="Arial" panose="020B0604020202020204" pitchFamily="34" charset="0"/>
              </a:endParaRPr>
            </a:p>
          </p:txBody>
        </p:sp>
        <p:cxnSp>
          <p:nvCxnSpPr>
            <p:cNvPr id="67" name="直线连接符 66">
              <a:extLst>
                <a:ext uri="{FF2B5EF4-FFF2-40B4-BE49-F238E27FC236}">
                  <a16:creationId xmlns:a16="http://schemas.microsoft.com/office/drawing/2014/main" id="{9270DCAA-730A-C64E-8003-E6FBDE06BD98}"/>
                </a:ext>
              </a:extLst>
            </p:cNvPr>
            <p:cNvCxnSpPr/>
            <p:nvPr/>
          </p:nvCxnSpPr>
          <p:spPr>
            <a:xfrm>
              <a:off x="3447141" y="4406128"/>
              <a:ext cx="1459715" cy="0"/>
            </a:xfrm>
            <a:prstGeom prst="line">
              <a:avLst/>
            </a:prstGeom>
            <a:ln w="19050">
              <a:solidFill>
                <a:srgbClr val="A2A5BC"/>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20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2E34544-B0F7-8849-99A6-DF9D34E224FD}"/>
              </a:ext>
            </a:extLst>
          </p:cNvPr>
          <p:cNvSpPr txBox="1"/>
          <p:nvPr/>
        </p:nvSpPr>
        <p:spPr>
          <a:xfrm>
            <a:off x="3364435" y="204933"/>
            <a:ext cx="2699778" cy="369332"/>
          </a:xfrm>
          <a:prstGeom prst="rect">
            <a:avLst/>
          </a:prstGeom>
          <a:noFill/>
        </p:spPr>
        <p:txBody>
          <a:bodyPr wrap="none" rtlCol="0">
            <a:spAutoFit/>
          </a:bodyPr>
          <a:lstStyle/>
          <a:p>
            <a:r>
              <a:rPr kumimoji="1" lang="en-US" altLang="zh-CN" dirty="0" err="1"/>
              <a:t>storage_policy_struct.png</a:t>
            </a:r>
            <a:endParaRPr kumimoji="1" lang="zh-CN" altLang="en-US" dirty="0"/>
          </a:p>
        </p:txBody>
      </p:sp>
      <p:grpSp>
        <p:nvGrpSpPr>
          <p:cNvPr id="47" name="组合 46">
            <a:extLst>
              <a:ext uri="{FF2B5EF4-FFF2-40B4-BE49-F238E27FC236}">
                <a16:creationId xmlns:a16="http://schemas.microsoft.com/office/drawing/2014/main" id="{B630E4E7-9E7D-3E4E-AECC-2787C5CD307C}"/>
              </a:ext>
            </a:extLst>
          </p:cNvPr>
          <p:cNvGrpSpPr/>
          <p:nvPr/>
        </p:nvGrpSpPr>
        <p:grpSpPr>
          <a:xfrm>
            <a:off x="404103" y="828577"/>
            <a:ext cx="10954140" cy="5047471"/>
            <a:chOff x="404103" y="828577"/>
            <a:chExt cx="10954140" cy="5047471"/>
          </a:xfrm>
        </p:grpSpPr>
        <p:sp>
          <p:nvSpPr>
            <p:cNvPr id="18" name="矩形 17">
              <a:extLst>
                <a:ext uri="{FF2B5EF4-FFF2-40B4-BE49-F238E27FC236}">
                  <a16:creationId xmlns:a16="http://schemas.microsoft.com/office/drawing/2014/main" id="{0C6D9E78-3C43-0840-A318-C57A4EF8433A}"/>
                </a:ext>
              </a:extLst>
            </p:cNvPr>
            <p:cNvSpPr/>
            <p:nvPr/>
          </p:nvSpPr>
          <p:spPr>
            <a:xfrm>
              <a:off x="404103" y="3556000"/>
              <a:ext cx="10954140" cy="1371600"/>
            </a:xfrm>
            <a:prstGeom prst="rect">
              <a:avLst/>
            </a:prstGeom>
            <a:solidFill>
              <a:srgbClr val="7C74F8">
                <a:alpha val="20000"/>
              </a:srgbClr>
            </a:solidFill>
            <a:ln>
              <a:solidFill>
                <a:srgbClr val="7C74F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bg1"/>
                </a:solidFill>
                <a:latin typeface="Arial" panose="020B0604020202020204" pitchFamily="34" charset="0"/>
                <a:cs typeface="Arial" panose="020B0604020202020204" pitchFamily="34" charset="0"/>
              </a:endParaRPr>
            </a:p>
          </p:txBody>
        </p:sp>
        <p:sp>
          <p:nvSpPr>
            <p:cNvPr id="7" name="罐形 6">
              <a:extLst>
                <a:ext uri="{FF2B5EF4-FFF2-40B4-BE49-F238E27FC236}">
                  <a16:creationId xmlns:a16="http://schemas.microsoft.com/office/drawing/2014/main" id="{B1B1E0E9-454C-7648-B087-399ECF6BF002}"/>
                </a:ext>
              </a:extLst>
            </p:cNvPr>
            <p:cNvSpPr/>
            <p:nvPr/>
          </p:nvSpPr>
          <p:spPr>
            <a:xfrm>
              <a:off x="542843" y="3804684"/>
              <a:ext cx="1455373" cy="786809"/>
            </a:xfrm>
            <a:prstGeom prst="can">
              <a:avLst/>
            </a:prstGeom>
            <a:solidFill>
              <a:srgbClr val="7C74F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a:solidFill>
                    <a:schemeClr val="bg1"/>
                  </a:solidFill>
                  <a:latin typeface="Arial" panose="020B0604020202020204" pitchFamily="34" charset="0"/>
                  <a:cs typeface="Arial" panose="020B0604020202020204" pitchFamily="34" charset="0"/>
                </a:rPr>
                <a:t>Redis</a:t>
              </a:r>
              <a:endParaRPr kumimoji="1" lang="en-US" altLang="zh-CN" sz="1400" dirty="0">
                <a:solidFill>
                  <a:schemeClr val="bg1"/>
                </a:solidFill>
                <a:latin typeface="Arial" panose="020B0604020202020204" pitchFamily="34" charset="0"/>
                <a:cs typeface="Arial" panose="020B0604020202020204" pitchFamily="34" charset="0"/>
              </a:endParaRPr>
            </a:p>
            <a:p>
              <a:pPr algn="ctr"/>
              <a:r>
                <a:rPr kumimoji="1" lang="zh-CN" altLang="en-US" sz="1400" dirty="0">
                  <a:solidFill>
                    <a:schemeClr val="bg1"/>
                  </a:solidFill>
                  <a:latin typeface="Arial" panose="020B0604020202020204" pitchFamily="34" charset="0"/>
                  <a:cs typeface="Arial" panose="020B0604020202020204" pitchFamily="34" charset="0"/>
                </a:rPr>
                <a:t> </a:t>
              </a:r>
              <a:r>
                <a:rPr kumimoji="1" lang="en-US" altLang="zh-CN" sz="1400" dirty="0">
                  <a:solidFill>
                    <a:schemeClr val="bg1"/>
                  </a:solidFill>
                  <a:latin typeface="Arial" panose="020B0604020202020204" pitchFamily="34" charset="0"/>
                  <a:cs typeface="Arial" panose="020B0604020202020204" pitchFamily="34" charset="0"/>
                </a:rPr>
                <a:t>(Latest)</a:t>
              </a:r>
              <a:endParaRPr kumimoji="1" lang="zh-CN" altLang="en-US" sz="1400" dirty="0">
                <a:solidFill>
                  <a:schemeClr val="bg1"/>
                </a:solidFill>
                <a:latin typeface="Arial" panose="020B0604020202020204" pitchFamily="34" charset="0"/>
                <a:cs typeface="Arial" panose="020B0604020202020204" pitchFamily="34" charset="0"/>
              </a:endParaRPr>
            </a:p>
          </p:txBody>
        </p:sp>
        <p:sp>
          <p:nvSpPr>
            <p:cNvPr id="8" name="罐形 7">
              <a:extLst>
                <a:ext uri="{FF2B5EF4-FFF2-40B4-BE49-F238E27FC236}">
                  <a16:creationId xmlns:a16="http://schemas.microsoft.com/office/drawing/2014/main" id="{7BEA02BB-1686-524D-BE8D-C917D7A9331D}"/>
                </a:ext>
              </a:extLst>
            </p:cNvPr>
            <p:cNvSpPr/>
            <p:nvPr/>
          </p:nvSpPr>
          <p:spPr>
            <a:xfrm>
              <a:off x="2076590" y="3804684"/>
              <a:ext cx="1455373" cy="786809"/>
            </a:xfrm>
            <a:prstGeom prst="can">
              <a:avLst/>
            </a:prstGeom>
            <a:solidFill>
              <a:srgbClr val="7C74F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Arial" panose="020B0604020202020204" pitchFamily="34" charset="0"/>
                  <a:cs typeface="Arial" panose="020B0604020202020204" pitchFamily="34" charset="0"/>
                </a:rPr>
                <a:t>TSDB</a:t>
              </a:r>
            </a:p>
            <a:p>
              <a:pPr algn="ctr"/>
              <a:r>
                <a:rPr kumimoji="1" lang="en-US" altLang="zh-CN" sz="1400" dirty="0">
                  <a:solidFill>
                    <a:schemeClr val="bg1"/>
                  </a:solidFill>
                  <a:latin typeface="Arial" panose="020B0604020202020204" pitchFamily="34" charset="0"/>
                  <a:cs typeface="Arial" panose="020B0604020202020204" pitchFamily="34" charset="0"/>
                </a:rPr>
                <a:t>(AI</a:t>
              </a:r>
              <a:r>
                <a:rPr kumimoji="1" lang="zh-CN" altLang="en-US" sz="1400" dirty="0">
                  <a:solidFill>
                    <a:schemeClr val="bg1"/>
                  </a:solidFill>
                  <a:latin typeface="Arial" panose="020B0604020202020204" pitchFamily="34" charset="0"/>
                  <a:cs typeface="Arial" panose="020B0604020202020204" pitchFamily="34" charset="0"/>
                </a:rPr>
                <a:t> </a:t>
              </a:r>
              <a:r>
                <a:rPr kumimoji="1" lang="en-US" altLang="zh-CN" sz="1400" dirty="0">
                  <a:solidFill>
                    <a:schemeClr val="bg1"/>
                  </a:solidFill>
                  <a:latin typeface="Arial" panose="020B0604020202020204" pitchFamily="34" charset="0"/>
                  <a:cs typeface="Arial" panose="020B0604020202020204" pitchFamily="34" charset="0"/>
                </a:rPr>
                <a:t>raw</a:t>
              </a:r>
              <a:r>
                <a:rPr kumimoji="1" lang="zh-CN" altLang="en-US" sz="1400" dirty="0">
                  <a:solidFill>
                    <a:schemeClr val="bg1"/>
                  </a:solidFill>
                  <a:latin typeface="Arial" panose="020B0604020202020204" pitchFamily="34" charset="0"/>
                  <a:cs typeface="Arial" panose="020B0604020202020204" pitchFamily="34" charset="0"/>
                </a:rPr>
                <a:t> </a:t>
              </a:r>
              <a:r>
                <a:rPr kumimoji="1" lang="en-US" altLang="zh-CN" sz="1400" dirty="0">
                  <a:solidFill>
                    <a:schemeClr val="bg1"/>
                  </a:solidFill>
                  <a:latin typeface="Arial" panose="020B0604020202020204" pitchFamily="34" charset="0"/>
                  <a:cs typeface="Arial" panose="020B0604020202020204" pitchFamily="34" charset="0"/>
                </a:rPr>
                <a:t>data)</a:t>
              </a:r>
              <a:endParaRPr kumimoji="1" lang="zh-CN" altLang="en-US" sz="1400" dirty="0">
                <a:solidFill>
                  <a:schemeClr val="bg1"/>
                </a:solidFill>
                <a:latin typeface="Arial" panose="020B0604020202020204" pitchFamily="34" charset="0"/>
                <a:cs typeface="Arial" panose="020B0604020202020204" pitchFamily="34" charset="0"/>
              </a:endParaRPr>
            </a:p>
          </p:txBody>
        </p:sp>
        <p:sp>
          <p:nvSpPr>
            <p:cNvPr id="9" name="罐形 8">
              <a:extLst>
                <a:ext uri="{FF2B5EF4-FFF2-40B4-BE49-F238E27FC236}">
                  <a16:creationId xmlns:a16="http://schemas.microsoft.com/office/drawing/2014/main" id="{8F73ED1A-EB82-E544-A143-9DA863B38F7B}"/>
                </a:ext>
              </a:extLst>
            </p:cNvPr>
            <p:cNvSpPr/>
            <p:nvPr/>
          </p:nvSpPr>
          <p:spPr>
            <a:xfrm>
              <a:off x="3608117" y="3804683"/>
              <a:ext cx="1455373" cy="786809"/>
            </a:xfrm>
            <a:prstGeom prst="can">
              <a:avLst/>
            </a:prstGeom>
            <a:solidFill>
              <a:srgbClr val="7C74F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Arial" panose="020B0604020202020204" pitchFamily="34" charset="0"/>
                  <a:cs typeface="Arial" panose="020B0604020202020204" pitchFamily="34" charset="0"/>
                </a:rPr>
                <a:t>TSDB</a:t>
              </a:r>
            </a:p>
            <a:p>
              <a:pPr algn="ctr"/>
              <a:r>
                <a:rPr kumimoji="1" lang="zh-CN" altLang="en-US" sz="1400" dirty="0">
                  <a:solidFill>
                    <a:schemeClr val="bg1"/>
                  </a:solidFill>
                  <a:latin typeface="Arial" panose="020B0604020202020204" pitchFamily="34" charset="0"/>
                  <a:cs typeface="Arial" panose="020B0604020202020204" pitchFamily="34" charset="0"/>
                </a:rPr>
                <a:t> </a:t>
              </a:r>
              <a:r>
                <a:rPr kumimoji="1" lang="en-US" altLang="zh-CN" sz="1400" dirty="0">
                  <a:solidFill>
                    <a:schemeClr val="bg1"/>
                  </a:solidFill>
                  <a:latin typeface="Arial" panose="020B0604020202020204" pitchFamily="34" charset="0"/>
                  <a:cs typeface="Arial" panose="020B0604020202020204" pitchFamily="34" charset="0"/>
                </a:rPr>
                <a:t>(AI</a:t>
              </a:r>
              <a:r>
                <a:rPr kumimoji="1" lang="zh-CN" altLang="en-US" sz="1400" dirty="0">
                  <a:solidFill>
                    <a:schemeClr val="bg1"/>
                  </a:solidFill>
                  <a:latin typeface="Arial" panose="020B0604020202020204" pitchFamily="34" charset="0"/>
                  <a:cs typeface="Arial" panose="020B0604020202020204" pitchFamily="34" charset="0"/>
                </a:rPr>
                <a:t> </a:t>
              </a:r>
              <a:r>
                <a:rPr kumimoji="1" lang="en-US" altLang="zh-CN" sz="1400" dirty="0">
                  <a:solidFill>
                    <a:schemeClr val="bg1"/>
                  </a:solidFill>
                  <a:latin typeface="Arial" panose="020B0604020202020204" pitchFamily="34" charset="0"/>
                  <a:cs typeface="Arial" panose="020B0604020202020204" pitchFamily="34" charset="0"/>
                </a:rPr>
                <a:t>normalized)</a:t>
              </a:r>
              <a:endParaRPr kumimoji="1" lang="zh-CN" altLang="en-US" sz="1400" dirty="0">
                <a:solidFill>
                  <a:schemeClr val="bg1"/>
                </a:solidFill>
                <a:latin typeface="Arial" panose="020B0604020202020204" pitchFamily="34" charset="0"/>
                <a:cs typeface="Arial" panose="020B0604020202020204" pitchFamily="34" charset="0"/>
              </a:endParaRPr>
            </a:p>
          </p:txBody>
        </p:sp>
        <p:sp>
          <p:nvSpPr>
            <p:cNvPr id="10" name="罐形 9">
              <a:extLst>
                <a:ext uri="{FF2B5EF4-FFF2-40B4-BE49-F238E27FC236}">
                  <a16:creationId xmlns:a16="http://schemas.microsoft.com/office/drawing/2014/main" id="{D7A7514F-B8FD-C940-AF31-058F2DA768CA}"/>
                </a:ext>
              </a:extLst>
            </p:cNvPr>
            <p:cNvSpPr/>
            <p:nvPr/>
          </p:nvSpPr>
          <p:spPr>
            <a:xfrm>
              <a:off x="5144084" y="3804684"/>
              <a:ext cx="1453153" cy="786809"/>
            </a:xfrm>
            <a:prstGeom prst="can">
              <a:avLst/>
            </a:prstGeom>
            <a:solidFill>
              <a:srgbClr val="7C74F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Arial" panose="020B0604020202020204" pitchFamily="34" charset="0"/>
                  <a:cs typeface="Arial" panose="020B0604020202020204" pitchFamily="34" charset="0"/>
                </a:rPr>
                <a:t>TASB</a:t>
              </a:r>
              <a:r>
                <a:rPr kumimoji="1" lang="zh-CN" altLang="en-US" sz="1400" dirty="0">
                  <a:solidFill>
                    <a:schemeClr val="bg1"/>
                  </a:solidFill>
                  <a:latin typeface="Arial" panose="020B0604020202020204" pitchFamily="34" charset="0"/>
                  <a:cs typeface="Arial" panose="020B0604020202020204" pitchFamily="34" charset="0"/>
                </a:rPr>
                <a:t> </a:t>
              </a:r>
              <a:endParaRPr kumimoji="1" lang="en-US" altLang="zh-CN" sz="1400" dirty="0">
                <a:solidFill>
                  <a:schemeClr val="bg1"/>
                </a:solidFill>
                <a:latin typeface="Arial" panose="020B0604020202020204" pitchFamily="34" charset="0"/>
                <a:cs typeface="Arial" panose="020B0604020202020204" pitchFamily="34" charset="0"/>
              </a:endParaRPr>
            </a:p>
            <a:p>
              <a:pPr algn="ctr"/>
              <a:r>
                <a:rPr kumimoji="1" lang="en-US" altLang="zh-CN" sz="1400" dirty="0">
                  <a:solidFill>
                    <a:schemeClr val="bg1"/>
                  </a:solidFill>
                  <a:latin typeface="Arial" panose="020B0604020202020204" pitchFamily="34" charset="0"/>
                  <a:cs typeface="Arial" panose="020B0604020202020204" pitchFamily="34" charset="0"/>
                </a:rPr>
                <a:t>(DI</a:t>
              </a:r>
              <a:r>
                <a:rPr kumimoji="1" lang="zh-CN" altLang="en-US" sz="1400" dirty="0">
                  <a:solidFill>
                    <a:schemeClr val="bg1"/>
                  </a:solidFill>
                  <a:latin typeface="Arial" panose="020B0604020202020204" pitchFamily="34" charset="0"/>
                  <a:cs typeface="Arial" panose="020B0604020202020204" pitchFamily="34" charset="0"/>
                </a:rPr>
                <a:t> </a:t>
              </a:r>
              <a:r>
                <a:rPr kumimoji="1" lang="en-US" altLang="zh-CN" sz="1400" dirty="0">
                  <a:solidFill>
                    <a:schemeClr val="bg1"/>
                  </a:solidFill>
                  <a:latin typeface="Arial" panose="020B0604020202020204" pitchFamily="34" charset="0"/>
                  <a:cs typeface="Arial" panose="020B0604020202020204" pitchFamily="34" charset="0"/>
                </a:rPr>
                <a:t>data)</a:t>
              </a:r>
              <a:endParaRPr kumimoji="1" lang="zh-CN" altLang="en-US" sz="1400" dirty="0">
                <a:solidFill>
                  <a:schemeClr val="bg1"/>
                </a:solidFill>
                <a:latin typeface="Arial" panose="020B0604020202020204" pitchFamily="34" charset="0"/>
                <a:cs typeface="Arial" panose="020B0604020202020204" pitchFamily="34" charset="0"/>
              </a:endParaRPr>
            </a:p>
          </p:txBody>
        </p:sp>
        <p:sp>
          <p:nvSpPr>
            <p:cNvPr id="11" name="罐形 10">
              <a:extLst>
                <a:ext uri="{FF2B5EF4-FFF2-40B4-BE49-F238E27FC236}">
                  <a16:creationId xmlns:a16="http://schemas.microsoft.com/office/drawing/2014/main" id="{18FAA9BB-F435-A24D-AD94-75790593E8E9}"/>
                </a:ext>
              </a:extLst>
            </p:cNvPr>
            <p:cNvSpPr/>
            <p:nvPr/>
          </p:nvSpPr>
          <p:spPr>
            <a:xfrm>
              <a:off x="6677831" y="3804684"/>
              <a:ext cx="1455373" cy="786809"/>
            </a:xfrm>
            <a:prstGeom prst="can">
              <a:avLst/>
            </a:prstGeom>
            <a:solidFill>
              <a:srgbClr val="7C74F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Arial" panose="020B0604020202020204" pitchFamily="34" charset="0"/>
                  <a:cs typeface="Arial" panose="020B0604020202020204" pitchFamily="34" charset="0"/>
                </a:rPr>
                <a:t>TASB</a:t>
              </a:r>
              <a:r>
                <a:rPr kumimoji="1" lang="zh-CN" altLang="en-US" sz="1400" dirty="0">
                  <a:solidFill>
                    <a:schemeClr val="bg1"/>
                  </a:solidFill>
                  <a:latin typeface="Arial" panose="020B0604020202020204" pitchFamily="34" charset="0"/>
                  <a:cs typeface="Arial" panose="020B0604020202020204" pitchFamily="34" charset="0"/>
                </a:rPr>
                <a:t> </a:t>
              </a:r>
              <a:endParaRPr kumimoji="1" lang="en-US" altLang="zh-CN" sz="1400" dirty="0">
                <a:solidFill>
                  <a:schemeClr val="bg1"/>
                </a:solidFill>
                <a:latin typeface="Arial" panose="020B0604020202020204" pitchFamily="34" charset="0"/>
                <a:cs typeface="Arial" panose="020B0604020202020204" pitchFamily="34" charset="0"/>
              </a:endParaRPr>
            </a:p>
            <a:p>
              <a:pPr algn="ctr"/>
              <a:r>
                <a:rPr kumimoji="1" lang="en-US" altLang="zh-CN" sz="1400" dirty="0">
                  <a:solidFill>
                    <a:schemeClr val="bg1"/>
                  </a:solidFill>
                  <a:latin typeface="Arial" panose="020B0604020202020204" pitchFamily="34" charset="0"/>
                  <a:cs typeface="Arial" panose="020B0604020202020204" pitchFamily="34" charset="0"/>
                </a:rPr>
                <a:t>(PI</a:t>
              </a:r>
              <a:r>
                <a:rPr kumimoji="1" lang="zh-CN" altLang="en-US" sz="1400" dirty="0">
                  <a:solidFill>
                    <a:schemeClr val="bg1"/>
                  </a:solidFill>
                  <a:latin typeface="Arial" panose="020B0604020202020204" pitchFamily="34" charset="0"/>
                  <a:cs typeface="Arial" panose="020B0604020202020204" pitchFamily="34" charset="0"/>
                </a:rPr>
                <a:t> </a:t>
              </a:r>
              <a:r>
                <a:rPr kumimoji="1" lang="en-US" altLang="zh-CN" sz="1400" dirty="0">
                  <a:solidFill>
                    <a:schemeClr val="bg1"/>
                  </a:solidFill>
                  <a:latin typeface="Arial" panose="020B0604020202020204" pitchFamily="34" charset="0"/>
                  <a:cs typeface="Arial" panose="020B0604020202020204" pitchFamily="34" charset="0"/>
                </a:rPr>
                <a:t>data)</a:t>
              </a:r>
              <a:endParaRPr kumimoji="1" lang="zh-CN" altLang="en-US" sz="1400" dirty="0">
                <a:solidFill>
                  <a:schemeClr val="bg1"/>
                </a:solidFill>
                <a:latin typeface="Arial" panose="020B0604020202020204" pitchFamily="34" charset="0"/>
                <a:cs typeface="Arial" panose="020B0604020202020204" pitchFamily="34" charset="0"/>
              </a:endParaRPr>
            </a:p>
          </p:txBody>
        </p:sp>
        <p:sp>
          <p:nvSpPr>
            <p:cNvPr id="12" name="罐形 11">
              <a:extLst>
                <a:ext uri="{FF2B5EF4-FFF2-40B4-BE49-F238E27FC236}">
                  <a16:creationId xmlns:a16="http://schemas.microsoft.com/office/drawing/2014/main" id="{CCA05B24-717A-BA40-838F-BF480557F463}"/>
                </a:ext>
              </a:extLst>
            </p:cNvPr>
            <p:cNvSpPr/>
            <p:nvPr/>
          </p:nvSpPr>
          <p:spPr>
            <a:xfrm>
              <a:off x="8211578" y="3804684"/>
              <a:ext cx="1455373" cy="786809"/>
            </a:xfrm>
            <a:prstGeom prst="can">
              <a:avLst/>
            </a:prstGeom>
            <a:solidFill>
              <a:srgbClr val="7C74F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Arial" panose="020B0604020202020204" pitchFamily="34" charset="0"/>
                  <a:cs typeface="Arial" panose="020B0604020202020204" pitchFamily="34" charset="0"/>
                </a:rPr>
                <a:t>TSDB</a:t>
              </a:r>
              <a:r>
                <a:rPr kumimoji="1" lang="zh-CN" altLang="en-US" sz="1400" dirty="0">
                  <a:solidFill>
                    <a:schemeClr val="bg1"/>
                  </a:solidFill>
                  <a:latin typeface="Arial" panose="020B0604020202020204" pitchFamily="34" charset="0"/>
                  <a:cs typeface="Arial" panose="020B0604020202020204" pitchFamily="34" charset="0"/>
                </a:rPr>
                <a:t> </a:t>
              </a:r>
              <a:r>
                <a:rPr kumimoji="1" lang="en-US" altLang="zh-CN" sz="1400" dirty="0">
                  <a:solidFill>
                    <a:schemeClr val="bg1"/>
                  </a:solidFill>
                  <a:latin typeface="Arial" panose="020B0604020202020204" pitchFamily="34" charset="0"/>
                  <a:cs typeface="Arial" panose="020B0604020202020204" pitchFamily="34" charset="0"/>
                </a:rPr>
                <a:t>(Generic</a:t>
              </a:r>
              <a:r>
                <a:rPr kumimoji="1" lang="zh-CN" altLang="en-US" sz="1400" dirty="0">
                  <a:solidFill>
                    <a:schemeClr val="bg1"/>
                  </a:solidFill>
                  <a:latin typeface="Arial" panose="020B0604020202020204" pitchFamily="34" charset="0"/>
                  <a:cs typeface="Arial" panose="020B0604020202020204" pitchFamily="34" charset="0"/>
                </a:rPr>
                <a:t> </a:t>
              </a:r>
              <a:r>
                <a:rPr kumimoji="1" lang="en-US" altLang="zh-CN" sz="1400" dirty="0">
                  <a:solidFill>
                    <a:schemeClr val="bg1"/>
                  </a:solidFill>
                  <a:latin typeface="Arial" panose="020B0604020202020204" pitchFamily="34" charset="0"/>
                  <a:cs typeface="Arial" panose="020B0604020202020204" pitchFamily="34" charset="0"/>
                </a:rPr>
                <a:t>data)</a:t>
              </a:r>
              <a:endParaRPr kumimoji="1" lang="zh-CN" altLang="en-US" sz="1400" dirty="0">
                <a:solidFill>
                  <a:schemeClr val="bg1"/>
                </a:solidFill>
                <a:latin typeface="Arial" panose="020B0604020202020204" pitchFamily="34" charset="0"/>
                <a:cs typeface="Arial" panose="020B0604020202020204" pitchFamily="34" charset="0"/>
              </a:endParaRPr>
            </a:p>
          </p:txBody>
        </p:sp>
        <p:sp>
          <p:nvSpPr>
            <p:cNvPr id="13" name="罐形 12">
              <a:extLst>
                <a:ext uri="{FF2B5EF4-FFF2-40B4-BE49-F238E27FC236}">
                  <a16:creationId xmlns:a16="http://schemas.microsoft.com/office/drawing/2014/main" id="{660277B7-9AB4-AE4C-ABBC-E7810EA1AA98}"/>
                </a:ext>
              </a:extLst>
            </p:cNvPr>
            <p:cNvSpPr/>
            <p:nvPr/>
          </p:nvSpPr>
          <p:spPr>
            <a:xfrm>
              <a:off x="9745322" y="3804684"/>
              <a:ext cx="1455373" cy="786809"/>
            </a:xfrm>
            <a:prstGeom prst="can">
              <a:avLst/>
            </a:prstGeom>
            <a:solidFill>
              <a:srgbClr val="7C74F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Arial" panose="020B0604020202020204" pitchFamily="34" charset="0"/>
                  <a:cs typeface="Arial" panose="020B0604020202020204" pitchFamily="34" charset="0"/>
                </a:rPr>
                <a:t>Archive</a:t>
              </a:r>
              <a:r>
                <a:rPr kumimoji="1" lang="zh-CN" altLang="en-US" sz="1400" dirty="0">
                  <a:solidFill>
                    <a:schemeClr val="bg1"/>
                  </a:solidFill>
                  <a:latin typeface="Arial" panose="020B0604020202020204" pitchFamily="34" charset="0"/>
                  <a:cs typeface="Arial" panose="020B0604020202020204" pitchFamily="34" charset="0"/>
                </a:rPr>
                <a:t> </a:t>
              </a:r>
              <a:r>
                <a:rPr kumimoji="1" lang="en-US" altLang="zh-CN" sz="1400" dirty="0">
                  <a:solidFill>
                    <a:schemeClr val="bg1"/>
                  </a:solidFill>
                  <a:latin typeface="Arial" panose="020B0604020202020204" pitchFamily="34" charset="0"/>
                  <a:cs typeface="Arial" panose="020B0604020202020204" pitchFamily="34" charset="0"/>
                </a:rPr>
                <a:t>DB</a:t>
              </a:r>
              <a:endParaRPr kumimoji="1" lang="zh-CN" altLang="en-US" sz="1400" dirty="0">
                <a:solidFill>
                  <a:schemeClr val="bg1"/>
                </a:solidFill>
                <a:latin typeface="Arial" panose="020B0604020202020204" pitchFamily="34" charset="0"/>
                <a:cs typeface="Arial" panose="020B0604020202020204" pitchFamily="34" charset="0"/>
              </a:endParaRPr>
            </a:p>
          </p:txBody>
        </p:sp>
        <p:sp>
          <p:nvSpPr>
            <p:cNvPr id="14" name="矩形 13">
              <a:extLst>
                <a:ext uri="{FF2B5EF4-FFF2-40B4-BE49-F238E27FC236}">
                  <a16:creationId xmlns:a16="http://schemas.microsoft.com/office/drawing/2014/main" id="{E637C89A-38AE-C04D-82EE-82E302083ED8}"/>
                </a:ext>
              </a:extLst>
            </p:cNvPr>
            <p:cNvSpPr/>
            <p:nvPr/>
          </p:nvSpPr>
          <p:spPr>
            <a:xfrm>
              <a:off x="3572256" y="841248"/>
              <a:ext cx="4620768" cy="1205266"/>
            </a:xfrm>
            <a:prstGeom prst="rect">
              <a:avLst/>
            </a:prstGeom>
            <a:solidFill>
              <a:srgbClr val="0A6EFA">
                <a:alpha val="20000"/>
              </a:srgbClr>
            </a:solidFill>
            <a:ln>
              <a:solidFill>
                <a:srgbClr val="0A6EF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latin typeface="Arial" panose="020B0604020202020204" pitchFamily="34" charset="0"/>
                <a:cs typeface="Arial" panose="020B0604020202020204" pitchFamily="34" charset="0"/>
              </a:endParaRPr>
            </a:p>
          </p:txBody>
        </p:sp>
        <p:sp>
          <p:nvSpPr>
            <p:cNvPr id="15" name="矩形 14">
              <a:extLst>
                <a:ext uri="{FF2B5EF4-FFF2-40B4-BE49-F238E27FC236}">
                  <a16:creationId xmlns:a16="http://schemas.microsoft.com/office/drawing/2014/main" id="{C637F49D-1782-2446-9D1B-0B3B68169372}"/>
                </a:ext>
              </a:extLst>
            </p:cNvPr>
            <p:cNvSpPr/>
            <p:nvPr/>
          </p:nvSpPr>
          <p:spPr>
            <a:xfrm>
              <a:off x="3918185" y="1260038"/>
              <a:ext cx="1592278" cy="573822"/>
            </a:xfrm>
            <a:prstGeom prst="rect">
              <a:avLst/>
            </a:prstGeom>
            <a:solidFill>
              <a:srgbClr val="0A6E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Arial" panose="020B0604020202020204" pitchFamily="34" charset="0"/>
                  <a:cs typeface="Arial" panose="020B0604020202020204" pitchFamily="34" charset="0"/>
                </a:rPr>
                <a:t>Raw</a:t>
              </a:r>
              <a:r>
                <a:rPr kumimoji="1" lang="zh-CN" altLang="en-US" sz="1400" dirty="0">
                  <a:solidFill>
                    <a:schemeClr val="bg1"/>
                  </a:solidFill>
                  <a:latin typeface="Arial" panose="020B0604020202020204" pitchFamily="34" charset="0"/>
                  <a:cs typeface="Arial" panose="020B0604020202020204" pitchFamily="34" charset="0"/>
                </a:rPr>
                <a:t> </a:t>
              </a:r>
              <a:r>
                <a:rPr kumimoji="1" lang="en-US" altLang="zh-CN" sz="1400" dirty="0">
                  <a:solidFill>
                    <a:schemeClr val="bg1"/>
                  </a:solidFill>
                  <a:latin typeface="Arial" panose="020B0604020202020204" pitchFamily="34" charset="0"/>
                  <a:cs typeface="Arial" panose="020B0604020202020204" pitchFamily="34" charset="0"/>
                </a:rPr>
                <a:t>Data</a:t>
              </a:r>
              <a:endParaRPr kumimoji="1" lang="zh-CN" altLang="en-US" sz="1400" dirty="0">
                <a:solidFill>
                  <a:schemeClr val="bg1"/>
                </a:solidFill>
                <a:latin typeface="Arial" panose="020B0604020202020204" pitchFamily="34" charset="0"/>
                <a:cs typeface="Arial" panose="020B0604020202020204" pitchFamily="34" charset="0"/>
              </a:endParaRPr>
            </a:p>
          </p:txBody>
        </p:sp>
        <p:sp>
          <p:nvSpPr>
            <p:cNvPr id="16" name="矩形 15">
              <a:extLst>
                <a:ext uri="{FF2B5EF4-FFF2-40B4-BE49-F238E27FC236}">
                  <a16:creationId xmlns:a16="http://schemas.microsoft.com/office/drawing/2014/main" id="{EE22A772-4E85-584A-BBDC-52AD8AB36555}"/>
                </a:ext>
              </a:extLst>
            </p:cNvPr>
            <p:cNvSpPr/>
            <p:nvPr/>
          </p:nvSpPr>
          <p:spPr>
            <a:xfrm>
              <a:off x="6211085" y="1260038"/>
              <a:ext cx="1592278" cy="573822"/>
            </a:xfrm>
            <a:prstGeom prst="rect">
              <a:avLst/>
            </a:prstGeom>
            <a:solidFill>
              <a:srgbClr val="0A6E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Arial" panose="020B0604020202020204" pitchFamily="34" charset="0"/>
                  <a:cs typeface="Arial" panose="020B0604020202020204" pitchFamily="34" charset="0"/>
                </a:rPr>
                <a:t>Streaming</a:t>
              </a:r>
              <a:r>
                <a:rPr kumimoji="1" lang="zh-CN" altLang="en-US" sz="1400" dirty="0">
                  <a:solidFill>
                    <a:schemeClr val="bg1"/>
                  </a:solidFill>
                  <a:latin typeface="Arial" panose="020B0604020202020204" pitchFamily="34" charset="0"/>
                  <a:cs typeface="Arial" panose="020B0604020202020204" pitchFamily="34" charset="0"/>
                </a:rPr>
                <a:t> </a:t>
              </a:r>
              <a:r>
                <a:rPr kumimoji="1" lang="en-US" altLang="zh-CN" sz="1400" dirty="0">
                  <a:solidFill>
                    <a:schemeClr val="bg1"/>
                  </a:solidFill>
                  <a:latin typeface="Arial" panose="020B0604020202020204" pitchFamily="34" charset="0"/>
                  <a:cs typeface="Arial" panose="020B0604020202020204" pitchFamily="34" charset="0"/>
                </a:rPr>
                <a:t>Output</a:t>
              </a:r>
              <a:r>
                <a:rPr kumimoji="1" lang="zh-CN" altLang="en-US" sz="1400" dirty="0">
                  <a:solidFill>
                    <a:schemeClr val="bg1"/>
                  </a:solidFill>
                  <a:latin typeface="Arial" panose="020B0604020202020204" pitchFamily="34" charset="0"/>
                  <a:cs typeface="Arial" panose="020B0604020202020204" pitchFamily="34" charset="0"/>
                </a:rPr>
                <a:t> </a:t>
              </a:r>
              <a:r>
                <a:rPr kumimoji="1" lang="en-US" altLang="zh-CN" sz="1400" dirty="0">
                  <a:solidFill>
                    <a:schemeClr val="bg1"/>
                  </a:solidFill>
                  <a:latin typeface="Arial" panose="020B0604020202020204" pitchFamily="34" charset="0"/>
                  <a:cs typeface="Arial" panose="020B0604020202020204" pitchFamily="34" charset="0"/>
                </a:rPr>
                <a:t>Data</a:t>
              </a:r>
              <a:endParaRPr kumimoji="1" lang="zh-CN" altLang="en-US" sz="1400" dirty="0">
                <a:solidFill>
                  <a:schemeClr val="bg1"/>
                </a:solidFill>
                <a:latin typeface="Arial" panose="020B0604020202020204" pitchFamily="34" charset="0"/>
                <a:cs typeface="Arial" panose="020B0604020202020204" pitchFamily="34" charset="0"/>
              </a:endParaRPr>
            </a:p>
          </p:txBody>
        </p:sp>
        <p:sp>
          <p:nvSpPr>
            <p:cNvPr id="17" name="矩形 16">
              <a:extLst>
                <a:ext uri="{FF2B5EF4-FFF2-40B4-BE49-F238E27FC236}">
                  <a16:creationId xmlns:a16="http://schemas.microsoft.com/office/drawing/2014/main" id="{5CFE2062-3634-164C-B532-A473E4B52C3F}"/>
                </a:ext>
              </a:extLst>
            </p:cNvPr>
            <p:cNvSpPr/>
            <p:nvPr/>
          </p:nvSpPr>
          <p:spPr>
            <a:xfrm>
              <a:off x="5081009" y="5302226"/>
              <a:ext cx="1592278" cy="573822"/>
            </a:xfrm>
            <a:prstGeom prst="rect">
              <a:avLst/>
            </a:prstGeom>
            <a:noFill/>
            <a:ln>
              <a:solidFill>
                <a:srgbClr val="0A6E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latin typeface="Arial" panose="020B0604020202020204" pitchFamily="34" charset="0"/>
                  <a:cs typeface="Arial" panose="020B0604020202020204" pitchFamily="34" charset="0"/>
                </a:rPr>
                <a:t>Application</a:t>
              </a:r>
              <a:endParaRPr kumimoji="1" lang="zh-CN" altLang="en-US" sz="1400" dirty="0">
                <a:latin typeface="Arial" panose="020B0604020202020204" pitchFamily="34" charset="0"/>
                <a:cs typeface="Arial" panose="020B0604020202020204" pitchFamily="34" charset="0"/>
              </a:endParaRPr>
            </a:p>
          </p:txBody>
        </p:sp>
        <p:sp>
          <p:nvSpPr>
            <p:cNvPr id="19" name="矩形 18">
              <a:extLst>
                <a:ext uri="{FF2B5EF4-FFF2-40B4-BE49-F238E27FC236}">
                  <a16:creationId xmlns:a16="http://schemas.microsoft.com/office/drawing/2014/main" id="{58ED9EE6-9E9D-9046-9BB0-449A6F21DCD4}"/>
                </a:ext>
              </a:extLst>
            </p:cNvPr>
            <p:cNvSpPr/>
            <p:nvPr/>
          </p:nvSpPr>
          <p:spPr>
            <a:xfrm>
              <a:off x="5081009" y="2388653"/>
              <a:ext cx="1592278" cy="573822"/>
            </a:xfrm>
            <a:prstGeom prst="rect">
              <a:avLst/>
            </a:prstGeom>
            <a:solidFill>
              <a:srgbClr val="0A6E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Arial" panose="020B0604020202020204" pitchFamily="34" charset="0"/>
                  <a:cs typeface="Arial" panose="020B0604020202020204" pitchFamily="34" charset="0"/>
                </a:rPr>
                <a:t>Storage</a:t>
              </a:r>
              <a:r>
                <a:rPr kumimoji="1" lang="zh-CN" altLang="en-US" sz="1400" dirty="0">
                  <a:solidFill>
                    <a:schemeClr val="bg1"/>
                  </a:solidFill>
                  <a:latin typeface="Arial" panose="020B0604020202020204" pitchFamily="34" charset="0"/>
                  <a:cs typeface="Arial" panose="020B0604020202020204" pitchFamily="34" charset="0"/>
                </a:rPr>
                <a:t> </a:t>
              </a:r>
              <a:r>
                <a:rPr kumimoji="1" lang="en-US" altLang="zh-CN" sz="1400" dirty="0">
                  <a:solidFill>
                    <a:schemeClr val="bg1"/>
                  </a:solidFill>
                  <a:latin typeface="Arial" panose="020B0604020202020204" pitchFamily="34" charset="0"/>
                  <a:cs typeface="Arial" panose="020B0604020202020204" pitchFamily="34" charset="0"/>
                </a:rPr>
                <a:t>Policy</a:t>
              </a:r>
              <a:endParaRPr kumimoji="1" lang="zh-CN" altLang="en-US" sz="1400" dirty="0">
                <a:solidFill>
                  <a:schemeClr val="bg1"/>
                </a:solidFill>
                <a:latin typeface="Arial" panose="020B0604020202020204" pitchFamily="34" charset="0"/>
                <a:cs typeface="Arial" panose="020B0604020202020204" pitchFamily="34" charset="0"/>
              </a:endParaRPr>
            </a:p>
          </p:txBody>
        </p:sp>
        <p:sp>
          <p:nvSpPr>
            <p:cNvPr id="20" name="文本框 19">
              <a:extLst>
                <a:ext uri="{FF2B5EF4-FFF2-40B4-BE49-F238E27FC236}">
                  <a16:creationId xmlns:a16="http://schemas.microsoft.com/office/drawing/2014/main" id="{67E99394-D0CE-C841-A477-ED0C50DAF6C4}"/>
                </a:ext>
              </a:extLst>
            </p:cNvPr>
            <p:cNvSpPr txBox="1"/>
            <p:nvPr/>
          </p:nvSpPr>
          <p:spPr>
            <a:xfrm>
              <a:off x="5182086" y="828577"/>
              <a:ext cx="1180131" cy="307777"/>
            </a:xfrm>
            <a:prstGeom prst="rect">
              <a:avLst/>
            </a:prstGeom>
            <a:noFill/>
          </p:spPr>
          <p:txBody>
            <a:bodyPr wrap="none" rtlCol="0">
              <a:spAutoFit/>
            </a:bodyPr>
            <a:lstStyle/>
            <a:p>
              <a:r>
                <a:rPr kumimoji="1" lang="en-US" altLang="zh-CN" sz="1400" dirty="0">
                  <a:latin typeface="Arial" panose="020B0604020202020204" pitchFamily="34" charset="0"/>
                  <a:cs typeface="Arial" panose="020B0604020202020204" pitchFamily="34" charset="0"/>
                </a:rPr>
                <a:t>Data</a:t>
              </a:r>
              <a:r>
                <a:rPr kumimoji="1" lang="zh-CN" altLang="en-US" sz="1400" dirty="0">
                  <a:latin typeface="Arial" panose="020B0604020202020204" pitchFamily="34" charset="0"/>
                  <a:cs typeface="Arial" panose="020B0604020202020204" pitchFamily="34" charset="0"/>
                </a:rPr>
                <a:t> </a:t>
              </a:r>
              <a:r>
                <a:rPr kumimoji="1" lang="en-US" altLang="zh-CN" sz="1400" dirty="0">
                  <a:latin typeface="Arial" panose="020B0604020202020204" pitchFamily="34" charset="0"/>
                  <a:cs typeface="Arial" panose="020B0604020202020204" pitchFamily="34" charset="0"/>
                </a:rPr>
                <a:t>Source</a:t>
              </a:r>
              <a:endParaRPr kumimoji="1" lang="zh-CN" altLang="en-US" sz="1400" dirty="0">
                <a:latin typeface="Arial" panose="020B0604020202020204" pitchFamily="34" charset="0"/>
                <a:cs typeface="Arial" panose="020B0604020202020204" pitchFamily="34" charset="0"/>
              </a:endParaRPr>
            </a:p>
          </p:txBody>
        </p:sp>
        <p:cxnSp>
          <p:nvCxnSpPr>
            <p:cNvPr id="22" name="直线箭头连接符 21">
              <a:extLst>
                <a:ext uri="{FF2B5EF4-FFF2-40B4-BE49-F238E27FC236}">
                  <a16:creationId xmlns:a16="http://schemas.microsoft.com/office/drawing/2014/main" id="{873CA67A-385B-D243-8719-3B6F8E2118E5}"/>
                </a:ext>
              </a:extLst>
            </p:cNvPr>
            <p:cNvCxnSpPr>
              <a:endCxn id="16" idx="1"/>
            </p:cNvCxnSpPr>
            <p:nvPr/>
          </p:nvCxnSpPr>
          <p:spPr>
            <a:xfrm>
              <a:off x="5510463" y="1546949"/>
              <a:ext cx="700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0DAAF834-4895-7747-BF3C-0934CF51613E}"/>
                </a:ext>
              </a:extLst>
            </p:cNvPr>
            <p:cNvCxnSpPr>
              <a:stCxn id="14" idx="2"/>
              <a:endCxn id="19" idx="0"/>
            </p:cNvCxnSpPr>
            <p:nvPr/>
          </p:nvCxnSpPr>
          <p:spPr>
            <a:xfrm flipH="1">
              <a:off x="5877148" y="2046514"/>
              <a:ext cx="5492" cy="342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BF1BC11C-074C-0F45-9E9F-637A42B26C22}"/>
                </a:ext>
              </a:extLst>
            </p:cNvPr>
            <p:cNvCxnSpPr>
              <a:stCxn id="18" idx="2"/>
              <a:endCxn id="17" idx="0"/>
            </p:cNvCxnSpPr>
            <p:nvPr/>
          </p:nvCxnSpPr>
          <p:spPr>
            <a:xfrm flipH="1">
              <a:off x="5877148" y="4927600"/>
              <a:ext cx="4025" cy="37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a:extLst>
                <a:ext uri="{FF2B5EF4-FFF2-40B4-BE49-F238E27FC236}">
                  <a16:creationId xmlns:a16="http://schemas.microsoft.com/office/drawing/2014/main" id="{EE9F7024-C484-F442-82E9-9C28A7C6C8DB}"/>
                </a:ext>
              </a:extLst>
            </p:cNvPr>
            <p:cNvCxnSpPr>
              <a:stCxn id="19" idx="2"/>
              <a:endCxn id="7" idx="1"/>
            </p:cNvCxnSpPr>
            <p:nvPr/>
          </p:nvCxnSpPr>
          <p:spPr>
            <a:xfrm rot="5400000">
              <a:off x="3152735" y="1080270"/>
              <a:ext cx="842209" cy="46066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a:extLst>
                <a:ext uri="{FF2B5EF4-FFF2-40B4-BE49-F238E27FC236}">
                  <a16:creationId xmlns:a16="http://schemas.microsoft.com/office/drawing/2014/main" id="{0C2FCFC1-C934-9443-BBCF-C93A78A44E59}"/>
                </a:ext>
              </a:extLst>
            </p:cNvPr>
            <p:cNvCxnSpPr>
              <a:stCxn id="19" idx="2"/>
              <a:endCxn id="8" idx="1"/>
            </p:cNvCxnSpPr>
            <p:nvPr/>
          </p:nvCxnSpPr>
          <p:spPr>
            <a:xfrm rot="5400000">
              <a:off x="3919609" y="1847144"/>
              <a:ext cx="842209" cy="30728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a:extLst>
                <a:ext uri="{FF2B5EF4-FFF2-40B4-BE49-F238E27FC236}">
                  <a16:creationId xmlns:a16="http://schemas.microsoft.com/office/drawing/2014/main" id="{C3C84227-0C43-154E-AE6F-1ED30EE53E63}"/>
                </a:ext>
              </a:extLst>
            </p:cNvPr>
            <p:cNvCxnSpPr>
              <a:stCxn id="19" idx="2"/>
              <a:endCxn id="9" idx="1"/>
            </p:cNvCxnSpPr>
            <p:nvPr/>
          </p:nvCxnSpPr>
          <p:spPr>
            <a:xfrm rot="5400000">
              <a:off x="4685372" y="2612907"/>
              <a:ext cx="842208" cy="15413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4">
              <a:extLst>
                <a:ext uri="{FF2B5EF4-FFF2-40B4-BE49-F238E27FC236}">
                  <a16:creationId xmlns:a16="http://schemas.microsoft.com/office/drawing/2014/main" id="{AE28AD20-CC2C-FA48-8B95-B2F84D0398D3}"/>
                </a:ext>
              </a:extLst>
            </p:cNvPr>
            <p:cNvCxnSpPr>
              <a:stCxn id="19" idx="2"/>
              <a:endCxn id="11" idx="1"/>
            </p:cNvCxnSpPr>
            <p:nvPr/>
          </p:nvCxnSpPr>
          <p:spPr>
            <a:xfrm rot="16200000" flipH="1">
              <a:off x="6220229" y="2619394"/>
              <a:ext cx="842209" cy="15283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38">
              <a:extLst>
                <a:ext uri="{FF2B5EF4-FFF2-40B4-BE49-F238E27FC236}">
                  <a16:creationId xmlns:a16="http://schemas.microsoft.com/office/drawing/2014/main" id="{A2799678-3737-1C4E-A586-CC186541E741}"/>
                </a:ext>
              </a:extLst>
            </p:cNvPr>
            <p:cNvCxnSpPr>
              <a:stCxn id="19" idx="2"/>
              <a:endCxn id="13" idx="1"/>
            </p:cNvCxnSpPr>
            <p:nvPr/>
          </p:nvCxnSpPr>
          <p:spPr>
            <a:xfrm rot="16200000" flipH="1">
              <a:off x="7753974" y="1085648"/>
              <a:ext cx="842209" cy="45958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肘形连接符 40">
              <a:extLst>
                <a:ext uri="{FF2B5EF4-FFF2-40B4-BE49-F238E27FC236}">
                  <a16:creationId xmlns:a16="http://schemas.microsoft.com/office/drawing/2014/main" id="{6B4B0F86-1DB5-414F-8796-5BDEC4C79349}"/>
                </a:ext>
              </a:extLst>
            </p:cNvPr>
            <p:cNvCxnSpPr>
              <a:stCxn id="19" idx="2"/>
              <a:endCxn id="12" idx="1"/>
            </p:cNvCxnSpPr>
            <p:nvPr/>
          </p:nvCxnSpPr>
          <p:spPr>
            <a:xfrm rot="16200000" flipH="1">
              <a:off x="6987102" y="1852520"/>
              <a:ext cx="842209" cy="30621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B8FFAA8A-464C-0D4B-9AAE-7CE8874C20F1}"/>
                </a:ext>
              </a:extLst>
            </p:cNvPr>
            <p:cNvCxnSpPr>
              <a:stCxn id="19" idx="2"/>
              <a:endCxn id="10" idx="1"/>
            </p:cNvCxnSpPr>
            <p:nvPr/>
          </p:nvCxnSpPr>
          <p:spPr>
            <a:xfrm flipH="1">
              <a:off x="5870661" y="2962475"/>
              <a:ext cx="6487" cy="842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209FD35D-A52F-D543-9623-E9B7DACE152D}"/>
                </a:ext>
              </a:extLst>
            </p:cNvPr>
            <p:cNvSpPr txBox="1"/>
            <p:nvPr/>
          </p:nvSpPr>
          <p:spPr>
            <a:xfrm>
              <a:off x="5965207" y="4961024"/>
              <a:ext cx="1042017" cy="307777"/>
            </a:xfrm>
            <a:prstGeom prst="rect">
              <a:avLst/>
            </a:prstGeom>
            <a:noFill/>
          </p:spPr>
          <p:txBody>
            <a:bodyPr wrap="none" rtlCol="0">
              <a:spAutoFit/>
            </a:bodyPr>
            <a:lstStyle/>
            <a:p>
              <a:r>
                <a:rPr kumimoji="1" lang="en-US" altLang="zh-CN" sz="1400" dirty="0">
                  <a:latin typeface="Arial" panose="020B0604020202020204" pitchFamily="34" charset="0"/>
                  <a:cs typeface="Arial" panose="020B0604020202020204" pitchFamily="34" charset="0"/>
                </a:rPr>
                <a:t>Open</a:t>
              </a:r>
              <a:r>
                <a:rPr kumimoji="1" lang="zh-CN" altLang="en-US" sz="1400" dirty="0">
                  <a:latin typeface="Arial" panose="020B0604020202020204" pitchFamily="34" charset="0"/>
                  <a:cs typeface="Arial" panose="020B0604020202020204" pitchFamily="34" charset="0"/>
                </a:rPr>
                <a:t> </a:t>
              </a:r>
              <a:r>
                <a:rPr kumimoji="1" lang="en-US" altLang="zh-CN" sz="1400" dirty="0">
                  <a:latin typeface="Arial" panose="020B0604020202020204" pitchFamily="34" charset="0"/>
                  <a:cs typeface="Arial" panose="020B0604020202020204" pitchFamily="34" charset="0"/>
                </a:rPr>
                <a:t>APIs</a:t>
              </a:r>
              <a:endParaRPr kumimoji="1" lang="zh-CN" altLang="en-US" sz="1400" dirty="0">
                <a:latin typeface="Arial" panose="020B0604020202020204" pitchFamily="34" charset="0"/>
                <a:cs typeface="Arial" panose="020B0604020202020204" pitchFamily="34" charset="0"/>
              </a:endParaRPr>
            </a:p>
          </p:txBody>
        </p:sp>
        <p:sp>
          <p:nvSpPr>
            <p:cNvPr id="46" name="文本框 45">
              <a:extLst>
                <a:ext uri="{FF2B5EF4-FFF2-40B4-BE49-F238E27FC236}">
                  <a16:creationId xmlns:a16="http://schemas.microsoft.com/office/drawing/2014/main" id="{DD10EEDB-F949-6D4F-B829-5E53B7CB47B4}"/>
                </a:ext>
              </a:extLst>
            </p:cNvPr>
            <p:cNvSpPr txBox="1"/>
            <p:nvPr/>
          </p:nvSpPr>
          <p:spPr>
            <a:xfrm>
              <a:off x="3918185" y="3095018"/>
              <a:ext cx="1677062" cy="307777"/>
            </a:xfrm>
            <a:prstGeom prst="rect">
              <a:avLst/>
            </a:prstGeom>
            <a:noFill/>
          </p:spPr>
          <p:txBody>
            <a:bodyPr wrap="none" rtlCol="0">
              <a:spAutoFit/>
            </a:bodyPr>
            <a:lstStyle/>
            <a:p>
              <a:r>
                <a:rPr kumimoji="1" lang="en-US" altLang="zh-CN" sz="1400" dirty="0">
                  <a:latin typeface="Arial" panose="020B0604020202020204" pitchFamily="34" charset="0"/>
                  <a:cs typeface="Arial" panose="020B0604020202020204" pitchFamily="34" charset="0"/>
                </a:rPr>
                <a:t>Minute</a:t>
              </a:r>
              <a:r>
                <a:rPr kumimoji="1" lang="zh-CN" altLang="en-US" sz="1400" dirty="0">
                  <a:latin typeface="Arial" panose="020B0604020202020204" pitchFamily="34" charset="0"/>
                  <a:cs typeface="Arial" panose="020B0604020202020204" pitchFamily="34" charset="0"/>
                </a:rPr>
                <a:t> </a:t>
              </a:r>
              <a:r>
                <a:rPr kumimoji="1" lang="en-US" altLang="zh-CN" sz="1400" dirty="0">
                  <a:latin typeface="Arial" panose="020B0604020202020204" pitchFamily="34" charset="0"/>
                  <a:cs typeface="Arial" panose="020B0604020202020204" pitchFamily="34" charset="0"/>
                </a:rPr>
                <a:t>Normalized</a:t>
              </a:r>
              <a:endParaRPr kumimoji="1" lang="zh-CN" altLang="en-US" sz="1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248316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2D1137E-A808-9346-B00E-17CB56BDE1EF}"/>
              </a:ext>
            </a:extLst>
          </p:cNvPr>
          <p:cNvSpPr txBox="1"/>
          <p:nvPr/>
        </p:nvSpPr>
        <p:spPr>
          <a:xfrm>
            <a:off x="463138" y="225631"/>
            <a:ext cx="1794081" cy="369332"/>
          </a:xfrm>
          <a:prstGeom prst="rect">
            <a:avLst/>
          </a:prstGeom>
          <a:noFill/>
        </p:spPr>
        <p:txBody>
          <a:bodyPr wrap="none" rtlCol="0">
            <a:spAutoFit/>
          </a:bodyPr>
          <a:lstStyle/>
          <a:p>
            <a:r>
              <a:rPr kumimoji="1" lang="en-US" altLang="zh-CN" dirty="0"/>
              <a:t>data_flow_1.png</a:t>
            </a:r>
            <a:endParaRPr kumimoji="1" lang="zh-CN" altLang="en-US" dirty="0"/>
          </a:p>
        </p:txBody>
      </p:sp>
      <p:grpSp>
        <p:nvGrpSpPr>
          <p:cNvPr id="3" name="组合 2"/>
          <p:cNvGrpSpPr/>
          <p:nvPr/>
        </p:nvGrpSpPr>
        <p:grpSpPr>
          <a:xfrm>
            <a:off x="216269" y="1033708"/>
            <a:ext cx="9843456" cy="1357660"/>
            <a:chOff x="216269" y="1033708"/>
            <a:chExt cx="9843456" cy="1357660"/>
          </a:xfrm>
        </p:grpSpPr>
        <p:grpSp>
          <p:nvGrpSpPr>
            <p:cNvPr id="54" name="组合 53">
              <a:extLst>
                <a:ext uri="{FF2B5EF4-FFF2-40B4-BE49-F238E27FC236}">
                  <a16:creationId xmlns:a16="http://schemas.microsoft.com/office/drawing/2014/main" id="{CAA8F27B-9503-DA44-AEDF-6652092E6C35}"/>
                </a:ext>
              </a:extLst>
            </p:cNvPr>
            <p:cNvGrpSpPr/>
            <p:nvPr/>
          </p:nvGrpSpPr>
          <p:grpSpPr>
            <a:xfrm>
              <a:off x="2337731" y="1681775"/>
              <a:ext cx="300579" cy="292221"/>
              <a:chOff x="-78288" y="2525076"/>
              <a:chExt cx="300579" cy="292221"/>
            </a:xfrm>
          </p:grpSpPr>
          <p:pic>
            <p:nvPicPr>
              <p:cNvPr id="57" name="图形 56">
                <a:extLst>
                  <a:ext uri="{FF2B5EF4-FFF2-40B4-BE49-F238E27FC236}">
                    <a16:creationId xmlns:a16="http://schemas.microsoft.com/office/drawing/2014/main" id="{73B2CF18-0916-334D-ACB8-9018B275B6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88" y="2525076"/>
                <a:ext cx="300579" cy="273742"/>
              </a:xfrm>
              <a:prstGeom prst="rect">
                <a:avLst/>
              </a:prstGeom>
            </p:spPr>
          </p:pic>
          <p:sp>
            <p:nvSpPr>
              <p:cNvPr id="58" name="文本框 57">
                <a:extLst>
                  <a:ext uri="{FF2B5EF4-FFF2-40B4-BE49-F238E27FC236}">
                    <a16:creationId xmlns:a16="http://schemas.microsoft.com/office/drawing/2014/main" id="{2B54FE4A-577E-F941-8819-71307E2B4C3C}"/>
                  </a:ext>
                </a:extLst>
              </p:cNvPr>
              <p:cNvSpPr txBox="1"/>
              <p:nvPr/>
            </p:nvSpPr>
            <p:spPr>
              <a:xfrm>
                <a:off x="-76498" y="2540298"/>
                <a:ext cx="274434" cy="276999"/>
              </a:xfrm>
              <a:prstGeom prst="rect">
                <a:avLst/>
              </a:prstGeom>
              <a:noFill/>
            </p:spPr>
            <p:txBody>
              <a:bodyPr wrap="none" rtlCol="0">
                <a:spAutoFit/>
              </a:bodyPr>
              <a:lstStyle/>
              <a:p>
                <a:r>
                  <a:rPr kumimoji="1" lang="en-US" altLang="zh-CN" sz="1200" dirty="0">
                    <a:solidFill>
                      <a:schemeClr val="bg1"/>
                    </a:solidFill>
                    <a:latin typeface="Microsoft YaHei" panose="020B0503020204020204" pitchFamily="34" charset="-122"/>
                    <a:ea typeface="Microsoft YaHei" panose="020B0503020204020204" pitchFamily="34" charset="-122"/>
                  </a:rPr>
                  <a:t>1</a:t>
                </a:r>
                <a:endParaRPr kumimoji="1" lang="zh-CN" altLang="en-US" sz="1200" dirty="0">
                  <a:solidFill>
                    <a:schemeClr val="bg1"/>
                  </a:solidFill>
                  <a:latin typeface="Microsoft YaHei" panose="020B0503020204020204" pitchFamily="34" charset="-122"/>
                  <a:ea typeface="Microsoft YaHei" panose="020B0503020204020204" pitchFamily="34" charset="-122"/>
                </a:endParaRPr>
              </a:p>
            </p:txBody>
          </p:sp>
        </p:grpSp>
        <p:grpSp>
          <p:nvGrpSpPr>
            <p:cNvPr id="68" name="组合 67">
              <a:extLst>
                <a:ext uri="{FF2B5EF4-FFF2-40B4-BE49-F238E27FC236}">
                  <a16:creationId xmlns:a16="http://schemas.microsoft.com/office/drawing/2014/main" id="{B90F9378-2652-034B-A0DC-9F10E096D6DA}"/>
                </a:ext>
              </a:extLst>
            </p:cNvPr>
            <p:cNvGrpSpPr/>
            <p:nvPr/>
          </p:nvGrpSpPr>
          <p:grpSpPr>
            <a:xfrm>
              <a:off x="4288894" y="1663296"/>
              <a:ext cx="300579" cy="292221"/>
              <a:chOff x="-78288" y="2525076"/>
              <a:chExt cx="300579" cy="292221"/>
            </a:xfrm>
          </p:grpSpPr>
          <p:pic>
            <p:nvPicPr>
              <p:cNvPr id="69" name="图形 68">
                <a:extLst>
                  <a:ext uri="{FF2B5EF4-FFF2-40B4-BE49-F238E27FC236}">
                    <a16:creationId xmlns:a16="http://schemas.microsoft.com/office/drawing/2014/main" id="{25D1E8ED-F68B-CD45-AAFB-1C0EB235AC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88" y="2525076"/>
                <a:ext cx="300579" cy="273742"/>
              </a:xfrm>
              <a:prstGeom prst="rect">
                <a:avLst/>
              </a:prstGeom>
            </p:spPr>
          </p:pic>
          <p:sp>
            <p:nvSpPr>
              <p:cNvPr id="70" name="文本框 69">
                <a:extLst>
                  <a:ext uri="{FF2B5EF4-FFF2-40B4-BE49-F238E27FC236}">
                    <a16:creationId xmlns:a16="http://schemas.microsoft.com/office/drawing/2014/main" id="{EAD306AA-4CAD-3A41-BD1C-337B4632BD74}"/>
                  </a:ext>
                </a:extLst>
              </p:cNvPr>
              <p:cNvSpPr txBox="1"/>
              <p:nvPr/>
            </p:nvSpPr>
            <p:spPr>
              <a:xfrm>
                <a:off x="-76498" y="2540298"/>
                <a:ext cx="274434" cy="276999"/>
              </a:xfrm>
              <a:prstGeom prst="rect">
                <a:avLst/>
              </a:prstGeom>
              <a:noFill/>
            </p:spPr>
            <p:txBody>
              <a:bodyPr wrap="none" rtlCol="0">
                <a:spAutoFit/>
              </a:bodyPr>
              <a:lstStyle/>
              <a:p>
                <a:r>
                  <a:rPr kumimoji="1" lang="en-US" altLang="zh-CN" sz="1200" dirty="0">
                    <a:solidFill>
                      <a:schemeClr val="bg1"/>
                    </a:solidFill>
                    <a:latin typeface="Microsoft YaHei" panose="020B0503020204020204" pitchFamily="34" charset="-122"/>
                    <a:ea typeface="Microsoft YaHei" panose="020B0503020204020204" pitchFamily="34" charset="-122"/>
                  </a:rPr>
                  <a:t>2</a:t>
                </a:r>
                <a:endParaRPr kumimoji="1" lang="zh-CN" altLang="en-US" sz="1200" dirty="0">
                  <a:solidFill>
                    <a:schemeClr val="bg1"/>
                  </a:solidFill>
                  <a:latin typeface="Microsoft YaHei" panose="020B0503020204020204" pitchFamily="34" charset="-122"/>
                  <a:ea typeface="Microsoft YaHei" panose="020B0503020204020204" pitchFamily="34" charset="-122"/>
                </a:endParaRPr>
              </a:p>
            </p:txBody>
          </p:sp>
        </p:grpSp>
        <p:grpSp>
          <p:nvGrpSpPr>
            <p:cNvPr id="71" name="组合 70">
              <a:extLst>
                <a:ext uri="{FF2B5EF4-FFF2-40B4-BE49-F238E27FC236}">
                  <a16:creationId xmlns:a16="http://schemas.microsoft.com/office/drawing/2014/main" id="{9AEE4BEF-D35A-CC48-8426-39D3D83A8430}"/>
                </a:ext>
              </a:extLst>
            </p:cNvPr>
            <p:cNvGrpSpPr/>
            <p:nvPr/>
          </p:nvGrpSpPr>
          <p:grpSpPr>
            <a:xfrm>
              <a:off x="6304393" y="1653307"/>
              <a:ext cx="300579" cy="292221"/>
              <a:chOff x="-78288" y="2525076"/>
              <a:chExt cx="300579" cy="292221"/>
            </a:xfrm>
          </p:grpSpPr>
          <p:pic>
            <p:nvPicPr>
              <p:cNvPr id="72" name="图形 71">
                <a:extLst>
                  <a:ext uri="{FF2B5EF4-FFF2-40B4-BE49-F238E27FC236}">
                    <a16:creationId xmlns:a16="http://schemas.microsoft.com/office/drawing/2014/main" id="{FC84B0E2-9F51-2640-A6C4-668092098E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88" y="2525076"/>
                <a:ext cx="300579" cy="273742"/>
              </a:xfrm>
              <a:prstGeom prst="rect">
                <a:avLst/>
              </a:prstGeom>
            </p:spPr>
          </p:pic>
          <p:sp>
            <p:nvSpPr>
              <p:cNvPr id="73" name="文本框 72">
                <a:extLst>
                  <a:ext uri="{FF2B5EF4-FFF2-40B4-BE49-F238E27FC236}">
                    <a16:creationId xmlns:a16="http://schemas.microsoft.com/office/drawing/2014/main" id="{8A42430E-C557-1245-8934-4E6A00A2F2CA}"/>
                  </a:ext>
                </a:extLst>
              </p:cNvPr>
              <p:cNvSpPr txBox="1"/>
              <p:nvPr/>
            </p:nvSpPr>
            <p:spPr>
              <a:xfrm>
                <a:off x="-76498" y="2540298"/>
                <a:ext cx="274434" cy="276999"/>
              </a:xfrm>
              <a:prstGeom prst="rect">
                <a:avLst/>
              </a:prstGeom>
              <a:noFill/>
            </p:spPr>
            <p:txBody>
              <a:bodyPr wrap="none" rtlCol="0">
                <a:spAutoFit/>
              </a:bodyPr>
              <a:lstStyle/>
              <a:p>
                <a:r>
                  <a:rPr kumimoji="1" lang="en-US" altLang="zh-CN" sz="1200" dirty="0">
                    <a:solidFill>
                      <a:schemeClr val="bg1"/>
                    </a:solidFill>
                    <a:latin typeface="Microsoft YaHei" panose="020B0503020204020204" pitchFamily="34" charset="-122"/>
                    <a:ea typeface="Microsoft YaHei" panose="020B0503020204020204" pitchFamily="34" charset="-122"/>
                  </a:rPr>
                  <a:t>3</a:t>
                </a:r>
                <a:endParaRPr kumimoji="1" lang="zh-CN" altLang="en-US" sz="1200" dirty="0">
                  <a:solidFill>
                    <a:schemeClr val="bg1"/>
                  </a:solidFill>
                  <a:latin typeface="Microsoft YaHei" panose="020B0503020204020204" pitchFamily="34" charset="-122"/>
                  <a:ea typeface="Microsoft YaHei" panose="020B0503020204020204" pitchFamily="34" charset="-122"/>
                </a:endParaRPr>
              </a:p>
            </p:txBody>
          </p:sp>
        </p:grpSp>
        <p:sp>
          <p:nvSpPr>
            <p:cNvPr id="89" name="矩形 88">
              <a:extLst>
                <a:ext uri="{FF2B5EF4-FFF2-40B4-BE49-F238E27FC236}">
                  <a16:creationId xmlns:a16="http://schemas.microsoft.com/office/drawing/2014/main" id="{FC07B141-1AF8-5E49-8E72-D3E24EACCB41}"/>
                </a:ext>
              </a:extLst>
            </p:cNvPr>
            <p:cNvSpPr/>
            <p:nvPr/>
          </p:nvSpPr>
          <p:spPr>
            <a:xfrm>
              <a:off x="854811" y="1698455"/>
              <a:ext cx="1369602" cy="676139"/>
            </a:xfrm>
            <a:prstGeom prst="rect">
              <a:avLst/>
            </a:prstGeom>
            <a:noFill/>
            <a:ln w="12700">
              <a:solidFill>
                <a:srgbClr val="A2A5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latin typeface="Microsoft YaHei" panose="020B0503020204020204" pitchFamily="34" charset="-122"/>
                <a:ea typeface="Microsoft YaHei" panose="020B0503020204020204" pitchFamily="34" charset="-122"/>
              </a:endParaRPr>
            </a:p>
          </p:txBody>
        </p:sp>
        <p:sp>
          <p:nvSpPr>
            <p:cNvPr id="90" name="矩形 89">
              <a:extLst>
                <a:ext uri="{FF2B5EF4-FFF2-40B4-BE49-F238E27FC236}">
                  <a16:creationId xmlns:a16="http://schemas.microsoft.com/office/drawing/2014/main" id="{940F5D82-BAEA-6A48-99ED-2FFA4C8794CA}"/>
                </a:ext>
              </a:extLst>
            </p:cNvPr>
            <p:cNvSpPr/>
            <p:nvPr/>
          </p:nvSpPr>
          <p:spPr>
            <a:xfrm>
              <a:off x="2772803" y="1698455"/>
              <a:ext cx="1369602" cy="676139"/>
            </a:xfrm>
            <a:prstGeom prst="rect">
              <a:avLst/>
            </a:prstGeom>
            <a:solidFill>
              <a:srgbClr val="7CDAF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latin typeface="Microsoft YaHei" panose="020B0503020204020204" pitchFamily="34" charset="-122"/>
                <a:ea typeface="Microsoft YaHei" panose="020B0503020204020204" pitchFamily="34" charset="-122"/>
              </a:endParaRPr>
            </a:p>
          </p:txBody>
        </p:sp>
        <p:sp>
          <p:nvSpPr>
            <p:cNvPr id="91" name="矩形 90">
              <a:extLst>
                <a:ext uri="{FF2B5EF4-FFF2-40B4-BE49-F238E27FC236}">
                  <a16:creationId xmlns:a16="http://schemas.microsoft.com/office/drawing/2014/main" id="{5AE3C9FC-5964-D749-AD43-8610F618BBB4}"/>
                </a:ext>
              </a:extLst>
            </p:cNvPr>
            <p:cNvSpPr/>
            <p:nvPr/>
          </p:nvSpPr>
          <p:spPr>
            <a:xfrm>
              <a:off x="4745243" y="1698455"/>
              <a:ext cx="1369602" cy="676139"/>
            </a:xfrm>
            <a:prstGeom prst="rect">
              <a:avLst/>
            </a:prstGeom>
            <a:solidFill>
              <a:srgbClr val="F5F5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latin typeface="Microsoft YaHei" panose="020B0503020204020204" pitchFamily="34" charset="-122"/>
                <a:ea typeface="Microsoft YaHei" panose="020B0503020204020204" pitchFamily="34" charset="-122"/>
              </a:endParaRPr>
            </a:p>
          </p:txBody>
        </p:sp>
        <p:cxnSp>
          <p:nvCxnSpPr>
            <p:cNvPr id="94" name="直线箭头连接符 85">
              <a:extLst>
                <a:ext uri="{FF2B5EF4-FFF2-40B4-BE49-F238E27FC236}">
                  <a16:creationId xmlns:a16="http://schemas.microsoft.com/office/drawing/2014/main" id="{D0DD3AB4-37FD-B949-B7AC-B7DA00FB1221}"/>
                </a:ext>
              </a:extLst>
            </p:cNvPr>
            <p:cNvCxnSpPr>
              <a:cxnSpLocks/>
            </p:cNvCxnSpPr>
            <p:nvPr/>
          </p:nvCxnSpPr>
          <p:spPr>
            <a:xfrm>
              <a:off x="4276898" y="2032830"/>
              <a:ext cx="312575" cy="0"/>
            </a:xfrm>
            <a:prstGeom prst="straightConnector1">
              <a:avLst/>
            </a:prstGeom>
            <a:ln w="2540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103" name="矩形 102">
              <a:extLst>
                <a:ext uri="{FF2B5EF4-FFF2-40B4-BE49-F238E27FC236}">
                  <a16:creationId xmlns:a16="http://schemas.microsoft.com/office/drawing/2014/main" id="{E5D302B8-D645-4F48-A743-02CE113EFA86}"/>
                </a:ext>
              </a:extLst>
            </p:cNvPr>
            <p:cNvSpPr/>
            <p:nvPr/>
          </p:nvSpPr>
          <p:spPr>
            <a:xfrm>
              <a:off x="6717683" y="1688516"/>
              <a:ext cx="1369602" cy="32927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sz="1000" dirty="0">
                <a:solidFill>
                  <a:schemeClr val="bg1"/>
                </a:solidFill>
                <a:latin typeface="Microsoft YaHei" panose="020B0503020204020204" pitchFamily="34" charset="-122"/>
                <a:ea typeface="Microsoft YaHei" panose="020B0503020204020204" pitchFamily="34" charset="-122"/>
              </a:endParaRPr>
            </a:p>
          </p:txBody>
        </p:sp>
        <p:cxnSp>
          <p:nvCxnSpPr>
            <p:cNvPr id="104" name="直线箭头连接符 87">
              <a:extLst>
                <a:ext uri="{FF2B5EF4-FFF2-40B4-BE49-F238E27FC236}">
                  <a16:creationId xmlns:a16="http://schemas.microsoft.com/office/drawing/2014/main" id="{40624300-AAA7-3F4E-9D2D-96C368AC17F2}"/>
                </a:ext>
              </a:extLst>
            </p:cNvPr>
            <p:cNvCxnSpPr>
              <a:cxnSpLocks/>
            </p:cNvCxnSpPr>
            <p:nvPr/>
          </p:nvCxnSpPr>
          <p:spPr>
            <a:xfrm>
              <a:off x="6249338" y="2036525"/>
              <a:ext cx="312575" cy="0"/>
            </a:xfrm>
            <a:prstGeom prst="straightConnector1">
              <a:avLst/>
            </a:prstGeom>
            <a:ln w="2540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105" name="文本框 104">
              <a:extLst>
                <a:ext uri="{FF2B5EF4-FFF2-40B4-BE49-F238E27FC236}">
                  <a16:creationId xmlns:a16="http://schemas.microsoft.com/office/drawing/2014/main" id="{6654B1AB-E884-924E-8A75-47ACE64F7180}"/>
                </a:ext>
              </a:extLst>
            </p:cNvPr>
            <p:cNvSpPr txBox="1"/>
            <p:nvPr/>
          </p:nvSpPr>
          <p:spPr>
            <a:xfrm>
              <a:off x="1302996" y="1911644"/>
              <a:ext cx="658582" cy="230832"/>
            </a:xfrm>
            <a:prstGeom prst="rect">
              <a:avLst/>
            </a:prstGeom>
            <a:noFill/>
          </p:spPr>
          <p:txBody>
            <a:bodyPr wrap="square" rtlCol="0">
              <a:spAutoFit/>
            </a:bodyPr>
            <a:lstStyle/>
            <a:p>
              <a:pPr algn="ctr"/>
              <a:r>
                <a:rPr kumimoji="1" lang="en-US" altLang="zh-CN" sz="900" b="1" dirty="0">
                  <a:solidFill>
                    <a:srgbClr val="383C57"/>
                  </a:solidFill>
                  <a:latin typeface="Arial" panose="020B0604020202020204" pitchFamily="34" charset="0"/>
                  <a:cs typeface="Arial" panose="020B0604020202020204" pitchFamily="34" charset="0"/>
                </a:rPr>
                <a:t>IoT</a:t>
              </a:r>
              <a:r>
                <a:rPr kumimoji="1" lang="zh-CN" altLang="en-US" sz="900" b="1" dirty="0">
                  <a:solidFill>
                    <a:srgbClr val="383C57"/>
                  </a:solidFill>
                  <a:latin typeface="Arial" panose="020B0604020202020204" pitchFamily="34" charset="0"/>
                  <a:cs typeface="Arial" panose="020B0604020202020204" pitchFamily="34" charset="0"/>
                </a:rPr>
                <a:t> </a:t>
              </a:r>
              <a:r>
                <a:rPr kumimoji="1" lang="en-US" altLang="zh-CN" sz="900" b="1" dirty="0">
                  <a:solidFill>
                    <a:srgbClr val="383C57"/>
                  </a:solidFill>
                  <a:latin typeface="Arial" panose="020B0604020202020204" pitchFamily="34" charset="0"/>
                  <a:cs typeface="Arial" panose="020B0604020202020204" pitchFamily="34" charset="0"/>
                </a:rPr>
                <a:t>Hub</a:t>
              </a:r>
              <a:endParaRPr kumimoji="1" lang="zh-CN" altLang="en-US" sz="900" b="1" dirty="0">
                <a:solidFill>
                  <a:srgbClr val="383C57"/>
                </a:solidFill>
                <a:latin typeface="Arial" panose="020B0604020202020204" pitchFamily="34" charset="0"/>
                <a:cs typeface="Arial" panose="020B0604020202020204" pitchFamily="34" charset="0"/>
              </a:endParaRPr>
            </a:p>
          </p:txBody>
        </p:sp>
        <p:sp>
          <p:nvSpPr>
            <p:cNvPr id="106" name="文本框 105">
              <a:extLst>
                <a:ext uri="{FF2B5EF4-FFF2-40B4-BE49-F238E27FC236}">
                  <a16:creationId xmlns:a16="http://schemas.microsoft.com/office/drawing/2014/main" id="{7A305BB5-13BA-AB45-A27E-FC98EBF5B15A}"/>
                </a:ext>
              </a:extLst>
            </p:cNvPr>
            <p:cNvSpPr txBox="1"/>
            <p:nvPr/>
          </p:nvSpPr>
          <p:spPr>
            <a:xfrm>
              <a:off x="2938768" y="1933300"/>
              <a:ext cx="1103199" cy="230832"/>
            </a:xfrm>
            <a:prstGeom prst="rect">
              <a:avLst/>
            </a:prstGeom>
            <a:noFill/>
          </p:spPr>
          <p:txBody>
            <a:bodyPr wrap="square" rtlCol="0">
              <a:spAutoFit/>
            </a:bodyPr>
            <a:lstStyle/>
            <a:p>
              <a:pPr algn="ctr"/>
              <a:r>
                <a:rPr kumimoji="1" lang="en-US" altLang="zh-CN" sz="900" b="1" dirty="0">
                  <a:solidFill>
                    <a:srgbClr val="383C57"/>
                  </a:solidFill>
                  <a:latin typeface="Arial" panose="020B0604020202020204" pitchFamily="34" charset="0"/>
                  <a:cs typeface="Arial" panose="020B0604020202020204" pitchFamily="34" charset="0"/>
                </a:rPr>
                <a:t>Rule</a:t>
              </a:r>
              <a:r>
                <a:rPr kumimoji="1" lang="zh-CN" altLang="en-US" sz="900" b="1" dirty="0">
                  <a:solidFill>
                    <a:srgbClr val="383C57"/>
                  </a:solidFill>
                  <a:latin typeface="Arial" panose="020B0604020202020204" pitchFamily="34" charset="0"/>
                  <a:cs typeface="Arial" panose="020B0604020202020204" pitchFamily="34" charset="0"/>
                </a:rPr>
                <a:t> </a:t>
              </a:r>
              <a:r>
                <a:rPr kumimoji="1" lang="en-US" altLang="zh-CN" sz="900" b="1" dirty="0">
                  <a:solidFill>
                    <a:srgbClr val="383C57"/>
                  </a:solidFill>
                  <a:latin typeface="Arial" panose="020B0604020202020204" pitchFamily="34" charset="0"/>
                  <a:cs typeface="Arial" panose="020B0604020202020204" pitchFamily="34" charset="0"/>
                </a:rPr>
                <a:t>Engine</a:t>
              </a:r>
              <a:endParaRPr kumimoji="1" lang="zh-CN" altLang="en-US" sz="900" b="1" dirty="0">
                <a:solidFill>
                  <a:srgbClr val="383C57"/>
                </a:solidFill>
                <a:latin typeface="Arial" panose="020B0604020202020204" pitchFamily="34" charset="0"/>
                <a:cs typeface="Arial" panose="020B0604020202020204" pitchFamily="34" charset="0"/>
              </a:endParaRPr>
            </a:p>
          </p:txBody>
        </p:sp>
        <p:sp>
          <p:nvSpPr>
            <p:cNvPr id="107" name="文本框 106">
              <a:extLst>
                <a:ext uri="{FF2B5EF4-FFF2-40B4-BE49-F238E27FC236}">
                  <a16:creationId xmlns:a16="http://schemas.microsoft.com/office/drawing/2014/main" id="{20E0B605-3802-DD42-844A-1040629C6900}"/>
                </a:ext>
              </a:extLst>
            </p:cNvPr>
            <p:cNvSpPr txBox="1"/>
            <p:nvPr/>
          </p:nvSpPr>
          <p:spPr>
            <a:xfrm>
              <a:off x="4867464" y="1933300"/>
              <a:ext cx="1134670" cy="369332"/>
            </a:xfrm>
            <a:prstGeom prst="rect">
              <a:avLst/>
            </a:prstGeom>
            <a:noFill/>
          </p:spPr>
          <p:txBody>
            <a:bodyPr wrap="square" rtlCol="0">
              <a:spAutoFit/>
            </a:bodyPr>
            <a:lstStyle/>
            <a:p>
              <a:pPr algn="ctr"/>
              <a:r>
                <a:rPr kumimoji="1" lang="en-US" altLang="zh-CN" sz="900" b="1" dirty="0">
                  <a:solidFill>
                    <a:srgbClr val="383C57"/>
                  </a:solidFill>
                  <a:latin typeface="Arial" panose="020B0604020202020204" pitchFamily="34" charset="0"/>
                  <a:cs typeface="Arial" panose="020B0604020202020204" pitchFamily="34" charset="0"/>
                </a:rPr>
                <a:t>Origin</a:t>
              </a:r>
              <a:r>
                <a:rPr kumimoji="1" lang="zh-CN" altLang="en-US" sz="900" b="1" dirty="0">
                  <a:solidFill>
                    <a:srgbClr val="383C57"/>
                  </a:solidFill>
                  <a:latin typeface="Arial" panose="020B0604020202020204" pitchFamily="34" charset="0"/>
                  <a:cs typeface="Arial" panose="020B0604020202020204" pitchFamily="34" charset="0"/>
                </a:rPr>
                <a:t> </a:t>
              </a:r>
              <a:r>
                <a:rPr kumimoji="1" lang="en-US" altLang="zh-CN" sz="900" b="1" dirty="0">
                  <a:solidFill>
                    <a:srgbClr val="383C57"/>
                  </a:solidFill>
                  <a:latin typeface="Arial" panose="020B0604020202020204" pitchFamily="34" charset="0"/>
                  <a:cs typeface="Arial" panose="020B0604020202020204" pitchFamily="34" charset="0"/>
                </a:rPr>
                <a:t>Data</a:t>
              </a:r>
              <a:r>
                <a:rPr kumimoji="1" lang="zh-CN" altLang="en-US" sz="900" b="1" dirty="0">
                  <a:solidFill>
                    <a:srgbClr val="383C57"/>
                  </a:solidFill>
                  <a:latin typeface="Arial" panose="020B0604020202020204" pitchFamily="34" charset="0"/>
                  <a:cs typeface="Arial" panose="020B0604020202020204" pitchFamily="34" charset="0"/>
                </a:rPr>
                <a:t> </a:t>
              </a:r>
              <a:r>
                <a:rPr kumimoji="1" lang="en-US" altLang="zh-CN" sz="900" b="1" dirty="0">
                  <a:solidFill>
                    <a:srgbClr val="383C57"/>
                  </a:solidFill>
                  <a:latin typeface="Arial" panose="020B0604020202020204" pitchFamily="34" charset="0"/>
                  <a:cs typeface="Arial" panose="020B0604020202020204" pitchFamily="34" charset="0"/>
                </a:rPr>
                <a:t>Topic</a:t>
              </a:r>
            </a:p>
          </p:txBody>
        </p:sp>
        <p:pic>
          <p:nvPicPr>
            <p:cNvPr id="108" name="图形 93">
              <a:extLst>
                <a:ext uri="{FF2B5EF4-FFF2-40B4-BE49-F238E27FC236}">
                  <a16:creationId xmlns:a16="http://schemas.microsoft.com/office/drawing/2014/main" id="{961DE41F-270B-6F41-8133-21ACFFA4EF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4772" y="1933300"/>
              <a:ext cx="217330" cy="167177"/>
            </a:xfrm>
            <a:prstGeom prst="rect">
              <a:avLst/>
            </a:prstGeom>
          </p:spPr>
        </p:pic>
        <p:pic>
          <p:nvPicPr>
            <p:cNvPr id="109" name="图形 94">
              <a:extLst>
                <a:ext uri="{FF2B5EF4-FFF2-40B4-BE49-F238E27FC236}">
                  <a16:creationId xmlns:a16="http://schemas.microsoft.com/office/drawing/2014/main" id="{E5609B2E-A8F2-C545-ADF9-4645B9D2D5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85917" y="1354679"/>
              <a:ext cx="229404" cy="229404"/>
            </a:xfrm>
            <a:prstGeom prst="rect">
              <a:avLst/>
            </a:prstGeom>
          </p:spPr>
        </p:pic>
        <p:sp>
          <p:nvSpPr>
            <p:cNvPr id="110" name="文本框 109">
              <a:extLst>
                <a:ext uri="{FF2B5EF4-FFF2-40B4-BE49-F238E27FC236}">
                  <a16:creationId xmlns:a16="http://schemas.microsoft.com/office/drawing/2014/main" id="{0DC49CD2-5A6D-8D4A-A58F-2A78DC169608}"/>
                </a:ext>
              </a:extLst>
            </p:cNvPr>
            <p:cNvSpPr txBox="1"/>
            <p:nvPr/>
          </p:nvSpPr>
          <p:spPr>
            <a:xfrm>
              <a:off x="5310113" y="1276927"/>
              <a:ext cx="658582" cy="369332"/>
            </a:xfrm>
            <a:prstGeom prst="rect">
              <a:avLst/>
            </a:prstGeom>
            <a:noFill/>
          </p:spPr>
          <p:txBody>
            <a:bodyPr wrap="square" rtlCol="0">
              <a:spAutoFit/>
            </a:bodyPr>
            <a:lstStyle/>
            <a:p>
              <a:pPr algn="ctr"/>
              <a:r>
                <a:rPr kumimoji="1" lang="en-US" altLang="zh-CN" sz="900" b="1" dirty="0">
                  <a:solidFill>
                    <a:srgbClr val="383C57"/>
                  </a:solidFill>
                  <a:latin typeface="Arial" panose="020B0604020202020204" pitchFamily="34" charset="0"/>
                  <a:cs typeface="Arial" panose="020B0604020202020204" pitchFamily="34" charset="0"/>
                </a:rPr>
                <a:t>Kafka Topic</a:t>
              </a:r>
              <a:endParaRPr kumimoji="1" lang="zh-CN" altLang="en-US" sz="900" b="1" dirty="0">
                <a:solidFill>
                  <a:srgbClr val="383C57"/>
                </a:solidFill>
                <a:latin typeface="Arial" panose="020B0604020202020204" pitchFamily="34" charset="0"/>
                <a:cs typeface="Arial" panose="020B0604020202020204" pitchFamily="34" charset="0"/>
              </a:endParaRPr>
            </a:p>
          </p:txBody>
        </p:sp>
        <p:sp>
          <p:nvSpPr>
            <p:cNvPr id="111" name="矩形 110">
              <a:extLst>
                <a:ext uri="{FF2B5EF4-FFF2-40B4-BE49-F238E27FC236}">
                  <a16:creationId xmlns:a16="http://schemas.microsoft.com/office/drawing/2014/main" id="{8A88FD7A-BF80-5D4D-9C91-6BB1D0AF63A9}"/>
                </a:ext>
              </a:extLst>
            </p:cNvPr>
            <p:cNvSpPr/>
            <p:nvPr/>
          </p:nvSpPr>
          <p:spPr>
            <a:xfrm>
              <a:off x="6717683" y="2032830"/>
              <a:ext cx="1369602" cy="358538"/>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sz="1000">
                <a:solidFill>
                  <a:schemeClr val="bg1"/>
                </a:solidFill>
                <a:latin typeface="Arial" panose="020B0604020202020204" pitchFamily="34" charset="0"/>
                <a:ea typeface="Microsoft YaHei" panose="020B0503020204020204" pitchFamily="34" charset="-122"/>
                <a:cs typeface="Arial" panose="020B0604020202020204" pitchFamily="34" charset="0"/>
              </a:endParaRPr>
            </a:p>
          </p:txBody>
        </p:sp>
        <p:sp>
          <p:nvSpPr>
            <p:cNvPr id="112" name="文本框 111">
              <a:extLst>
                <a:ext uri="{FF2B5EF4-FFF2-40B4-BE49-F238E27FC236}">
                  <a16:creationId xmlns:a16="http://schemas.microsoft.com/office/drawing/2014/main" id="{AE044225-279F-DE4C-8C3A-2064F955D718}"/>
                </a:ext>
              </a:extLst>
            </p:cNvPr>
            <p:cNvSpPr txBox="1"/>
            <p:nvPr/>
          </p:nvSpPr>
          <p:spPr>
            <a:xfrm>
              <a:off x="6851171" y="1751261"/>
              <a:ext cx="1086613" cy="230832"/>
            </a:xfrm>
            <a:prstGeom prst="rect">
              <a:avLst/>
            </a:prstGeom>
            <a:noFill/>
          </p:spPr>
          <p:txBody>
            <a:bodyPr wrap="square" rtlCol="0">
              <a:spAutoFit/>
            </a:bodyPr>
            <a:lstStyle/>
            <a:p>
              <a:pPr algn="ctr"/>
              <a:r>
                <a:rPr kumimoji="1" lang="en-US" altLang="zh-CN" sz="900" b="1" dirty="0" err="1">
                  <a:solidFill>
                    <a:schemeClr val="bg1"/>
                  </a:solidFill>
                  <a:latin typeface="Arial" panose="020B0604020202020204" pitchFamily="34" charset="0"/>
                  <a:cs typeface="Arial" panose="020B0604020202020204" pitchFamily="34" charset="0"/>
                </a:rPr>
                <a:t>Streamset</a:t>
              </a:r>
              <a:endParaRPr kumimoji="1" lang="en-US" altLang="zh-CN" sz="900" b="1" dirty="0">
                <a:solidFill>
                  <a:schemeClr val="bg1"/>
                </a:solidFill>
                <a:latin typeface="Arial" panose="020B0604020202020204" pitchFamily="34" charset="0"/>
                <a:cs typeface="Arial" panose="020B0604020202020204" pitchFamily="34" charset="0"/>
              </a:endParaRPr>
            </a:p>
          </p:txBody>
        </p:sp>
        <p:sp>
          <p:nvSpPr>
            <p:cNvPr id="113" name="矩形 112">
              <a:extLst>
                <a:ext uri="{FF2B5EF4-FFF2-40B4-BE49-F238E27FC236}">
                  <a16:creationId xmlns:a16="http://schemas.microsoft.com/office/drawing/2014/main" id="{7B2E4917-7001-FC42-974C-AF60CCE048B1}"/>
                </a:ext>
              </a:extLst>
            </p:cNvPr>
            <p:cNvSpPr/>
            <p:nvPr/>
          </p:nvSpPr>
          <p:spPr>
            <a:xfrm>
              <a:off x="8690123" y="1698455"/>
              <a:ext cx="1369602" cy="676139"/>
            </a:xfrm>
            <a:prstGeom prst="rect">
              <a:avLst/>
            </a:prstGeom>
            <a:solidFill>
              <a:srgbClr val="F5F5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latin typeface="Microsoft YaHei" panose="020B0503020204020204" pitchFamily="34" charset="-122"/>
                <a:ea typeface="Microsoft YaHei" panose="020B0503020204020204" pitchFamily="34" charset="-122"/>
              </a:endParaRPr>
            </a:p>
          </p:txBody>
        </p:sp>
        <p:cxnSp>
          <p:nvCxnSpPr>
            <p:cNvPr id="114" name="直线箭头连接符 99">
              <a:extLst>
                <a:ext uri="{FF2B5EF4-FFF2-40B4-BE49-F238E27FC236}">
                  <a16:creationId xmlns:a16="http://schemas.microsoft.com/office/drawing/2014/main" id="{95084889-2882-EB4F-AE63-33BD60AA8C08}"/>
                </a:ext>
              </a:extLst>
            </p:cNvPr>
            <p:cNvCxnSpPr>
              <a:cxnSpLocks/>
            </p:cNvCxnSpPr>
            <p:nvPr/>
          </p:nvCxnSpPr>
          <p:spPr>
            <a:xfrm>
              <a:off x="8221778" y="2032830"/>
              <a:ext cx="312575" cy="0"/>
            </a:xfrm>
            <a:prstGeom prst="straightConnector1">
              <a:avLst/>
            </a:prstGeom>
            <a:ln w="2540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115" name="文本框 114">
              <a:extLst>
                <a:ext uri="{FF2B5EF4-FFF2-40B4-BE49-F238E27FC236}">
                  <a16:creationId xmlns:a16="http://schemas.microsoft.com/office/drawing/2014/main" id="{3D4F58DA-3D49-9241-8E07-5597BF736460}"/>
                </a:ext>
              </a:extLst>
            </p:cNvPr>
            <p:cNvSpPr txBox="1"/>
            <p:nvPr/>
          </p:nvSpPr>
          <p:spPr>
            <a:xfrm>
              <a:off x="8797581" y="1917082"/>
              <a:ext cx="1134670" cy="230832"/>
            </a:xfrm>
            <a:prstGeom prst="rect">
              <a:avLst/>
            </a:prstGeom>
            <a:noFill/>
          </p:spPr>
          <p:txBody>
            <a:bodyPr wrap="square" rtlCol="0">
              <a:spAutoFit/>
            </a:bodyPr>
            <a:lstStyle/>
            <a:p>
              <a:pPr algn="ctr"/>
              <a:r>
                <a:rPr kumimoji="1" lang="en-US" altLang="zh-CN" sz="900" b="1" dirty="0">
                  <a:solidFill>
                    <a:srgbClr val="383C57"/>
                  </a:solidFill>
                  <a:latin typeface="Arial" panose="020B0604020202020204" pitchFamily="34" charset="0"/>
                  <a:cs typeface="Arial" panose="020B0604020202020204" pitchFamily="34" charset="0"/>
                </a:rPr>
                <a:t>Cal</a:t>
              </a:r>
              <a:r>
                <a:rPr kumimoji="1" lang="zh-CN" altLang="en-US" sz="900" b="1" dirty="0">
                  <a:solidFill>
                    <a:srgbClr val="383C57"/>
                  </a:solidFill>
                  <a:latin typeface="Arial" panose="020B0604020202020204" pitchFamily="34" charset="0"/>
                  <a:cs typeface="Arial" panose="020B0604020202020204" pitchFamily="34" charset="0"/>
                </a:rPr>
                <a:t> </a:t>
              </a:r>
              <a:r>
                <a:rPr kumimoji="1" lang="en-US" altLang="zh-CN" sz="900" b="1" dirty="0">
                  <a:solidFill>
                    <a:srgbClr val="383C57"/>
                  </a:solidFill>
                  <a:latin typeface="Arial" panose="020B0604020202020204" pitchFamily="34" charset="0"/>
                  <a:cs typeface="Arial" panose="020B0604020202020204" pitchFamily="34" charset="0"/>
                </a:rPr>
                <a:t>Data</a:t>
              </a:r>
              <a:r>
                <a:rPr kumimoji="1" lang="zh-CN" altLang="en-US" sz="900" b="1" dirty="0">
                  <a:solidFill>
                    <a:srgbClr val="383C57"/>
                  </a:solidFill>
                  <a:latin typeface="Arial" panose="020B0604020202020204" pitchFamily="34" charset="0"/>
                  <a:cs typeface="Arial" panose="020B0604020202020204" pitchFamily="34" charset="0"/>
                </a:rPr>
                <a:t> </a:t>
              </a:r>
              <a:r>
                <a:rPr kumimoji="1" lang="en-US" altLang="zh-CN" sz="900" b="1" dirty="0">
                  <a:solidFill>
                    <a:srgbClr val="383C57"/>
                  </a:solidFill>
                  <a:latin typeface="Arial" panose="020B0604020202020204" pitchFamily="34" charset="0"/>
                  <a:cs typeface="Arial" panose="020B0604020202020204" pitchFamily="34" charset="0"/>
                </a:rPr>
                <a:t>Topic</a:t>
              </a:r>
            </a:p>
          </p:txBody>
        </p:sp>
        <p:cxnSp>
          <p:nvCxnSpPr>
            <p:cNvPr id="116" name="直线箭头连接符 101">
              <a:extLst>
                <a:ext uri="{FF2B5EF4-FFF2-40B4-BE49-F238E27FC236}">
                  <a16:creationId xmlns:a16="http://schemas.microsoft.com/office/drawing/2014/main" id="{4EFEE8DA-D3EE-9A4E-BD6F-61CBCC688A7C}"/>
                </a:ext>
              </a:extLst>
            </p:cNvPr>
            <p:cNvCxnSpPr>
              <a:cxnSpLocks/>
            </p:cNvCxnSpPr>
            <p:nvPr/>
          </p:nvCxnSpPr>
          <p:spPr>
            <a:xfrm>
              <a:off x="2330486" y="2033651"/>
              <a:ext cx="312575" cy="0"/>
            </a:xfrm>
            <a:prstGeom prst="straightConnector1">
              <a:avLst/>
            </a:prstGeom>
            <a:ln w="25400">
              <a:solidFill>
                <a:srgbClr val="A2A5BC"/>
              </a:solidFill>
              <a:tailEnd type="triangle"/>
            </a:ln>
          </p:spPr>
          <p:style>
            <a:lnRef idx="1">
              <a:schemeClr val="accent1"/>
            </a:lnRef>
            <a:fillRef idx="0">
              <a:schemeClr val="accent1"/>
            </a:fillRef>
            <a:effectRef idx="0">
              <a:schemeClr val="accent1"/>
            </a:effectRef>
            <a:fontRef idx="minor">
              <a:schemeClr val="tx1"/>
            </a:fontRef>
          </p:style>
        </p:cxnSp>
        <p:grpSp>
          <p:nvGrpSpPr>
            <p:cNvPr id="120" name="组合 119">
              <a:extLst>
                <a:ext uri="{FF2B5EF4-FFF2-40B4-BE49-F238E27FC236}">
                  <a16:creationId xmlns:a16="http://schemas.microsoft.com/office/drawing/2014/main" id="{5097CBA4-61E6-3D42-ACCD-6E07A8F9F980}"/>
                </a:ext>
              </a:extLst>
            </p:cNvPr>
            <p:cNvGrpSpPr/>
            <p:nvPr/>
          </p:nvGrpSpPr>
          <p:grpSpPr>
            <a:xfrm>
              <a:off x="216269" y="1033708"/>
              <a:ext cx="1267900" cy="1277822"/>
              <a:chOff x="-3013790" y="1057066"/>
              <a:chExt cx="1890207" cy="1905000"/>
            </a:xfrm>
          </p:grpSpPr>
          <p:pic>
            <p:nvPicPr>
              <p:cNvPr id="138" name="图形 116">
                <a:extLst>
                  <a:ext uri="{FF2B5EF4-FFF2-40B4-BE49-F238E27FC236}">
                    <a16:creationId xmlns:a16="http://schemas.microsoft.com/office/drawing/2014/main" id="{B5C6CD8D-B312-1B48-90AF-08EEC87BFEF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13790" y="1057066"/>
                <a:ext cx="1890207" cy="1905000"/>
              </a:xfrm>
              <a:prstGeom prst="rect">
                <a:avLst/>
              </a:prstGeom>
            </p:spPr>
          </p:pic>
          <p:sp>
            <p:nvSpPr>
              <p:cNvPr id="139" name="文本框 138">
                <a:extLst>
                  <a:ext uri="{FF2B5EF4-FFF2-40B4-BE49-F238E27FC236}">
                    <a16:creationId xmlns:a16="http://schemas.microsoft.com/office/drawing/2014/main" id="{ED3ED3EE-201E-0348-BDF1-5035823C159B}"/>
                  </a:ext>
                </a:extLst>
              </p:cNvPr>
              <p:cNvSpPr txBox="1"/>
              <p:nvPr/>
            </p:nvSpPr>
            <p:spPr>
              <a:xfrm>
                <a:off x="-2725736" y="1528527"/>
                <a:ext cx="1395587" cy="367071"/>
              </a:xfrm>
              <a:prstGeom prst="rect">
                <a:avLst/>
              </a:prstGeom>
              <a:noFill/>
            </p:spPr>
            <p:txBody>
              <a:bodyPr wrap="square" rtlCol="0">
                <a:spAutoFit/>
              </a:bodyPr>
              <a:lstStyle/>
              <a:p>
                <a:r>
                  <a:rPr lang="en-US" altLang="zh-CN" sz="1000" dirty="0">
                    <a:solidFill>
                      <a:schemeClr val="bg1"/>
                    </a:solidFill>
                    <a:latin typeface="Arial" panose="020B0604020202020204" pitchFamily="34" charset="0"/>
                    <a:cs typeface="Arial" panose="020B0604020202020204" pitchFamily="34" charset="0"/>
                  </a:rPr>
                  <a:t>Engine Layer</a:t>
                </a:r>
                <a:endParaRPr lang="zh-CN" altLang="en-US" sz="1000" dirty="0">
                  <a:solidFill>
                    <a:schemeClr val="bg1"/>
                  </a:solidFill>
                  <a:latin typeface="Arial" panose="020B0604020202020204" pitchFamily="34" charset="0"/>
                  <a:cs typeface="Arial" panose="020B0604020202020204" pitchFamily="34" charset="0"/>
                </a:endParaRPr>
              </a:p>
            </p:txBody>
          </p:sp>
        </p:grpSp>
        <p:pic>
          <p:nvPicPr>
            <p:cNvPr id="128" name="图形 94">
              <a:extLst>
                <a:ext uri="{FF2B5EF4-FFF2-40B4-BE49-F238E27FC236}">
                  <a16:creationId xmlns:a16="http://schemas.microsoft.com/office/drawing/2014/main" id="{E5609B2E-A8F2-C545-ADF9-4645B9D2D5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21043" y="1292095"/>
              <a:ext cx="229404" cy="229404"/>
            </a:xfrm>
            <a:prstGeom prst="rect">
              <a:avLst/>
            </a:prstGeom>
          </p:spPr>
        </p:pic>
        <p:sp>
          <p:nvSpPr>
            <p:cNvPr id="129" name="文本框 128">
              <a:extLst>
                <a:ext uri="{FF2B5EF4-FFF2-40B4-BE49-F238E27FC236}">
                  <a16:creationId xmlns:a16="http://schemas.microsoft.com/office/drawing/2014/main" id="{0DC49CD2-5A6D-8D4A-A58F-2A78DC169608}"/>
                </a:ext>
              </a:extLst>
            </p:cNvPr>
            <p:cNvSpPr txBox="1"/>
            <p:nvPr/>
          </p:nvSpPr>
          <p:spPr>
            <a:xfrm>
              <a:off x="9245239" y="1214343"/>
              <a:ext cx="658582" cy="369332"/>
            </a:xfrm>
            <a:prstGeom prst="rect">
              <a:avLst/>
            </a:prstGeom>
            <a:noFill/>
          </p:spPr>
          <p:txBody>
            <a:bodyPr wrap="square" rtlCol="0">
              <a:spAutoFit/>
            </a:bodyPr>
            <a:lstStyle/>
            <a:p>
              <a:pPr algn="ctr"/>
              <a:r>
                <a:rPr kumimoji="1" lang="en-US" altLang="zh-CN" sz="900" b="1" dirty="0">
                  <a:solidFill>
                    <a:srgbClr val="383C57"/>
                  </a:solidFill>
                  <a:latin typeface="Arial" panose="020B0604020202020204" pitchFamily="34" charset="0"/>
                  <a:cs typeface="Arial" panose="020B0604020202020204" pitchFamily="34" charset="0"/>
                </a:rPr>
                <a:t>Kafka Topic</a:t>
              </a:r>
              <a:endParaRPr kumimoji="1" lang="zh-CN" altLang="en-US" sz="900" b="1" dirty="0">
                <a:solidFill>
                  <a:srgbClr val="383C57"/>
                </a:solidFill>
                <a:latin typeface="Arial" panose="020B0604020202020204" pitchFamily="34" charset="0"/>
                <a:cs typeface="Arial" panose="020B0604020202020204" pitchFamily="34" charset="0"/>
              </a:endParaRPr>
            </a:p>
          </p:txBody>
        </p:sp>
        <p:sp>
          <p:nvSpPr>
            <p:cNvPr id="133" name="文本框 132">
              <a:extLst>
                <a:ext uri="{FF2B5EF4-FFF2-40B4-BE49-F238E27FC236}">
                  <a16:creationId xmlns:a16="http://schemas.microsoft.com/office/drawing/2014/main" id="{AE044225-279F-DE4C-8C3A-2064F955D718}"/>
                </a:ext>
              </a:extLst>
            </p:cNvPr>
            <p:cNvSpPr txBox="1"/>
            <p:nvPr/>
          </p:nvSpPr>
          <p:spPr>
            <a:xfrm>
              <a:off x="6649212" y="2063929"/>
              <a:ext cx="1527039" cy="230832"/>
            </a:xfrm>
            <a:prstGeom prst="rect">
              <a:avLst/>
            </a:prstGeom>
            <a:noFill/>
          </p:spPr>
          <p:txBody>
            <a:bodyPr wrap="square" rtlCol="0">
              <a:spAutoFit/>
            </a:bodyPr>
            <a:lstStyle/>
            <a:p>
              <a:pPr algn="ctr"/>
              <a:r>
                <a:rPr kumimoji="1" lang="en-US" altLang="zh-CN" sz="900" b="1" dirty="0">
                  <a:solidFill>
                    <a:schemeClr val="tx2">
                      <a:lumMod val="75000"/>
                      <a:lumOff val="25000"/>
                    </a:schemeClr>
                  </a:solidFill>
                  <a:latin typeface="Arial" panose="020B0604020202020204" pitchFamily="34" charset="0"/>
                  <a:cs typeface="Arial" panose="020B0604020202020204" pitchFamily="34" charset="0"/>
                </a:rPr>
                <a:t>Spark</a:t>
              </a:r>
              <a:r>
                <a:rPr kumimoji="1" lang="zh-CN" altLang="en-US" sz="900" b="1" dirty="0">
                  <a:solidFill>
                    <a:schemeClr val="tx2">
                      <a:lumMod val="75000"/>
                      <a:lumOff val="25000"/>
                    </a:schemeClr>
                  </a:solidFill>
                  <a:latin typeface="Arial" panose="020B0604020202020204" pitchFamily="34" charset="0"/>
                  <a:cs typeface="Arial" panose="020B0604020202020204" pitchFamily="34" charset="0"/>
                </a:rPr>
                <a:t> </a:t>
              </a:r>
              <a:r>
                <a:rPr kumimoji="1" lang="en-US" altLang="zh-CN" sz="900" b="1" dirty="0">
                  <a:solidFill>
                    <a:schemeClr val="tx2">
                      <a:lumMod val="75000"/>
                      <a:lumOff val="25000"/>
                    </a:schemeClr>
                  </a:solidFill>
                  <a:latin typeface="Arial" panose="020B0604020202020204" pitchFamily="34" charset="0"/>
                  <a:cs typeface="Arial" panose="020B0604020202020204" pitchFamily="34" charset="0"/>
                </a:rPr>
                <a:t>Streaming</a:t>
              </a:r>
            </a:p>
          </p:txBody>
        </p:sp>
      </p:grpSp>
    </p:spTree>
    <p:extLst>
      <p:ext uri="{BB962C8B-B14F-4D97-AF65-F5344CB8AC3E}">
        <p14:creationId xmlns:p14="http://schemas.microsoft.com/office/powerpoint/2010/main" val="132995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8B34C6-5F24-434A-8366-BB9481365A36}"/>
              </a:ext>
            </a:extLst>
          </p:cNvPr>
          <p:cNvSpPr txBox="1"/>
          <p:nvPr/>
        </p:nvSpPr>
        <p:spPr>
          <a:xfrm>
            <a:off x="593766" y="391886"/>
            <a:ext cx="1794081" cy="369332"/>
          </a:xfrm>
          <a:prstGeom prst="rect">
            <a:avLst/>
          </a:prstGeom>
          <a:noFill/>
        </p:spPr>
        <p:txBody>
          <a:bodyPr wrap="none" rtlCol="0">
            <a:spAutoFit/>
          </a:bodyPr>
          <a:lstStyle/>
          <a:p>
            <a:r>
              <a:rPr kumimoji="1" lang="en-US" altLang="zh-CN" dirty="0"/>
              <a:t>data_flow_2.png</a:t>
            </a:r>
            <a:endParaRPr kumimoji="1" lang="zh-CN" altLang="en-US" dirty="0"/>
          </a:p>
        </p:txBody>
      </p:sp>
      <p:grpSp>
        <p:nvGrpSpPr>
          <p:cNvPr id="3" name="组合 2"/>
          <p:cNvGrpSpPr/>
          <p:nvPr/>
        </p:nvGrpSpPr>
        <p:grpSpPr>
          <a:xfrm>
            <a:off x="216268" y="1033708"/>
            <a:ext cx="11873955" cy="4200806"/>
            <a:chOff x="216268" y="1033708"/>
            <a:chExt cx="11873955" cy="4200806"/>
          </a:xfrm>
        </p:grpSpPr>
        <p:grpSp>
          <p:nvGrpSpPr>
            <p:cNvPr id="93" name="组合 92">
              <a:extLst>
                <a:ext uri="{FF2B5EF4-FFF2-40B4-BE49-F238E27FC236}">
                  <a16:creationId xmlns:a16="http://schemas.microsoft.com/office/drawing/2014/main" id="{182B9F4A-1913-8549-814E-C75D316B001B}"/>
                </a:ext>
              </a:extLst>
            </p:cNvPr>
            <p:cNvGrpSpPr/>
            <p:nvPr/>
          </p:nvGrpSpPr>
          <p:grpSpPr>
            <a:xfrm>
              <a:off x="6524383" y="3086478"/>
              <a:ext cx="304165" cy="285751"/>
              <a:chOff x="-81874" y="2525076"/>
              <a:chExt cx="304165" cy="285751"/>
            </a:xfrm>
          </p:grpSpPr>
          <p:pic>
            <p:nvPicPr>
              <p:cNvPr id="94" name="图形 93">
                <a:extLst>
                  <a:ext uri="{FF2B5EF4-FFF2-40B4-BE49-F238E27FC236}">
                    <a16:creationId xmlns:a16="http://schemas.microsoft.com/office/drawing/2014/main" id="{29C8A9E6-F629-5B44-A0DB-0609C010AD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88" y="2525076"/>
                <a:ext cx="300579" cy="273742"/>
              </a:xfrm>
              <a:prstGeom prst="rect">
                <a:avLst/>
              </a:prstGeom>
            </p:spPr>
          </p:pic>
          <p:sp>
            <p:nvSpPr>
              <p:cNvPr id="95" name="文本框 94">
                <a:extLst>
                  <a:ext uri="{FF2B5EF4-FFF2-40B4-BE49-F238E27FC236}">
                    <a16:creationId xmlns:a16="http://schemas.microsoft.com/office/drawing/2014/main" id="{3EA05EE4-13ED-1E4D-9CCA-82099104766D}"/>
                  </a:ext>
                </a:extLst>
              </p:cNvPr>
              <p:cNvSpPr txBox="1"/>
              <p:nvPr/>
            </p:nvSpPr>
            <p:spPr>
              <a:xfrm>
                <a:off x="-81874" y="2533828"/>
                <a:ext cx="274434" cy="276999"/>
              </a:xfrm>
              <a:prstGeom prst="rect">
                <a:avLst/>
              </a:prstGeom>
              <a:noFill/>
            </p:spPr>
            <p:txBody>
              <a:bodyPr wrap="none" rtlCol="0">
                <a:spAutoFit/>
              </a:bodyPr>
              <a:lstStyle/>
              <a:p>
                <a:r>
                  <a:rPr kumimoji="1" lang="en-US" altLang="zh-CN" sz="1200" dirty="0">
                    <a:solidFill>
                      <a:schemeClr val="bg1"/>
                    </a:solidFill>
                    <a:latin typeface="Microsoft YaHei" panose="020B0503020204020204" pitchFamily="34" charset="-122"/>
                    <a:ea typeface="Microsoft YaHei" panose="020B0503020204020204" pitchFamily="34" charset="-122"/>
                  </a:rPr>
                  <a:t>4</a:t>
                </a:r>
                <a:endParaRPr kumimoji="1" lang="zh-CN" altLang="en-US" sz="1200" dirty="0">
                  <a:solidFill>
                    <a:schemeClr val="bg1"/>
                  </a:solidFill>
                  <a:latin typeface="Microsoft YaHei" panose="020B0503020204020204" pitchFamily="34" charset="-122"/>
                  <a:ea typeface="Microsoft YaHei" panose="020B0503020204020204" pitchFamily="34" charset="-122"/>
                </a:endParaRPr>
              </a:p>
            </p:txBody>
          </p:sp>
        </p:grpSp>
        <p:grpSp>
          <p:nvGrpSpPr>
            <p:cNvPr id="157" name="组合 156">
              <a:extLst>
                <a:ext uri="{FF2B5EF4-FFF2-40B4-BE49-F238E27FC236}">
                  <a16:creationId xmlns:a16="http://schemas.microsoft.com/office/drawing/2014/main" id="{B5BCF9CE-4D24-264C-9B7F-C88F73F4380F}"/>
                </a:ext>
              </a:extLst>
            </p:cNvPr>
            <p:cNvGrpSpPr/>
            <p:nvPr/>
          </p:nvGrpSpPr>
          <p:grpSpPr>
            <a:xfrm>
              <a:off x="5818902" y="3781500"/>
              <a:ext cx="304165" cy="285751"/>
              <a:chOff x="-81874" y="2525076"/>
              <a:chExt cx="304165" cy="285751"/>
            </a:xfrm>
          </p:grpSpPr>
          <p:pic>
            <p:nvPicPr>
              <p:cNvPr id="158" name="图形 157">
                <a:extLst>
                  <a:ext uri="{FF2B5EF4-FFF2-40B4-BE49-F238E27FC236}">
                    <a16:creationId xmlns:a16="http://schemas.microsoft.com/office/drawing/2014/main" id="{EDFD4F3D-89A1-974B-BA6D-19AFFADBDA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88" y="2525076"/>
                <a:ext cx="300579" cy="273742"/>
              </a:xfrm>
              <a:prstGeom prst="rect">
                <a:avLst/>
              </a:prstGeom>
            </p:spPr>
          </p:pic>
          <p:sp>
            <p:nvSpPr>
              <p:cNvPr id="159" name="文本框 158">
                <a:extLst>
                  <a:ext uri="{FF2B5EF4-FFF2-40B4-BE49-F238E27FC236}">
                    <a16:creationId xmlns:a16="http://schemas.microsoft.com/office/drawing/2014/main" id="{7850C64A-0657-0E41-B0C9-9B685C7842C9}"/>
                  </a:ext>
                </a:extLst>
              </p:cNvPr>
              <p:cNvSpPr txBox="1"/>
              <p:nvPr/>
            </p:nvSpPr>
            <p:spPr>
              <a:xfrm>
                <a:off x="-81874" y="2533828"/>
                <a:ext cx="274434" cy="276999"/>
              </a:xfrm>
              <a:prstGeom prst="rect">
                <a:avLst/>
              </a:prstGeom>
              <a:noFill/>
            </p:spPr>
            <p:txBody>
              <a:bodyPr wrap="none" rtlCol="0">
                <a:spAutoFit/>
              </a:bodyPr>
              <a:lstStyle/>
              <a:p>
                <a:r>
                  <a:rPr kumimoji="1" lang="en-US" altLang="zh-CN" sz="1200" dirty="0">
                    <a:solidFill>
                      <a:schemeClr val="bg1"/>
                    </a:solidFill>
                    <a:latin typeface="Microsoft YaHei" panose="020B0503020204020204" pitchFamily="34" charset="-122"/>
                    <a:ea typeface="Microsoft YaHei" panose="020B0503020204020204" pitchFamily="34" charset="-122"/>
                  </a:rPr>
                  <a:t>5</a:t>
                </a:r>
                <a:endParaRPr kumimoji="1" lang="zh-CN" altLang="en-US" sz="1200" dirty="0">
                  <a:solidFill>
                    <a:schemeClr val="bg1"/>
                  </a:solidFill>
                  <a:latin typeface="Microsoft YaHei" panose="020B0503020204020204" pitchFamily="34" charset="-122"/>
                  <a:ea typeface="Microsoft YaHei" panose="020B0503020204020204" pitchFamily="34" charset="-122"/>
                </a:endParaRPr>
              </a:p>
            </p:txBody>
          </p:sp>
        </p:grpSp>
        <p:sp>
          <p:nvSpPr>
            <p:cNvPr id="163" name="矩形 162">
              <a:extLst>
                <a:ext uri="{FF2B5EF4-FFF2-40B4-BE49-F238E27FC236}">
                  <a16:creationId xmlns:a16="http://schemas.microsoft.com/office/drawing/2014/main" id="{FC07B141-1AF8-5E49-8E72-D3E24EACCB41}"/>
                </a:ext>
              </a:extLst>
            </p:cNvPr>
            <p:cNvSpPr/>
            <p:nvPr/>
          </p:nvSpPr>
          <p:spPr>
            <a:xfrm>
              <a:off x="854811" y="1698455"/>
              <a:ext cx="1369602" cy="676139"/>
            </a:xfrm>
            <a:prstGeom prst="rect">
              <a:avLst/>
            </a:prstGeom>
            <a:noFill/>
            <a:ln w="12700">
              <a:solidFill>
                <a:srgbClr val="A2A5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latin typeface="Microsoft YaHei" panose="020B0503020204020204" pitchFamily="34" charset="-122"/>
                <a:ea typeface="Microsoft YaHei" panose="020B0503020204020204" pitchFamily="34" charset="-122"/>
              </a:endParaRPr>
            </a:p>
          </p:txBody>
        </p:sp>
        <p:sp>
          <p:nvSpPr>
            <p:cNvPr id="164" name="矩形 163">
              <a:extLst>
                <a:ext uri="{FF2B5EF4-FFF2-40B4-BE49-F238E27FC236}">
                  <a16:creationId xmlns:a16="http://schemas.microsoft.com/office/drawing/2014/main" id="{940F5D82-BAEA-6A48-99ED-2FFA4C8794CA}"/>
                </a:ext>
              </a:extLst>
            </p:cNvPr>
            <p:cNvSpPr/>
            <p:nvPr/>
          </p:nvSpPr>
          <p:spPr>
            <a:xfrm>
              <a:off x="2772803" y="1698455"/>
              <a:ext cx="1369602" cy="676139"/>
            </a:xfrm>
            <a:prstGeom prst="rect">
              <a:avLst/>
            </a:prstGeom>
            <a:solidFill>
              <a:srgbClr val="7CDAF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latin typeface="Microsoft YaHei" panose="020B0503020204020204" pitchFamily="34" charset="-122"/>
                <a:ea typeface="Microsoft YaHei" panose="020B0503020204020204" pitchFamily="34" charset="-122"/>
              </a:endParaRPr>
            </a:p>
          </p:txBody>
        </p:sp>
        <p:sp>
          <p:nvSpPr>
            <p:cNvPr id="165" name="矩形 164">
              <a:extLst>
                <a:ext uri="{FF2B5EF4-FFF2-40B4-BE49-F238E27FC236}">
                  <a16:creationId xmlns:a16="http://schemas.microsoft.com/office/drawing/2014/main" id="{5AE3C9FC-5964-D749-AD43-8610F618BBB4}"/>
                </a:ext>
              </a:extLst>
            </p:cNvPr>
            <p:cNvSpPr/>
            <p:nvPr/>
          </p:nvSpPr>
          <p:spPr>
            <a:xfrm>
              <a:off x="4745243" y="1698455"/>
              <a:ext cx="1369602" cy="676139"/>
            </a:xfrm>
            <a:prstGeom prst="rect">
              <a:avLst/>
            </a:prstGeom>
            <a:solidFill>
              <a:srgbClr val="F5F5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latin typeface="Microsoft YaHei" panose="020B0503020204020204" pitchFamily="34" charset="-122"/>
                <a:ea typeface="Microsoft YaHei" panose="020B0503020204020204" pitchFamily="34" charset="-122"/>
              </a:endParaRPr>
            </a:p>
          </p:txBody>
        </p:sp>
        <p:cxnSp>
          <p:nvCxnSpPr>
            <p:cNvPr id="166" name="直线箭头连接符 85">
              <a:extLst>
                <a:ext uri="{FF2B5EF4-FFF2-40B4-BE49-F238E27FC236}">
                  <a16:creationId xmlns:a16="http://schemas.microsoft.com/office/drawing/2014/main" id="{D0DD3AB4-37FD-B949-B7AC-B7DA00FB1221}"/>
                </a:ext>
              </a:extLst>
            </p:cNvPr>
            <p:cNvCxnSpPr>
              <a:cxnSpLocks/>
            </p:cNvCxnSpPr>
            <p:nvPr/>
          </p:nvCxnSpPr>
          <p:spPr>
            <a:xfrm>
              <a:off x="4276898" y="2032830"/>
              <a:ext cx="312575" cy="0"/>
            </a:xfrm>
            <a:prstGeom prst="straightConnector1">
              <a:avLst/>
            </a:prstGeom>
            <a:ln w="2540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167" name="矩形 166">
              <a:extLst>
                <a:ext uri="{FF2B5EF4-FFF2-40B4-BE49-F238E27FC236}">
                  <a16:creationId xmlns:a16="http://schemas.microsoft.com/office/drawing/2014/main" id="{E5D302B8-D645-4F48-A743-02CE113EFA86}"/>
                </a:ext>
              </a:extLst>
            </p:cNvPr>
            <p:cNvSpPr/>
            <p:nvPr/>
          </p:nvSpPr>
          <p:spPr>
            <a:xfrm>
              <a:off x="6717683" y="1688516"/>
              <a:ext cx="1369602" cy="32927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sz="1000" dirty="0">
                <a:solidFill>
                  <a:schemeClr val="bg1"/>
                </a:solidFill>
                <a:latin typeface="Microsoft YaHei" panose="020B0503020204020204" pitchFamily="34" charset="-122"/>
                <a:ea typeface="Microsoft YaHei" panose="020B0503020204020204" pitchFamily="34" charset="-122"/>
              </a:endParaRPr>
            </a:p>
          </p:txBody>
        </p:sp>
        <p:cxnSp>
          <p:nvCxnSpPr>
            <p:cNvPr id="168" name="直线箭头连接符 87">
              <a:extLst>
                <a:ext uri="{FF2B5EF4-FFF2-40B4-BE49-F238E27FC236}">
                  <a16:creationId xmlns:a16="http://schemas.microsoft.com/office/drawing/2014/main" id="{40624300-AAA7-3F4E-9D2D-96C368AC17F2}"/>
                </a:ext>
              </a:extLst>
            </p:cNvPr>
            <p:cNvCxnSpPr>
              <a:cxnSpLocks/>
            </p:cNvCxnSpPr>
            <p:nvPr/>
          </p:nvCxnSpPr>
          <p:spPr>
            <a:xfrm>
              <a:off x="6249338" y="2036525"/>
              <a:ext cx="312575" cy="0"/>
            </a:xfrm>
            <a:prstGeom prst="straightConnector1">
              <a:avLst/>
            </a:prstGeom>
            <a:ln w="2540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169" name="文本框 168">
              <a:extLst>
                <a:ext uri="{FF2B5EF4-FFF2-40B4-BE49-F238E27FC236}">
                  <a16:creationId xmlns:a16="http://schemas.microsoft.com/office/drawing/2014/main" id="{6654B1AB-E884-924E-8A75-47ACE64F7180}"/>
                </a:ext>
              </a:extLst>
            </p:cNvPr>
            <p:cNvSpPr txBox="1"/>
            <p:nvPr/>
          </p:nvSpPr>
          <p:spPr>
            <a:xfrm>
              <a:off x="1302996" y="1911644"/>
              <a:ext cx="658582" cy="230832"/>
            </a:xfrm>
            <a:prstGeom prst="rect">
              <a:avLst/>
            </a:prstGeom>
            <a:noFill/>
          </p:spPr>
          <p:txBody>
            <a:bodyPr wrap="square" rtlCol="0">
              <a:spAutoFit/>
            </a:bodyPr>
            <a:lstStyle/>
            <a:p>
              <a:pPr algn="ctr"/>
              <a:r>
                <a:rPr kumimoji="1" lang="en-US" altLang="zh-CN" sz="900" b="1" dirty="0">
                  <a:solidFill>
                    <a:srgbClr val="383C57"/>
                  </a:solidFill>
                  <a:latin typeface="Arial" panose="020B0604020202020204" pitchFamily="34" charset="0"/>
                  <a:cs typeface="Arial" panose="020B0604020202020204" pitchFamily="34" charset="0"/>
                </a:rPr>
                <a:t>IoT</a:t>
              </a:r>
              <a:r>
                <a:rPr kumimoji="1" lang="zh-CN" altLang="en-US" sz="900" b="1" dirty="0">
                  <a:solidFill>
                    <a:srgbClr val="383C57"/>
                  </a:solidFill>
                  <a:latin typeface="Arial" panose="020B0604020202020204" pitchFamily="34" charset="0"/>
                  <a:cs typeface="Arial" panose="020B0604020202020204" pitchFamily="34" charset="0"/>
                </a:rPr>
                <a:t> </a:t>
              </a:r>
              <a:r>
                <a:rPr kumimoji="1" lang="en-US" altLang="zh-CN" sz="900" b="1" dirty="0">
                  <a:solidFill>
                    <a:srgbClr val="383C57"/>
                  </a:solidFill>
                  <a:latin typeface="Arial" panose="020B0604020202020204" pitchFamily="34" charset="0"/>
                  <a:cs typeface="Arial" panose="020B0604020202020204" pitchFamily="34" charset="0"/>
                </a:rPr>
                <a:t>Hub</a:t>
              </a:r>
              <a:endParaRPr kumimoji="1" lang="zh-CN" altLang="en-US" sz="900" b="1" dirty="0">
                <a:solidFill>
                  <a:srgbClr val="383C57"/>
                </a:solidFill>
                <a:latin typeface="Arial" panose="020B0604020202020204" pitchFamily="34" charset="0"/>
                <a:cs typeface="Arial" panose="020B0604020202020204" pitchFamily="34" charset="0"/>
              </a:endParaRPr>
            </a:p>
          </p:txBody>
        </p:sp>
        <p:sp>
          <p:nvSpPr>
            <p:cNvPr id="170" name="文本框 169">
              <a:extLst>
                <a:ext uri="{FF2B5EF4-FFF2-40B4-BE49-F238E27FC236}">
                  <a16:creationId xmlns:a16="http://schemas.microsoft.com/office/drawing/2014/main" id="{7A305BB5-13BA-AB45-A27E-FC98EBF5B15A}"/>
                </a:ext>
              </a:extLst>
            </p:cNvPr>
            <p:cNvSpPr txBox="1"/>
            <p:nvPr/>
          </p:nvSpPr>
          <p:spPr>
            <a:xfrm>
              <a:off x="2938768" y="1933300"/>
              <a:ext cx="1103199" cy="230832"/>
            </a:xfrm>
            <a:prstGeom prst="rect">
              <a:avLst/>
            </a:prstGeom>
            <a:noFill/>
          </p:spPr>
          <p:txBody>
            <a:bodyPr wrap="square" rtlCol="0">
              <a:spAutoFit/>
            </a:bodyPr>
            <a:lstStyle/>
            <a:p>
              <a:pPr algn="ctr"/>
              <a:r>
                <a:rPr kumimoji="1" lang="en-US" altLang="zh-CN" sz="900" b="1" dirty="0">
                  <a:solidFill>
                    <a:srgbClr val="383C57"/>
                  </a:solidFill>
                  <a:latin typeface="Arial" panose="020B0604020202020204" pitchFamily="34" charset="0"/>
                  <a:cs typeface="Arial" panose="020B0604020202020204" pitchFamily="34" charset="0"/>
                </a:rPr>
                <a:t>Rule</a:t>
              </a:r>
              <a:r>
                <a:rPr kumimoji="1" lang="zh-CN" altLang="en-US" sz="900" b="1" dirty="0">
                  <a:solidFill>
                    <a:srgbClr val="383C57"/>
                  </a:solidFill>
                  <a:latin typeface="Arial" panose="020B0604020202020204" pitchFamily="34" charset="0"/>
                  <a:cs typeface="Arial" panose="020B0604020202020204" pitchFamily="34" charset="0"/>
                </a:rPr>
                <a:t> </a:t>
              </a:r>
              <a:r>
                <a:rPr kumimoji="1" lang="en-US" altLang="zh-CN" sz="900" b="1" dirty="0">
                  <a:solidFill>
                    <a:srgbClr val="383C57"/>
                  </a:solidFill>
                  <a:latin typeface="Arial" panose="020B0604020202020204" pitchFamily="34" charset="0"/>
                  <a:cs typeface="Arial" panose="020B0604020202020204" pitchFamily="34" charset="0"/>
                </a:rPr>
                <a:t>Engine</a:t>
              </a:r>
              <a:endParaRPr kumimoji="1" lang="zh-CN" altLang="en-US" sz="900" b="1" dirty="0">
                <a:solidFill>
                  <a:srgbClr val="383C57"/>
                </a:solidFill>
                <a:latin typeface="Arial" panose="020B0604020202020204" pitchFamily="34" charset="0"/>
                <a:cs typeface="Arial" panose="020B0604020202020204" pitchFamily="34" charset="0"/>
              </a:endParaRPr>
            </a:p>
          </p:txBody>
        </p:sp>
        <p:sp>
          <p:nvSpPr>
            <p:cNvPr id="171" name="文本框 170">
              <a:extLst>
                <a:ext uri="{FF2B5EF4-FFF2-40B4-BE49-F238E27FC236}">
                  <a16:creationId xmlns:a16="http://schemas.microsoft.com/office/drawing/2014/main" id="{20E0B605-3802-DD42-844A-1040629C6900}"/>
                </a:ext>
              </a:extLst>
            </p:cNvPr>
            <p:cNvSpPr txBox="1"/>
            <p:nvPr/>
          </p:nvSpPr>
          <p:spPr>
            <a:xfrm>
              <a:off x="4867464" y="1933300"/>
              <a:ext cx="1134670" cy="369332"/>
            </a:xfrm>
            <a:prstGeom prst="rect">
              <a:avLst/>
            </a:prstGeom>
            <a:noFill/>
          </p:spPr>
          <p:txBody>
            <a:bodyPr wrap="square" rtlCol="0">
              <a:spAutoFit/>
            </a:bodyPr>
            <a:lstStyle/>
            <a:p>
              <a:pPr algn="ctr"/>
              <a:r>
                <a:rPr kumimoji="1" lang="en-US" altLang="zh-CN" sz="900" b="1" dirty="0">
                  <a:solidFill>
                    <a:srgbClr val="383C57"/>
                  </a:solidFill>
                  <a:latin typeface="Arial" panose="020B0604020202020204" pitchFamily="34" charset="0"/>
                  <a:cs typeface="Arial" panose="020B0604020202020204" pitchFamily="34" charset="0"/>
                </a:rPr>
                <a:t>Origin</a:t>
              </a:r>
              <a:r>
                <a:rPr kumimoji="1" lang="zh-CN" altLang="en-US" sz="900" b="1" dirty="0">
                  <a:solidFill>
                    <a:srgbClr val="383C57"/>
                  </a:solidFill>
                  <a:latin typeface="Arial" panose="020B0604020202020204" pitchFamily="34" charset="0"/>
                  <a:cs typeface="Arial" panose="020B0604020202020204" pitchFamily="34" charset="0"/>
                </a:rPr>
                <a:t> </a:t>
              </a:r>
              <a:r>
                <a:rPr kumimoji="1" lang="en-US" altLang="zh-CN" sz="900" b="1" dirty="0">
                  <a:solidFill>
                    <a:srgbClr val="383C57"/>
                  </a:solidFill>
                  <a:latin typeface="Arial" panose="020B0604020202020204" pitchFamily="34" charset="0"/>
                  <a:cs typeface="Arial" panose="020B0604020202020204" pitchFamily="34" charset="0"/>
                </a:rPr>
                <a:t>Data</a:t>
              </a:r>
              <a:r>
                <a:rPr kumimoji="1" lang="zh-CN" altLang="en-US" sz="900" b="1" dirty="0">
                  <a:solidFill>
                    <a:srgbClr val="383C57"/>
                  </a:solidFill>
                  <a:latin typeface="Arial" panose="020B0604020202020204" pitchFamily="34" charset="0"/>
                  <a:cs typeface="Arial" panose="020B0604020202020204" pitchFamily="34" charset="0"/>
                </a:rPr>
                <a:t> </a:t>
              </a:r>
              <a:r>
                <a:rPr kumimoji="1" lang="en-US" altLang="zh-CN" sz="900" b="1" dirty="0">
                  <a:solidFill>
                    <a:srgbClr val="383C57"/>
                  </a:solidFill>
                  <a:latin typeface="Arial" panose="020B0604020202020204" pitchFamily="34" charset="0"/>
                  <a:cs typeface="Arial" panose="020B0604020202020204" pitchFamily="34" charset="0"/>
                </a:rPr>
                <a:t>Topic</a:t>
              </a:r>
            </a:p>
          </p:txBody>
        </p:sp>
        <p:pic>
          <p:nvPicPr>
            <p:cNvPr id="172" name="图形 93">
              <a:extLst>
                <a:ext uri="{FF2B5EF4-FFF2-40B4-BE49-F238E27FC236}">
                  <a16:creationId xmlns:a16="http://schemas.microsoft.com/office/drawing/2014/main" id="{961DE41F-270B-6F41-8133-21ACFFA4EF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4772" y="1933300"/>
              <a:ext cx="217330" cy="167177"/>
            </a:xfrm>
            <a:prstGeom prst="rect">
              <a:avLst/>
            </a:prstGeom>
          </p:spPr>
        </p:pic>
        <p:pic>
          <p:nvPicPr>
            <p:cNvPr id="173" name="图形 94">
              <a:extLst>
                <a:ext uri="{FF2B5EF4-FFF2-40B4-BE49-F238E27FC236}">
                  <a16:creationId xmlns:a16="http://schemas.microsoft.com/office/drawing/2014/main" id="{E5609B2E-A8F2-C545-ADF9-4645B9D2D5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85917" y="1354679"/>
              <a:ext cx="229404" cy="229404"/>
            </a:xfrm>
            <a:prstGeom prst="rect">
              <a:avLst/>
            </a:prstGeom>
          </p:spPr>
        </p:pic>
        <p:sp>
          <p:nvSpPr>
            <p:cNvPr id="174" name="文本框 173">
              <a:extLst>
                <a:ext uri="{FF2B5EF4-FFF2-40B4-BE49-F238E27FC236}">
                  <a16:creationId xmlns:a16="http://schemas.microsoft.com/office/drawing/2014/main" id="{0DC49CD2-5A6D-8D4A-A58F-2A78DC169608}"/>
                </a:ext>
              </a:extLst>
            </p:cNvPr>
            <p:cNvSpPr txBox="1"/>
            <p:nvPr/>
          </p:nvSpPr>
          <p:spPr>
            <a:xfrm>
              <a:off x="5310113" y="1276927"/>
              <a:ext cx="658582" cy="369332"/>
            </a:xfrm>
            <a:prstGeom prst="rect">
              <a:avLst/>
            </a:prstGeom>
            <a:noFill/>
          </p:spPr>
          <p:txBody>
            <a:bodyPr wrap="square" rtlCol="0">
              <a:spAutoFit/>
            </a:bodyPr>
            <a:lstStyle/>
            <a:p>
              <a:pPr algn="ctr"/>
              <a:r>
                <a:rPr kumimoji="1" lang="en-US" altLang="zh-CN" sz="900" b="1" dirty="0">
                  <a:solidFill>
                    <a:srgbClr val="383C57"/>
                  </a:solidFill>
                  <a:latin typeface="Arial" panose="020B0604020202020204" pitchFamily="34" charset="0"/>
                  <a:cs typeface="Arial" panose="020B0604020202020204" pitchFamily="34" charset="0"/>
                </a:rPr>
                <a:t>Kafka Topic</a:t>
              </a:r>
              <a:endParaRPr kumimoji="1" lang="zh-CN" altLang="en-US" sz="900" b="1" dirty="0">
                <a:solidFill>
                  <a:srgbClr val="383C57"/>
                </a:solidFill>
                <a:latin typeface="Arial" panose="020B0604020202020204" pitchFamily="34" charset="0"/>
                <a:cs typeface="Arial" panose="020B0604020202020204" pitchFamily="34" charset="0"/>
              </a:endParaRPr>
            </a:p>
          </p:txBody>
        </p:sp>
        <p:sp>
          <p:nvSpPr>
            <p:cNvPr id="175" name="矩形 174">
              <a:extLst>
                <a:ext uri="{FF2B5EF4-FFF2-40B4-BE49-F238E27FC236}">
                  <a16:creationId xmlns:a16="http://schemas.microsoft.com/office/drawing/2014/main" id="{8A88FD7A-BF80-5D4D-9C91-6BB1D0AF63A9}"/>
                </a:ext>
              </a:extLst>
            </p:cNvPr>
            <p:cNvSpPr/>
            <p:nvPr/>
          </p:nvSpPr>
          <p:spPr>
            <a:xfrm>
              <a:off x="6717683" y="2032830"/>
              <a:ext cx="1369602" cy="358538"/>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sz="1000">
                <a:solidFill>
                  <a:schemeClr val="bg1"/>
                </a:solidFill>
                <a:latin typeface="Arial" panose="020B0604020202020204" pitchFamily="34" charset="0"/>
                <a:ea typeface="Microsoft YaHei" panose="020B0503020204020204" pitchFamily="34" charset="-122"/>
                <a:cs typeface="Arial" panose="020B0604020202020204" pitchFamily="34" charset="0"/>
              </a:endParaRPr>
            </a:p>
          </p:txBody>
        </p:sp>
        <p:sp>
          <p:nvSpPr>
            <p:cNvPr id="176" name="文本框 175">
              <a:extLst>
                <a:ext uri="{FF2B5EF4-FFF2-40B4-BE49-F238E27FC236}">
                  <a16:creationId xmlns:a16="http://schemas.microsoft.com/office/drawing/2014/main" id="{AE044225-279F-DE4C-8C3A-2064F955D718}"/>
                </a:ext>
              </a:extLst>
            </p:cNvPr>
            <p:cNvSpPr txBox="1"/>
            <p:nvPr/>
          </p:nvSpPr>
          <p:spPr>
            <a:xfrm>
              <a:off x="6851171" y="1751261"/>
              <a:ext cx="1086613" cy="230832"/>
            </a:xfrm>
            <a:prstGeom prst="rect">
              <a:avLst/>
            </a:prstGeom>
            <a:noFill/>
          </p:spPr>
          <p:txBody>
            <a:bodyPr wrap="square" rtlCol="0">
              <a:spAutoFit/>
            </a:bodyPr>
            <a:lstStyle/>
            <a:p>
              <a:pPr algn="ctr"/>
              <a:r>
                <a:rPr kumimoji="1" lang="en-US" altLang="zh-CN" sz="900" b="1" dirty="0" err="1">
                  <a:solidFill>
                    <a:schemeClr val="bg1"/>
                  </a:solidFill>
                  <a:latin typeface="Arial" panose="020B0604020202020204" pitchFamily="34" charset="0"/>
                  <a:cs typeface="Arial" panose="020B0604020202020204" pitchFamily="34" charset="0"/>
                </a:rPr>
                <a:t>Streamset</a:t>
              </a:r>
              <a:endParaRPr kumimoji="1" lang="en-US" altLang="zh-CN" sz="900" b="1" dirty="0">
                <a:solidFill>
                  <a:schemeClr val="bg1"/>
                </a:solidFill>
                <a:latin typeface="Arial" panose="020B0604020202020204" pitchFamily="34" charset="0"/>
                <a:cs typeface="Arial" panose="020B0604020202020204" pitchFamily="34" charset="0"/>
              </a:endParaRPr>
            </a:p>
          </p:txBody>
        </p:sp>
        <p:sp>
          <p:nvSpPr>
            <p:cNvPr id="177" name="矩形 176">
              <a:extLst>
                <a:ext uri="{FF2B5EF4-FFF2-40B4-BE49-F238E27FC236}">
                  <a16:creationId xmlns:a16="http://schemas.microsoft.com/office/drawing/2014/main" id="{7B2E4917-7001-FC42-974C-AF60CCE048B1}"/>
                </a:ext>
              </a:extLst>
            </p:cNvPr>
            <p:cNvSpPr/>
            <p:nvPr/>
          </p:nvSpPr>
          <p:spPr>
            <a:xfrm>
              <a:off x="8690123" y="1698455"/>
              <a:ext cx="1369602" cy="676139"/>
            </a:xfrm>
            <a:prstGeom prst="rect">
              <a:avLst/>
            </a:prstGeom>
            <a:solidFill>
              <a:srgbClr val="F5F5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latin typeface="Microsoft YaHei" panose="020B0503020204020204" pitchFamily="34" charset="-122"/>
                <a:ea typeface="Microsoft YaHei" panose="020B0503020204020204" pitchFamily="34" charset="-122"/>
              </a:endParaRPr>
            </a:p>
          </p:txBody>
        </p:sp>
        <p:cxnSp>
          <p:nvCxnSpPr>
            <p:cNvPr id="178" name="直线箭头连接符 99">
              <a:extLst>
                <a:ext uri="{FF2B5EF4-FFF2-40B4-BE49-F238E27FC236}">
                  <a16:creationId xmlns:a16="http://schemas.microsoft.com/office/drawing/2014/main" id="{95084889-2882-EB4F-AE63-33BD60AA8C08}"/>
                </a:ext>
              </a:extLst>
            </p:cNvPr>
            <p:cNvCxnSpPr>
              <a:cxnSpLocks/>
            </p:cNvCxnSpPr>
            <p:nvPr/>
          </p:nvCxnSpPr>
          <p:spPr>
            <a:xfrm>
              <a:off x="8221778" y="2032830"/>
              <a:ext cx="312575" cy="0"/>
            </a:xfrm>
            <a:prstGeom prst="straightConnector1">
              <a:avLst/>
            </a:prstGeom>
            <a:ln w="2540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179" name="文本框 178">
              <a:extLst>
                <a:ext uri="{FF2B5EF4-FFF2-40B4-BE49-F238E27FC236}">
                  <a16:creationId xmlns:a16="http://schemas.microsoft.com/office/drawing/2014/main" id="{3D4F58DA-3D49-9241-8E07-5597BF736460}"/>
                </a:ext>
              </a:extLst>
            </p:cNvPr>
            <p:cNvSpPr txBox="1"/>
            <p:nvPr/>
          </p:nvSpPr>
          <p:spPr>
            <a:xfrm>
              <a:off x="8797581" y="1917082"/>
              <a:ext cx="1134670" cy="230832"/>
            </a:xfrm>
            <a:prstGeom prst="rect">
              <a:avLst/>
            </a:prstGeom>
            <a:noFill/>
          </p:spPr>
          <p:txBody>
            <a:bodyPr wrap="square" rtlCol="0">
              <a:spAutoFit/>
            </a:bodyPr>
            <a:lstStyle/>
            <a:p>
              <a:pPr algn="ctr"/>
              <a:r>
                <a:rPr kumimoji="1" lang="en-US" altLang="zh-CN" sz="900" b="1" dirty="0">
                  <a:solidFill>
                    <a:srgbClr val="383C57"/>
                  </a:solidFill>
                  <a:latin typeface="Arial" panose="020B0604020202020204" pitchFamily="34" charset="0"/>
                  <a:cs typeface="Arial" panose="020B0604020202020204" pitchFamily="34" charset="0"/>
                </a:rPr>
                <a:t>Cal</a:t>
              </a:r>
              <a:r>
                <a:rPr kumimoji="1" lang="zh-CN" altLang="en-US" sz="900" b="1" dirty="0">
                  <a:solidFill>
                    <a:srgbClr val="383C57"/>
                  </a:solidFill>
                  <a:latin typeface="Arial" panose="020B0604020202020204" pitchFamily="34" charset="0"/>
                  <a:cs typeface="Arial" panose="020B0604020202020204" pitchFamily="34" charset="0"/>
                </a:rPr>
                <a:t> </a:t>
              </a:r>
              <a:r>
                <a:rPr kumimoji="1" lang="en-US" altLang="zh-CN" sz="900" b="1" dirty="0">
                  <a:solidFill>
                    <a:srgbClr val="383C57"/>
                  </a:solidFill>
                  <a:latin typeface="Arial" panose="020B0604020202020204" pitchFamily="34" charset="0"/>
                  <a:cs typeface="Arial" panose="020B0604020202020204" pitchFamily="34" charset="0"/>
                </a:rPr>
                <a:t>Data</a:t>
              </a:r>
              <a:r>
                <a:rPr kumimoji="1" lang="zh-CN" altLang="en-US" sz="900" b="1" dirty="0">
                  <a:solidFill>
                    <a:srgbClr val="383C57"/>
                  </a:solidFill>
                  <a:latin typeface="Arial" panose="020B0604020202020204" pitchFamily="34" charset="0"/>
                  <a:cs typeface="Arial" panose="020B0604020202020204" pitchFamily="34" charset="0"/>
                </a:rPr>
                <a:t> </a:t>
              </a:r>
              <a:r>
                <a:rPr kumimoji="1" lang="en-US" altLang="zh-CN" sz="900" b="1" dirty="0">
                  <a:solidFill>
                    <a:srgbClr val="383C57"/>
                  </a:solidFill>
                  <a:latin typeface="Arial" panose="020B0604020202020204" pitchFamily="34" charset="0"/>
                  <a:cs typeface="Arial" panose="020B0604020202020204" pitchFamily="34" charset="0"/>
                </a:rPr>
                <a:t>Topic</a:t>
              </a:r>
            </a:p>
          </p:txBody>
        </p:sp>
        <p:cxnSp>
          <p:nvCxnSpPr>
            <p:cNvPr id="180" name="直线箭头连接符 101">
              <a:extLst>
                <a:ext uri="{FF2B5EF4-FFF2-40B4-BE49-F238E27FC236}">
                  <a16:creationId xmlns:a16="http://schemas.microsoft.com/office/drawing/2014/main" id="{4EFEE8DA-D3EE-9A4E-BD6F-61CBCC688A7C}"/>
                </a:ext>
              </a:extLst>
            </p:cNvPr>
            <p:cNvCxnSpPr>
              <a:cxnSpLocks/>
            </p:cNvCxnSpPr>
            <p:nvPr/>
          </p:nvCxnSpPr>
          <p:spPr>
            <a:xfrm>
              <a:off x="2330486" y="2033651"/>
              <a:ext cx="312575" cy="0"/>
            </a:xfrm>
            <a:prstGeom prst="straightConnector1">
              <a:avLst/>
            </a:prstGeom>
            <a:ln w="25400">
              <a:solidFill>
                <a:srgbClr val="A2A5BC"/>
              </a:solidFill>
              <a:tailEnd type="triangle"/>
            </a:ln>
          </p:spPr>
          <p:style>
            <a:lnRef idx="1">
              <a:schemeClr val="accent1"/>
            </a:lnRef>
            <a:fillRef idx="0">
              <a:schemeClr val="accent1"/>
            </a:fillRef>
            <a:effectRef idx="0">
              <a:schemeClr val="accent1"/>
            </a:effectRef>
            <a:fontRef idx="minor">
              <a:schemeClr val="tx1"/>
            </a:fontRef>
          </p:style>
        </p:cxnSp>
        <p:grpSp>
          <p:nvGrpSpPr>
            <p:cNvPr id="181" name="组合 180"/>
            <p:cNvGrpSpPr/>
            <p:nvPr/>
          </p:nvGrpSpPr>
          <p:grpSpPr>
            <a:xfrm>
              <a:off x="7402119" y="3138942"/>
              <a:ext cx="1369602" cy="570061"/>
              <a:chOff x="7847306" y="3274612"/>
              <a:chExt cx="1369602" cy="676139"/>
            </a:xfrm>
          </p:grpSpPr>
          <p:sp>
            <p:nvSpPr>
              <p:cNvPr id="219" name="矩形 218">
                <a:extLst>
                  <a:ext uri="{FF2B5EF4-FFF2-40B4-BE49-F238E27FC236}">
                    <a16:creationId xmlns:a16="http://schemas.microsoft.com/office/drawing/2014/main" id="{4BCACF73-6426-7A42-9B30-35645BE1FAA2}"/>
                  </a:ext>
                </a:extLst>
              </p:cNvPr>
              <p:cNvSpPr/>
              <p:nvPr/>
            </p:nvSpPr>
            <p:spPr>
              <a:xfrm>
                <a:off x="7847306" y="3274612"/>
                <a:ext cx="1369602" cy="676139"/>
              </a:xfrm>
              <a:prstGeom prst="rect">
                <a:avLst/>
              </a:prstGeom>
              <a:solidFill>
                <a:srgbClr val="F5F5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latin typeface="Microsoft YaHei" panose="020B0503020204020204" pitchFamily="34" charset="-122"/>
                  <a:ea typeface="Microsoft YaHei" panose="020B0503020204020204" pitchFamily="34" charset="-122"/>
                </a:endParaRPr>
              </a:p>
            </p:txBody>
          </p:sp>
          <p:sp>
            <p:nvSpPr>
              <p:cNvPr id="220" name="文本框 219">
                <a:extLst>
                  <a:ext uri="{FF2B5EF4-FFF2-40B4-BE49-F238E27FC236}">
                    <a16:creationId xmlns:a16="http://schemas.microsoft.com/office/drawing/2014/main" id="{AE0CF8F0-0930-9748-B7E3-9588412791CE}"/>
                  </a:ext>
                </a:extLst>
              </p:cNvPr>
              <p:cNvSpPr txBox="1"/>
              <p:nvPr/>
            </p:nvSpPr>
            <p:spPr>
              <a:xfrm>
                <a:off x="7951626" y="3494491"/>
                <a:ext cx="1134670" cy="273786"/>
              </a:xfrm>
              <a:prstGeom prst="rect">
                <a:avLst/>
              </a:prstGeom>
              <a:noFill/>
            </p:spPr>
            <p:txBody>
              <a:bodyPr wrap="square" rtlCol="0">
                <a:spAutoFit/>
              </a:bodyPr>
              <a:lstStyle/>
              <a:p>
                <a:pPr algn="ctr"/>
                <a:r>
                  <a:rPr kumimoji="1" lang="en-US" altLang="zh-CN" sz="900" b="1" dirty="0">
                    <a:solidFill>
                      <a:srgbClr val="383C57"/>
                    </a:solidFill>
                    <a:latin typeface="Arial" panose="020B0604020202020204" pitchFamily="34" charset="0"/>
                    <a:cs typeface="Arial" panose="020B0604020202020204" pitchFamily="34" charset="0"/>
                  </a:rPr>
                  <a:t>IMDB</a:t>
                </a:r>
              </a:p>
            </p:txBody>
          </p:sp>
        </p:grpSp>
        <p:grpSp>
          <p:nvGrpSpPr>
            <p:cNvPr id="182" name="组合 181"/>
            <p:cNvGrpSpPr/>
            <p:nvPr/>
          </p:nvGrpSpPr>
          <p:grpSpPr>
            <a:xfrm>
              <a:off x="7412732" y="3911357"/>
              <a:ext cx="1369602" cy="523895"/>
              <a:chOff x="9773682" y="3276823"/>
              <a:chExt cx="1369602" cy="676139"/>
            </a:xfrm>
          </p:grpSpPr>
          <p:sp>
            <p:nvSpPr>
              <p:cNvPr id="216" name="文本框 215">
                <a:extLst>
                  <a:ext uri="{FF2B5EF4-FFF2-40B4-BE49-F238E27FC236}">
                    <a16:creationId xmlns:a16="http://schemas.microsoft.com/office/drawing/2014/main" id="{6ADD7E71-22DC-284C-9B3C-6CAEA53AF78B}"/>
                  </a:ext>
                </a:extLst>
              </p:cNvPr>
              <p:cNvSpPr txBox="1"/>
              <p:nvPr/>
            </p:nvSpPr>
            <p:spPr>
              <a:xfrm>
                <a:off x="10132617" y="3517924"/>
                <a:ext cx="834060" cy="230832"/>
              </a:xfrm>
              <a:prstGeom prst="rect">
                <a:avLst/>
              </a:prstGeom>
              <a:noFill/>
            </p:spPr>
            <p:txBody>
              <a:bodyPr wrap="square" rtlCol="0">
                <a:spAutoFit/>
              </a:bodyPr>
              <a:lstStyle/>
              <a:p>
                <a:pPr algn="ctr"/>
                <a:r>
                  <a:rPr kumimoji="1" lang="en-US" altLang="zh-CN" sz="900" b="1" dirty="0">
                    <a:solidFill>
                      <a:srgbClr val="383C57"/>
                    </a:solidFill>
                    <a:latin typeface="Arial" panose="020B0604020202020204" pitchFamily="34" charset="0"/>
                    <a:cs typeface="Arial" panose="020B0604020202020204" pitchFamily="34" charset="0"/>
                  </a:rPr>
                  <a:t>TSDB</a:t>
                </a:r>
              </a:p>
            </p:txBody>
          </p:sp>
          <p:pic>
            <p:nvPicPr>
              <p:cNvPr id="217" name="图形 108">
                <a:extLst>
                  <a:ext uri="{FF2B5EF4-FFF2-40B4-BE49-F238E27FC236}">
                    <a16:creationId xmlns:a16="http://schemas.microsoft.com/office/drawing/2014/main" id="{AEA3EC5E-A57A-AC42-B727-972CC9FC8C3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34414" y="3530285"/>
                <a:ext cx="241478" cy="241478"/>
              </a:xfrm>
              <a:prstGeom prst="rect">
                <a:avLst/>
              </a:prstGeom>
            </p:spPr>
          </p:pic>
          <p:sp>
            <p:nvSpPr>
              <p:cNvPr id="218" name="矩形 217">
                <a:extLst>
                  <a:ext uri="{FF2B5EF4-FFF2-40B4-BE49-F238E27FC236}">
                    <a16:creationId xmlns:a16="http://schemas.microsoft.com/office/drawing/2014/main" id="{FE09ECF4-EB90-FF4D-BA54-B77F71068F18}"/>
                  </a:ext>
                </a:extLst>
              </p:cNvPr>
              <p:cNvSpPr/>
              <p:nvPr/>
            </p:nvSpPr>
            <p:spPr>
              <a:xfrm>
                <a:off x="9773682" y="3276823"/>
                <a:ext cx="1369602" cy="676139"/>
              </a:xfrm>
              <a:prstGeom prst="rect">
                <a:avLst/>
              </a:prstGeom>
              <a:noFill/>
              <a:ln w="12700">
                <a:solidFill>
                  <a:srgbClr val="A2A5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dirty="0">
                  <a:latin typeface="Microsoft YaHei" panose="020B0503020204020204" pitchFamily="34" charset="-122"/>
                  <a:ea typeface="Microsoft YaHei" panose="020B0503020204020204" pitchFamily="34" charset="-122"/>
                </a:endParaRPr>
              </a:p>
            </p:txBody>
          </p:sp>
        </p:grpSp>
        <p:cxnSp>
          <p:nvCxnSpPr>
            <p:cNvPr id="186" name="直接连接符 151">
              <a:extLst>
                <a:ext uri="{FF2B5EF4-FFF2-40B4-BE49-F238E27FC236}">
                  <a16:creationId xmlns:a16="http://schemas.microsoft.com/office/drawing/2014/main" id="{0D69F851-22D0-6049-A547-1FE6811EA3F8}"/>
                </a:ext>
              </a:extLst>
            </p:cNvPr>
            <p:cNvCxnSpPr>
              <a:cxnSpLocks/>
            </p:cNvCxnSpPr>
            <p:nvPr/>
          </p:nvCxnSpPr>
          <p:spPr>
            <a:xfrm>
              <a:off x="854811" y="2795165"/>
              <a:ext cx="11235412" cy="0"/>
            </a:xfrm>
            <a:prstGeom prst="line">
              <a:avLst/>
            </a:prstGeom>
            <a:ln w="19050">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88" name="组合 187">
              <a:extLst>
                <a:ext uri="{FF2B5EF4-FFF2-40B4-BE49-F238E27FC236}">
                  <a16:creationId xmlns:a16="http://schemas.microsoft.com/office/drawing/2014/main" id="{5097CBA4-61E6-3D42-ACCD-6E07A8F9F980}"/>
                </a:ext>
              </a:extLst>
            </p:cNvPr>
            <p:cNvGrpSpPr/>
            <p:nvPr/>
          </p:nvGrpSpPr>
          <p:grpSpPr>
            <a:xfrm>
              <a:off x="216269" y="1033708"/>
              <a:ext cx="1267900" cy="1277822"/>
              <a:chOff x="-3013790" y="1057066"/>
              <a:chExt cx="1890207" cy="1905000"/>
            </a:xfrm>
          </p:grpSpPr>
          <p:pic>
            <p:nvPicPr>
              <p:cNvPr id="214" name="图形 116">
                <a:extLst>
                  <a:ext uri="{FF2B5EF4-FFF2-40B4-BE49-F238E27FC236}">
                    <a16:creationId xmlns:a16="http://schemas.microsoft.com/office/drawing/2014/main" id="{B5C6CD8D-B312-1B48-90AF-08EEC87BFEF1}"/>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13790" y="1057066"/>
                <a:ext cx="1890207" cy="1905000"/>
              </a:xfrm>
              <a:prstGeom prst="rect">
                <a:avLst/>
              </a:prstGeom>
            </p:spPr>
          </p:pic>
          <p:sp>
            <p:nvSpPr>
              <p:cNvPr id="215" name="文本框 214">
                <a:extLst>
                  <a:ext uri="{FF2B5EF4-FFF2-40B4-BE49-F238E27FC236}">
                    <a16:creationId xmlns:a16="http://schemas.microsoft.com/office/drawing/2014/main" id="{ED3ED3EE-201E-0348-BDF1-5035823C159B}"/>
                  </a:ext>
                </a:extLst>
              </p:cNvPr>
              <p:cNvSpPr txBox="1"/>
              <p:nvPr/>
            </p:nvSpPr>
            <p:spPr>
              <a:xfrm>
                <a:off x="-2725736" y="1528527"/>
                <a:ext cx="1395587" cy="367071"/>
              </a:xfrm>
              <a:prstGeom prst="rect">
                <a:avLst/>
              </a:prstGeom>
              <a:noFill/>
            </p:spPr>
            <p:txBody>
              <a:bodyPr wrap="square" rtlCol="0">
                <a:spAutoFit/>
              </a:bodyPr>
              <a:lstStyle/>
              <a:p>
                <a:r>
                  <a:rPr lang="en-US" altLang="zh-CN" sz="1000" dirty="0">
                    <a:solidFill>
                      <a:schemeClr val="bg1"/>
                    </a:solidFill>
                    <a:latin typeface="Arial" panose="020B0604020202020204" pitchFamily="34" charset="0"/>
                    <a:cs typeface="Arial" panose="020B0604020202020204" pitchFamily="34" charset="0"/>
                  </a:rPr>
                  <a:t>Engine Layer</a:t>
                </a:r>
                <a:endParaRPr lang="zh-CN" altLang="en-US" sz="1000" dirty="0">
                  <a:solidFill>
                    <a:schemeClr val="bg1"/>
                  </a:solidFill>
                  <a:latin typeface="Arial" panose="020B0604020202020204" pitchFamily="34" charset="0"/>
                  <a:cs typeface="Arial" panose="020B0604020202020204" pitchFamily="34" charset="0"/>
                </a:endParaRPr>
              </a:p>
            </p:txBody>
          </p:sp>
        </p:grpSp>
        <p:grpSp>
          <p:nvGrpSpPr>
            <p:cNvPr id="189" name="组合 188">
              <a:extLst>
                <a:ext uri="{FF2B5EF4-FFF2-40B4-BE49-F238E27FC236}">
                  <a16:creationId xmlns:a16="http://schemas.microsoft.com/office/drawing/2014/main" id="{858FF210-9A07-9D43-862C-D84455445A9D}"/>
                </a:ext>
              </a:extLst>
            </p:cNvPr>
            <p:cNvGrpSpPr/>
            <p:nvPr/>
          </p:nvGrpSpPr>
          <p:grpSpPr>
            <a:xfrm>
              <a:off x="216268" y="2673038"/>
              <a:ext cx="1293532" cy="1277822"/>
              <a:chOff x="-2905049" y="3373908"/>
              <a:chExt cx="1928419" cy="1905000"/>
            </a:xfrm>
          </p:grpSpPr>
          <p:pic>
            <p:nvPicPr>
              <p:cNvPr id="212" name="图形 119">
                <a:extLst>
                  <a:ext uri="{FF2B5EF4-FFF2-40B4-BE49-F238E27FC236}">
                    <a16:creationId xmlns:a16="http://schemas.microsoft.com/office/drawing/2014/main" id="{9651FCF1-E117-4246-9EE5-CDBE1D911BF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905049" y="3373908"/>
                <a:ext cx="1922370" cy="1905000"/>
              </a:xfrm>
              <a:prstGeom prst="rect">
                <a:avLst/>
              </a:prstGeom>
            </p:spPr>
          </p:pic>
          <p:sp>
            <p:nvSpPr>
              <p:cNvPr id="213" name="文本框 212">
                <a:extLst>
                  <a:ext uri="{FF2B5EF4-FFF2-40B4-BE49-F238E27FC236}">
                    <a16:creationId xmlns:a16="http://schemas.microsoft.com/office/drawing/2014/main" id="{9607E956-32E7-D04F-A594-5920E2071560}"/>
                  </a:ext>
                </a:extLst>
              </p:cNvPr>
              <p:cNvSpPr txBox="1"/>
              <p:nvPr/>
            </p:nvSpPr>
            <p:spPr>
              <a:xfrm>
                <a:off x="-2621071" y="3825915"/>
                <a:ext cx="1644441" cy="367071"/>
              </a:xfrm>
              <a:prstGeom prst="rect">
                <a:avLst/>
              </a:prstGeom>
              <a:noFill/>
            </p:spPr>
            <p:txBody>
              <a:bodyPr wrap="square" rtlCol="0">
                <a:spAutoFit/>
              </a:bodyPr>
              <a:lstStyle/>
              <a:p>
                <a:r>
                  <a:rPr lang="en-US" altLang="zh-CN" sz="1000" dirty="0">
                    <a:solidFill>
                      <a:schemeClr val="bg1"/>
                    </a:solidFill>
                    <a:latin typeface="Arial" panose="020B0604020202020204" pitchFamily="34" charset="0"/>
                    <a:cs typeface="Arial" panose="020B0604020202020204" pitchFamily="34" charset="0"/>
                  </a:rPr>
                  <a:t>Storage Layer</a:t>
                </a:r>
                <a:endParaRPr lang="zh-CN" altLang="en-US" sz="1000" dirty="0">
                  <a:solidFill>
                    <a:schemeClr val="bg1"/>
                  </a:solidFill>
                  <a:latin typeface="Arial" panose="020B0604020202020204" pitchFamily="34" charset="0"/>
                  <a:cs typeface="Arial" panose="020B0604020202020204" pitchFamily="34" charset="0"/>
                </a:endParaRPr>
              </a:p>
            </p:txBody>
          </p:sp>
        </p:grpSp>
        <p:cxnSp>
          <p:nvCxnSpPr>
            <p:cNvPr id="191" name="肘形连接符 190">
              <a:extLst>
                <a:ext uri="{FF2B5EF4-FFF2-40B4-BE49-F238E27FC236}">
                  <a16:creationId xmlns:a16="http://schemas.microsoft.com/office/drawing/2014/main" id="{25440A0B-85BB-3348-9C5F-C8C7022585D5}"/>
                </a:ext>
              </a:extLst>
            </p:cNvPr>
            <p:cNvCxnSpPr>
              <a:cxnSpLocks/>
            </p:cNvCxnSpPr>
            <p:nvPr/>
          </p:nvCxnSpPr>
          <p:spPr>
            <a:xfrm rot="5400000">
              <a:off x="8602533" y="2562354"/>
              <a:ext cx="1003238" cy="720000"/>
            </a:xfrm>
            <a:prstGeom prst="bentConnector2">
              <a:avLst/>
            </a:prstGeom>
            <a:ln w="2540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肘形连接符 191">
              <a:extLst>
                <a:ext uri="{FF2B5EF4-FFF2-40B4-BE49-F238E27FC236}">
                  <a16:creationId xmlns:a16="http://schemas.microsoft.com/office/drawing/2014/main" id="{3B7337E1-9745-BF4C-8997-27BB3BC5A270}"/>
                </a:ext>
              </a:extLst>
            </p:cNvPr>
            <p:cNvCxnSpPr>
              <a:cxnSpLocks/>
            </p:cNvCxnSpPr>
            <p:nvPr/>
          </p:nvCxnSpPr>
          <p:spPr>
            <a:xfrm rot="5400000">
              <a:off x="8327047" y="2835704"/>
              <a:ext cx="1800000" cy="900000"/>
            </a:xfrm>
            <a:prstGeom prst="bentConnector2">
              <a:avLst/>
            </a:prstGeom>
            <a:ln w="25400">
              <a:solidFill>
                <a:srgbClr val="FCD604"/>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肘形连接符 192">
              <a:extLst>
                <a:ext uri="{FF2B5EF4-FFF2-40B4-BE49-F238E27FC236}">
                  <a16:creationId xmlns:a16="http://schemas.microsoft.com/office/drawing/2014/main" id="{32DAB55D-4C65-7646-B631-96FBDD615C46}"/>
                </a:ext>
              </a:extLst>
            </p:cNvPr>
            <p:cNvCxnSpPr>
              <a:cxnSpLocks/>
            </p:cNvCxnSpPr>
            <p:nvPr/>
          </p:nvCxnSpPr>
          <p:spPr>
            <a:xfrm rot="16200000" flipH="1">
              <a:off x="6149788" y="2179282"/>
              <a:ext cx="1049379" cy="1440000"/>
            </a:xfrm>
            <a:prstGeom prst="bentConnector2">
              <a:avLst/>
            </a:prstGeom>
            <a:ln w="254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197" name="文本框 196"/>
            <p:cNvSpPr txBox="1"/>
            <p:nvPr/>
          </p:nvSpPr>
          <p:spPr>
            <a:xfrm>
              <a:off x="6290546" y="3694012"/>
              <a:ext cx="1270740"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等线"/>
                </a:rPr>
                <a:t>Storage Policy</a:t>
              </a:r>
            </a:p>
            <a:p>
              <a:pPr marL="0" marR="0" indent="0" algn="l" defTabSz="914400" rtl="0" fontAlgn="auto" latinLnBrk="0" hangingPunct="0">
                <a:lnSpc>
                  <a:spcPct val="100000"/>
                </a:lnSpc>
                <a:spcBef>
                  <a:spcPts val="0"/>
                </a:spcBef>
                <a:spcAft>
                  <a:spcPts val="0"/>
                </a:spcAft>
                <a:buClrTx/>
                <a:buSzTx/>
                <a:buFontTx/>
                <a:buNone/>
                <a:tabLst/>
              </a:pPr>
              <a:r>
                <a:rPr lang="en-US" altLang="zh-CN" sz="1200" dirty="0">
                  <a:solidFill>
                    <a:srgbClr val="000000"/>
                  </a:solidFill>
                  <a:latin typeface="Arial" panose="020B0604020202020204" pitchFamily="34" charset="0"/>
                  <a:cs typeface="Arial" panose="020B0604020202020204" pitchFamily="34" charset="0"/>
                  <a:sym typeface="等线"/>
                </a:rPr>
                <a:t>(User defined)</a:t>
              </a:r>
              <a:endParaRPr kumimoji="0" lang="zh-CN" altLang="en-US" sz="1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等线"/>
              </a:endParaRPr>
            </a:p>
          </p:txBody>
        </p:sp>
        <p:grpSp>
          <p:nvGrpSpPr>
            <p:cNvPr id="198" name="组合 197"/>
            <p:cNvGrpSpPr/>
            <p:nvPr/>
          </p:nvGrpSpPr>
          <p:grpSpPr>
            <a:xfrm>
              <a:off x="7416577" y="4664453"/>
              <a:ext cx="1369602" cy="570061"/>
              <a:chOff x="7847306" y="3274612"/>
              <a:chExt cx="1369602" cy="676139"/>
            </a:xfrm>
          </p:grpSpPr>
          <p:sp>
            <p:nvSpPr>
              <p:cNvPr id="206" name="矩形 205">
                <a:extLst>
                  <a:ext uri="{FF2B5EF4-FFF2-40B4-BE49-F238E27FC236}">
                    <a16:creationId xmlns:a16="http://schemas.microsoft.com/office/drawing/2014/main" id="{4BCACF73-6426-7A42-9B30-35645BE1FAA2}"/>
                  </a:ext>
                </a:extLst>
              </p:cNvPr>
              <p:cNvSpPr/>
              <p:nvPr/>
            </p:nvSpPr>
            <p:spPr>
              <a:xfrm>
                <a:off x="7847306" y="3274612"/>
                <a:ext cx="1369602" cy="676139"/>
              </a:xfrm>
              <a:prstGeom prst="rect">
                <a:avLst/>
              </a:prstGeom>
              <a:solidFill>
                <a:srgbClr val="F5F5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latin typeface="Microsoft YaHei" panose="020B0503020204020204" pitchFamily="34" charset="-122"/>
                  <a:ea typeface="Microsoft YaHei" panose="020B0503020204020204" pitchFamily="34" charset="-122"/>
                </a:endParaRPr>
              </a:p>
            </p:txBody>
          </p:sp>
          <p:sp>
            <p:nvSpPr>
              <p:cNvPr id="207" name="文本框 206">
                <a:extLst>
                  <a:ext uri="{FF2B5EF4-FFF2-40B4-BE49-F238E27FC236}">
                    <a16:creationId xmlns:a16="http://schemas.microsoft.com/office/drawing/2014/main" id="{AE0CF8F0-0930-9748-B7E3-9588412791CE}"/>
                  </a:ext>
                </a:extLst>
              </p:cNvPr>
              <p:cNvSpPr txBox="1"/>
              <p:nvPr/>
            </p:nvSpPr>
            <p:spPr>
              <a:xfrm>
                <a:off x="7951626" y="3494491"/>
                <a:ext cx="1134670" cy="273786"/>
              </a:xfrm>
              <a:prstGeom prst="rect">
                <a:avLst/>
              </a:prstGeom>
              <a:noFill/>
            </p:spPr>
            <p:txBody>
              <a:bodyPr wrap="square" rtlCol="0">
                <a:spAutoFit/>
              </a:bodyPr>
              <a:lstStyle/>
              <a:p>
                <a:pPr algn="ctr"/>
                <a:r>
                  <a:rPr kumimoji="1" lang="en-US" altLang="zh-CN" sz="900" b="1" dirty="0">
                    <a:solidFill>
                      <a:srgbClr val="383C57"/>
                    </a:solidFill>
                    <a:latin typeface="Arial" panose="020B0604020202020204" pitchFamily="34" charset="0"/>
                    <a:cs typeface="Arial" panose="020B0604020202020204" pitchFamily="34" charset="0"/>
                  </a:rPr>
                  <a:t>Archive</a:t>
                </a:r>
              </a:p>
            </p:txBody>
          </p:sp>
        </p:grpSp>
        <p:cxnSp>
          <p:nvCxnSpPr>
            <p:cNvPr id="199" name="肘形连接符 198">
              <a:extLst>
                <a:ext uri="{FF2B5EF4-FFF2-40B4-BE49-F238E27FC236}">
                  <a16:creationId xmlns:a16="http://schemas.microsoft.com/office/drawing/2014/main" id="{32DAB55D-4C65-7646-B631-96FBDD615C46}"/>
                </a:ext>
              </a:extLst>
            </p:cNvPr>
            <p:cNvCxnSpPr>
              <a:cxnSpLocks/>
              <a:endCxn id="218" idx="1"/>
            </p:cNvCxnSpPr>
            <p:nvPr/>
          </p:nvCxnSpPr>
          <p:spPr>
            <a:xfrm rot="16200000" flipH="1">
              <a:off x="5654549" y="2415121"/>
              <a:ext cx="1798711" cy="1717655"/>
            </a:xfrm>
            <a:prstGeom prst="bentConnector2">
              <a:avLst/>
            </a:prstGeom>
            <a:ln w="28575">
              <a:tailEnd type="triangle"/>
            </a:ln>
          </p:spPr>
          <p:style>
            <a:lnRef idx="3">
              <a:schemeClr val="accent5"/>
            </a:lnRef>
            <a:fillRef idx="0">
              <a:schemeClr val="accent5"/>
            </a:fillRef>
            <a:effectRef idx="2">
              <a:schemeClr val="accent5"/>
            </a:effectRef>
            <a:fontRef idx="minor">
              <a:schemeClr val="tx1"/>
            </a:fontRef>
          </p:style>
        </p:cxnSp>
        <p:pic>
          <p:nvPicPr>
            <p:cNvPr id="200" name="图形 94">
              <a:extLst>
                <a:ext uri="{FF2B5EF4-FFF2-40B4-BE49-F238E27FC236}">
                  <a16:creationId xmlns:a16="http://schemas.microsoft.com/office/drawing/2014/main" id="{E5609B2E-A8F2-C545-ADF9-4645B9D2D5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21043" y="1292095"/>
              <a:ext cx="229404" cy="229404"/>
            </a:xfrm>
            <a:prstGeom prst="rect">
              <a:avLst/>
            </a:prstGeom>
          </p:spPr>
        </p:pic>
        <p:sp>
          <p:nvSpPr>
            <p:cNvPr id="201" name="文本框 200">
              <a:extLst>
                <a:ext uri="{FF2B5EF4-FFF2-40B4-BE49-F238E27FC236}">
                  <a16:creationId xmlns:a16="http://schemas.microsoft.com/office/drawing/2014/main" id="{0DC49CD2-5A6D-8D4A-A58F-2A78DC169608}"/>
                </a:ext>
              </a:extLst>
            </p:cNvPr>
            <p:cNvSpPr txBox="1"/>
            <p:nvPr/>
          </p:nvSpPr>
          <p:spPr>
            <a:xfrm>
              <a:off x="9245239" y="1214343"/>
              <a:ext cx="658582" cy="369332"/>
            </a:xfrm>
            <a:prstGeom prst="rect">
              <a:avLst/>
            </a:prstGeom>
            <a:noFill/>
          </p:spPr>
          <p:txBody>
            <a:bodyPr wrap="square" rtlCol="0">
              <a:spAutoFit/>
            </a:bodyPr>
            <a:lstStyle/>
            <a:p>
              <a:pPr algn="ctr"/>
              <a:r>
                <a:rPr kumimoji="1" lang="en-US" altLang="zh-CN" sz="900" b="1" dirty="0">
                  <a:solidFill>
                    <a:srgbClr val="383C57"/>
                  </a:solidFill>
                  <a:latin typeface="Arial" panose="020B0604020202020204" pitchFamily="34" charset="0"/>
                  <a:cs typeface="Arial" panose="020B0604020202020204" pitchFamily="34" charset="0"/>
                </a:rPr>
                <a:t>Kafka Topic</a:t>
              </a:r>
              <a:endParaRPr kumimoji="1" lang="zh-CN" altLang="en-US" sz="900" b="1" dirty="0">
                <a:solidFill>
                  <a:srgbClr val="383C57"/>
                </a:solidFill>
                <a:latin typeface="Arial" panose="020B0604020202020204" pitchFamily="34" charset="0"/>
                <a:cs typeface="Arial" panose="020B0604020202020204" pitchFamily="34" charset="0"/>
              </a:endParaRPr>
            </a:p>
          </p:txBody>
        </p:sp>
        <p:cxnSp>
          <p:nvCxnSpPr>
            <p:cNvPr id="202" name="肘形连接符 201">
              <a:extLst>
                <a:ext uri="{FF2B5EF4-FFF2-40B4-BE49-F238E27FC236}">
                  <a16:creationId xmlns:a16="http://schemas.microsoft.com/office/drawing/2014/main" id="{32DAB55D-4C65-7646-B631-96FBDD615C46}"/>
                </a:ext>
              </a:extLst>
            </p:cNvPr>
            <p:cNvCxnSpPr>
              <a:cxnSpLocks/>
              <a:stCxn id="165" idx="2"/>
              <a:endCxn id="206" idx="1"/>
            </p:cNvCxnSpPr>
            <p:nvPr/>
          </p:nvCxnSpPr>
          <p:spPr>
            <a:xfrm rot="16200000" flipH="1">
              <a:off x="5135865" y="2668772"/>
              <a:ext cx="2574890" cy="1986533"/>
            </a:xfrm>
            <a:prstGeom prst="bentConnector2">
              <a:avLst/>
            </a:prstGeom>
            <a:ln w="28575">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03" name="肘形连接符 202">
              <a:extLst>
                <a:ext uri="{FF2B5EF4-FFF2-40B4-BE49-F238E27FC236}">
                  <a16:creationId xmlns:a16="http://schemas.microsoft.com/office/drawing/2014/main" id="{32DAB55D-4C65-7646-B631-96FBDD615C46}"/>
                </a:ext>
              </a:extLst>
            </p:cNvPr>
            <p:cNvCxnSpPr>
              <a:cxnSpLocks/>
            </p:cNvCxnSpPr>
            <p:nvPr/>
          </p:nvCxnSpPr>
          <p:spPr>
            <a:xfrm rot="5400000">
              <a:off x="8054765" y="3137856"/>
              <a:ext cx="2543255" cy="1080000"/>
            </a:xfrm>
            <a:prstGeom prst="bentConnector2">
              <a:avLst/>
            </a:prstGeom>
            <a:ln w="28575">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204" name="文本框 203"/>
            <p:cNvSpPr txBox="1"/>
            <p:nvPr/>
          </p:nvSpPr>
          <p:spPr>
            <a:xfrm>
              <a:off x="6200726" y="4451622"/>
              <a:ext cx="1270740"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1200" dirty="0">
                  <a:solidFill>
                    <a:srgbClr val="000000"/>
                  </a:solidFill>
                  <a:latin typeface="Arial" panose="020B0604020202020204" pitchFamily="34" charset="0"/>
                  <a:cs typeface="Arial" panose="020B0604020202020204" pitchFamily="34" charset="0"/>
                  <a:sym typeface="等线"/>
                </a:rPr>
                <a:t>Data Archiving</a:t>
              </a:r>
              <a:endParaRPr kumimoji="0" lang="en-US" altLang="zh-CN" sz="1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等线"/>
              </a:endParaRPr>
            </a:p>
            <a:p>
              <a:pPr marL="0" marR="0" indent="0" algn="l" defTabSz="914400" rtl="0" fontAlgn="auto" latinLnBrk="0" hangingPunct="0">
                <a:lnSpc>
                  <a:spcPct val="100000"/>
                </a:lnSpc>
                <a:spcBef>
                  <a:spcPts val="0"/>
                </a:spcBef>
                <a:spcAft>
                  <a:spcPts val="0"/>
                </a:spcAft>
                <a:buClrTx/>
                <a:buSzTx/>
                <a:buFontTx/>
                <a:buNone/>
                <a:tabLst/>
              </a:pPr>
              <a:r>
                <a:rPr lang="en-US" altLang="zh-CN" sz="1200" dirty="0">
                  <a:solidFill>
                    <a:srgbClr val="000000"/>
                  </a:solidFill>
                  <a:latin typeface="Arial" panose="020B0604020202020204" pitchFamily="34" charset="0"/>
                  <a:cs typeface="Arial" panose="020B0604020202020204" pitchFamily="34" charset="0"/>
                  <a:sym typeface="等线"/>
                </a:rPr>
                <a:t>(User defined)</a:t>
              </a:r>
              <a:endParaRPr kumimoji="0" lang="zh-CN" altLang="en-US" sz="1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等线"/>
              </a:endParaRPr>
            </a:p>
          </p:txBody>
        </p:sp>
        <p:sp>
          <p:nvSpPr>
            <p:cNvPr id="205" name="文本框 204">
              <a:extLst>
                <a:ext uri="{FF2B5EF4-FFF2-40B4-BE49-F238E27FC236}">
                  <a16:creationId xmlns:a16="http://schemas.microsoft.com/office/drawing/2014/main" id="{AE044225-279F-DE4C-8C3A-2064F955D718}"/>
                </a:ext>
              </a:extLst>
            </p:cNvPr>
            <p:cNvSpPr txBox="1"/>
            <p:nvPr/>
          </p:nvSpPr>
          <p:spPr>
            <a:xfrm>
              <a:off x="6649212" y="2063929"/>
              <a:ext cx="1527039" cy="230832"/>
            </a:xfrm>
            <a:prstGeom prst="rect">
              <a:avLst/>
            </a:prstGeom>
            <a:noFill/>
          </p:spPr>
          <p:txBody>
            <a:bodyPr wrap="square" rtlCol="0">
              <a:spAutoFit/>
            </a:bodyPr>
            <a:lstStyle/>
            <a:p>
              <a:pPr algn="ctr"/>
              <a:r>
                <a:rPr kumimoji="1" lang="en-US" altLang="zh-CN" sz="900" b="1" dirty="0">
                  <a:solidFill>
                    <a:schemeClr val="tx2">
                      <a:lumMod val="75000"/>
                      <a:lumOff val="25000"/>
                    </a:schemeClr>
                  </a:solidFill>
                  <a:latin typeface="Arial" panose="020B0604020202020204" pitchFamily="34" charset="0"/>
                  <a:cs typeface="Arial" panose="020B0604020202020204" pitchFamily="34" charset="0"/>
                </a:rPr>
                <a:t>Spark</a:t>
              </a:r>
              <a:r>
                <a:rPr kumimoji="1" lang="zh-CN" altLang="en-US" sz="900" b="1" dirty="0">
                  <a:solidFill>
                    <a:schemeClr val="tx2">
                      <a:lumMod val="75000"/>
                      <a:lumOff val="25000"/>
                    </a:schemeClr>
                  </a:solidFill>
                  <a:latin typeface="Arial" panose="020B0604020202020204" pitchFamily="34" charset="0"/>
                  <a:cs typeface="Arial" panose="020B0604020202020204" pitchFamily="34" charset="0"/>
                </a:rPr>
                <a:t> </a:t>
              </a:r>
              <a:r>
                <a:rPr kumimoji="1" lang="en-US" altLang="zh-CN" sz="900" b="1" dirty="0">
                  <a:solidFill>
                    <a:schemeClr val="tx2">
                      <a:lumMod val="75000"/>
                      <a:lumOff val="25000"/>
                    </a:schemeClr>
                  </a:solidFill>
                  <a:latin typeface="Arial" panose="020B0604020202020204" pitchFamily="34" charset="0"/>
                  <a:cs typeface="Arial" panose="020B0604020202020204" pitchFamily="34" charset="0"/>
                </a:rPr>
                <a:t>Streaming</a:t>
              </a:r>
            </a:p>
          </p:txBody>
        </p:sp>
      </p:grpSp>
    </p:spTree>
    <p:extLst>
      <p:ext uri="{BB962C8B-B14F-4D97-AF65-F5344CB8AC3E}">
        <p14:creationId xmlns:p14="http://schemas.microsoft.com/office/powerpoint/2010/main" val="227300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3C5D95-2637-4243-A620-18EBBCAB295D}"/>
              </a:ext>
            </a:extLst>
          </p:cNvPr>
          <p:cNvSpPr txBox="1"/>
          <p:nvPr/>
        </p:nvSpPr>
        <p:spPr>
          <a:xfrm>
            <a:off x="380010" y="285008"/>
            <a:ext cx="1794081" cy="646331"/>
          </a:xfrm>
          <a:prstGeom prst="rect">
            <a:avLst/>
          </a:prstGeom>
          <a:noFill/>
        </p:spPr>
        <p:txBody>
          <a:bodyPr wrap="none" rtlCol="0">
            <a:spAutoFit/>
          </a:bodyPr>
          <a:lstStyle/>
          <a:p>
            <a:r>
              <a:rPr kumimoji="1" lang="en-US" altLang="zh-CN" dirty="0"/>
              <a:t>data_flow_3.png</a:t>
            </a:r>
            <a:endParaRPr kumimoji="1" lang="zh-CN" altLang="en-US" dirty="0"/>
          </a:p>
          <a:p>
            <a:endParaRPr kumimoji="1" lang="zh-CN" altLang="en-US" dirty="0"/>
          </a:p>
        </p:txBody>
      </p:sp>
      <p:grpSp>
        <p:nvGrpSpPr>
          <p:cNvPr id="8" name="组合 7"/>
          <p:cNvGrpSpPr/>
          <p:nvPr/>
        </p:nvGrpSpPr>
        <p:grpSpPr>
          <a:xfrm>
            <a:off x="216268" y="1033708"/>
            <a:ext cx="11892669" cy="4482189"/>
            <a:chOff x="216268" y="1033708"/>
            <a:chExt cx="11892669" cy="4482189"/>
          </a:xfrm>
        </p:grpSpPr>
        <p:sp>
          <p:nvSpPr>
            <p:cNvPr id="53" name="矩形 52">
              <a:extLst>
                <a:ext uri="{FF2B5EF4-FFF2-40B4-BE49-F238E27FC236}">
                  <a16:creationId xmlns:a16="http://schemas.microsoft.com/office/drawing/2014/main" id="{FC07B141-1AF8-5E49-8E72-D3E24EACCB41}"/>
                </a:ext>
              </a:extLst>
            </p:cNvPr>
            <p:cNvSpPr/>
            <p:nvPr/>
          </p:nvSpPr>
          <p:spPr>
            <a:xfrm>
              <a:off x="854811" y="1698455"/>
              <a:ext cx="1369602" cy="676139"/>
            </a:xfrm>
            <a:prstGeom prst="rect">
              <a:avLst/>
            </a:prstGeom>
            <a:noFill/>
            <a:ln w="12700">
              <a:solidFill>
                <a:srgbClr val="A2A5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latin typeface="Microsoft YaHei" panose="020B0503020204020204" pitchFamily="34" charset="-122"/>
                <a:ea typeface="Microsoft YaHei" panose="020B0503020204020204" pitchFamily="34" charset="-122"/>
              </a:endParaRPr>
            </a:p>
          </p:txBody>
        </p:sp>
        <p:sp>
          <p:nvSpPr>
            <p:cNvPr id="54" name="矩形 53">
              <a:extLst>
                <a:ext uri="{FF2B5EF4-FFF2-40B4-BE49-F238E27FC236}">
                  <a16:creationId xmlns:a16="http://schemas.microsoft.com/office/drawing/2014/main" id="{940F5D82-BAEA-6A48-99ED-2FFA4C8794CA}"/>
                </a:ext>
              </a:extLst>
            </p:cNvPr>
            <p:cNvSpPr/>
            <p:nvPr/>
          </p:nvSpPr>
          <p:spPr>
            <a:xfrm>
              <a:off x="2772803" y="1698455"/>
              <a:ext cx="1369602" cy="676139"/>
            </a:xfrm>
            <a:prstGeom prst="rect">
              <a:avLst/>
            </a:prstGeom>
            <a:solidFill>
              <a:srgbClr val="7CDAF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latin typeface="Microsoft YaHei" panose="020B0503020204020204" pitchFamily="34" charset="-122"/>
                <a:ea typeface="Microsoft YaHei" panose="020B0503020204020204" pitchFamily="34" charset="-122"/>
              </a:endParaRPr>
            </a:p>
          </p:txBody>
        </p:sp>
        <p:sp>
          <p:nvSpPr>
            <p:cNvPr id="55" name="矩形 54">
              <a:extLst>
                <a:ext uri="{FF2B5EF4-FFF2-40B4-BE49-F238E27FC236}">
                  <a16:creationId xmlns:a16="http://schemas.microsoft.com/office/drawing/2014/main" id="{5AE3C9FC-5964-D749-AD43-8610F618BBB4}"/>
                </a:ext>
              </a:extLst>
            </p:cNvPr>
            <p:cNvSpPr/>
            <p:nvPr/>
          </p:nvSpPr>
          <p:spPr>
            <a:xfrm>
              <a:off x="4745243" y="1698455"/>
              <a:ext cx="1369602" cy="676139"/>
            </a:xfrm>
            <a:prstGeom prst="rect">
              <a:avLst/>
            </a:prstGeom>
            <a:solidFill>
              <a:srgbClr val="F5F5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latin typeface="Microsoft YaHei" panose="020B0503020204020204" pitchFamily="34" charset="-122"/>
                <a:ea typeface="Microsoft YaHei" panose="020B0503020204020204" pitchFamily="34" charset="-122"/>
              </a:endParaRPr>
            </a:p>
          </p:txBody>
        </p:sp>
        <p:cxnSp>
          <p:nvCxnSpPr>
            <p:cNvPr id="56" name="直线箭头连接符 85">
              <a:extLst>
                <a:ext uri="{FF2B5EF4-FFF2-40B4-BE49-F238E27FC236}">
                  <a16:creationId xmlns:a16="http://schemas.microsoft.com/office/drawing/2014/main" id="{D0DD3AB4-37FD-B949-B7AC-B7DA00FB1221}"/>
                </a:ext>
              </a:extLst>
            </p:cNvPr>
            <p:cNvCxnSpPr>
              <a:cxnSpLocks/>
            </p:cNvCxnSpPr>
            <p:nvPr/>
          </p:nvCxnSpPr>
          <p:spPr>
            <a:xfrm>
              <a:off x="4276898" y="2032830"/>
              <a:ext cx="312575" cy="0"/>
            </a:xfrm>
            <a:prstGeom prst="straightConnector1">
              <a:avLst/>
            </a:prstGeom>
            <a:ln w="2540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E5D302B8-D645-4F48-A743-02CE113EFA86}"/>
                </a:ext>
              </a:extLst>
            </p:cNvPr>
            <p:cNvSpPr/>
            <p:nvPr/>
          </p:nvSpPr>
          <p:spPr>
            <a:xfrm>
              <a:off x="6717683" y="1688516"/>
              <a:ext cx="1369602" cy="32927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sz="1000" dirty="0">
                <a:solidFill>
                  <a:schemeClr val="bg1"/>
                </a:solidFill>
                <a:latin typeface="Microsoft YaHei" panose="020B0503020204020204" pitchFamily="34" charset="-122"/>
                <a:ea typeface="Microsoft YaHei" panose="020B0503020204020204" pitchFamily="34" charset="-122"/>
              </a:endParaRPr>
            </a:p>
          </p:txBody>
        </p:sp>
        <p:cxnSp>
          <p:nvCxnSpPr>
            <p:cNvPr id="58" name="直线箭头连接符 87">
              <a:extLst>
                <a:ext uri="{FF2B5EF4-FFF2-40B4-BE49-F238E27FC236}">
                  <a16:creationId xmlns:a16="http://schemas.microsoft.com/office/drawing/2014/main" id="{40624300-AAA7-3F4E-9D2D-96C368AC17F2}"/>
                </a:ext>
              </a:extLst>
            </p:cNvPr>
            <p:cNvCxnSpPr>
              <a:cxnSpLocks/>
            </p:cNvCxnSpPr>
            <p:nvPr/>
          </p:nvCxnSpPr>
          <p:spPr>
            <a:xfrm>
              <a:off x="6249338" y="2036525"/>
              <a:ext cx="312575" cy="0"/>
            </a:xfrm>
            <a:prstGeom prst="straightConnector1">
              <a:avLst/>
            </a:prstGeom>
            <a:ln w="2540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6654B1AB-E884-924E-8A75-47ACE64F7180}"/>
                </a:ext>
              </a:extLst>
            </p:cNvPr>
            <p:cNvSpPr txBox="1"/>
            <p:nvPr/>
          </p:nvSpPr>
          <p:spPr>
            <a:xfrm>
              <a:off x="1302996" y="1911644"/>
              <a:ext cx="658582" cy="230832"/>
            </a:xfrm>
            <a:prstGeom prst="rect">
              <a:avLst/>
            </a:prstGeom>
            <a:noFill/>
          </p:spPr>
          <p:txBody>
            <a:bodyPr wrap="square" rtlCol="0">
              <a:spAutoFit/>
            </a:bodyPr>
            <a:lstStyle/>
            <a:p>
              <a:pPr algn="ctr"/>
              <a:r>
                <a:rPr kumimoji="1" lang="en-US" altLang="zh-CN" sz="900" b="1" dirty="0">
                  <a:solidFill>
                    <a:srgbClr val="383C57"/>
                  </a:solidFill>
                  <a:latin typeface="Arial" panose="020B0604020202020204" pitchFamily="34" charset="0"/>
                  <a:cs typeface="Arial" panose="020B0604020202020204" pitchFamily="34" charset="0"/>
                </a:rPr>
                <a:t>IoT</a:t>
              </a:r>
              <a:r>
                <a:rPr kumimoji="1" lang="zh-CN" altLang="en-US" sz="900" b="1" dirty="0">
                  <a:solidFill>
                    <a:srgbClr val="383C57"/>
                  </a:solidFill>
                  <a:latin typeface="Arial" panose="020B0604020202020204" pitchFamily="34" charset="0"/>
                  <a:cs typeface="Arial" panose="020B0604020202020204" pitchFamily="34" charset="0"/>
                </a:rPr>
                <a:t> </a:t>
              </a:r>
              <a:r>
                <a:rPr kumimoji="1" lang="en-US" altLang="zh-CN" sz="900" b="1" dirty="0">
                  <a:solidFill>
                    <a:srgbClr val="383C57"/>
                  </a:solidFill>
                  <a:latin typeface="Arial" panose="020B0604020202020204" pitchFamily="34" charset="0"/>
                  <a:cs typeface="Arial" panose="020B0604020202020204" pitchFamily="34" charset="0"/>
                </a:rPr>
                <a:t>Hub</a:t>
              </a:r>
              <a:endParaRPr kumimoji="1" lang="zh-CN" altLang="en-US" sz="900" b="1" dirty="0">
                <a:solidFill>
                  <a:srgbClr val="383C57"/>
                </a:solidFill>
                <a:latin typeface="Arial" panose="020B0604020202020204" pitchFamily="34" charset="0"/>
                <a:cs typeface="Arial" panose="020B0604020202020204" pitchFamily="34" charset="0"/>
              </a:endParaRPr>
            </a:p>
          </p:txBody>
        </p:sp>
        <p:sp>
          <p:nvSpPr>
            <p:cNvPr id="60" name="文本框 59">
              <a:extLst>
                <a:ext uri="{FF2B5EF4-FFF2-40B4-BE49-F238E27FC236}">
                  <a16:creationId xmlns:a16="http://schemas.microsoft.com/office/drawing/2014/main" id="{7A305BB5-13BA-AB45-A27E-FC98EBF5B15A}"/>
                </a:ext>
              </a:extLst>
            </p:cNvPr>
            <p:cNvSpPr txBox="1"/>
            <p:nvPr/>
          </p:nvSpPr>
          <p:spPr>
            <a:xfrm>
              <a:off x="2938768" y="1933300"/>
              <a:ext cx="1103199" cy="230832"/>
            </a:xfrm>
            <a:prstGeom prst="rect">
              <a:avLst/>
            </a:prstGeom>
            <a:noFill/>
          </p:spPr>
          <p:txBody>
            <a:bodyPr wrap="square" rtlCol="0">
              <a:spAutoFit/>
            </a:bodyPr>
            <a:lstStyle/>
            <a:p>
              <a:pPr algn="ctr"/>
              <a:r>
                <a:rPr kumimoji="1" lang="en-US" altLang="zh-CN" sz="900" b="1" dirty="0">
                  <a:solidFill>
                    <a:srgbClr val="383C57"/>
                  </a:solidFill>
                  <a:latin typeface="Arial" panose="020B0604020202020204" pitchFamily="34" charset="0"/>
                  <a:cs typeface="Arial" panose="020B0604020202020204" pitchFamily="34" charset="0"/>
                </a:rPr>
                <a:t>Rule</a:t>
              </a:r>
              <a:r>
                <a:rPr kumimoji="1" lang="zh-CN" altLang="en-US" sz="900" b="1" dirty="0">
                  <a:solidFill>
                    <a:srgbClr val="383C57"/>
                  </a:solidFill>
                  <a:latin typeface="Arial" panose="020B0604020202020204" pitchFamily="34" charset="0"/>
                  <a:cs typeface="Arial" panose="020B0604020202020204" pitchFamily="34" charset="0"/>
                </a:rPr>
                <a:t> </a:t>
              </a:r>
              <a:r>
                <a:rPr kumimoji="1" lang="en-US" altLang="zh-CN" sz="900" b="1" dirty="0">
                  <a:solidFill>
                    <a:srgbClr val="383C57"/>
                  </a:solidFill>
                  <a:latin typeface="Arial" panose="020B0604020202020204" pitchFamily="34" charset="0"/>
                  <a:cs typeface="Arial" panose="020B0604020202020204" pitchFamily="34" charset="0"/>
                </a:rPr>
                <a:t>Engine</a:t>
              </a:r>
              <a:endParaRPr kumimoji="1" lang="zh-CN" altLang="en-US" sz="900" b="1" dirty="0">
                <a:solidFill>
                  <a:srgbClr val="383C57"/>
                </a:solidFill>
                <a:latin typeface="Arial" panose="020B0604020202020204" pitchFamily="34" charset="0"/>
                <a:cs typeface="Arial" panose="020B0604020202020204" pitchFamily="34" charset="0"/>
              </a:endParaRPr>
            </a:p>
          </p:txBody>
        </p:sp>
        <p:sp>
          <p:nvSpPr>
            <p:cNvPr id="61" name="文本框 60">
              <a:extLst>
                <a:ext uri="{FF2B5EF4-FFF2-40B4-BE49-F238E27FC236}">
                  <a16:creationId xmlns:a16="http://schemas.microsoft.com/office/drawing/2014/main" id="{20E0B605-3802-DD42-844A-1040629C6900}"/>
                </a:ext>
              </a:extLst>
            </p:cNvPr>
            <p:cNvSpPr txBox="1"/>
            <p:nvPr/>
          </p:nvSpPr>
          <p:spPr>
            <a:xfrm>
              <a:off x="4867464" y="1933300"/>
              <a:ext cx="1134670" cy="369332"/>
            </a:xfrm>
            <a:prstGeom prst="rect">
              <a:avLst/>
            </a:prstGeom>
            <a:noFill/>
          </p:spPr>
          <p:txBody>
            <a:bodyPr wrap="square" rtlCol="0">
              <a:spAutoFit/>
            </a:bodyPr>
            <a:lstStyle/>
            <a:p>
              <a:pPr algn="ctr"/>
              <a:r>
                <a:rPr kumimoji="1" lang="en-US" altLang="zh-CN" sz="900" b="1" dirty="0">
                  <a:solidFill>
                    <a:srgbClr val="383C57"/>
                  </a:solidFill>
                  <a:latin typeface="Arial" panose="020B0604020202020204" pitchFamily="34" charset="0"/>
                  <a:cs typeface="Arial" panose="020B0604020202020204" pitchFamily="34" charset="0"/>
                </a:rPr>
                <a:t>Origin</a:t>
              </a:r>
              <a:r>
                <a:rPr kumimoji="1" lang="zh-CN" altLang="en-US" sz="900" b="1" dirty="0">
                  <a:solidFill>
                    <a:srgbClr val="383C57"/>
                  </a:solidFill>
                  <a:latin typeface="Arial" panose="020B0604020202020204" pitchFamily="34" charset="0"/>
                  <a:cs typeface="Arial" panose="020B0604020202020204" pitchFamily="34" charset="0"/>
                </a:rPr>
                <a:t> </a:t>
              </a:r>
              <a:r>
                <a:rPr kumimoji="1" lang="en-US" altLang="zh-CN" sz="900" b="1" dirty="0">
                  <a:solidFill>
                    <a:srgbClr val="383C57"/>
                  </a:solidFill>
                  <a:latin typeface="Arial" panose="020B0604020202020204" pitchFamily="34" charset="0"/>
                  <a:cs typeface="Arial" panose="020B0604020202020204" pitchFamily="34" charset="0"/>
                </a:rPr>
                <a:t>Data</a:t>
              </a:r>
              <a:r>
                <a:rPr kumimoji="1" lang="zh-CN" altLang="en-US" sz="900" b="1" dirty="0">
                  <a:solidFill>
                    <a:srgbClr val="383C57"/>
                  </a:solidFill>
                  <a:latin typeface="Arial" panose="020B0604020202020204" pitchFamily="34" charset="0"/>
                  <a:cs typeface="Arial" panose="020B0604020202020204" pitchFamily="34" charset="0"/>
                </a:rPr>
                <a:t> </a:t>
              </a:r>
              <a:r>
                <a:rPr kumimoji="1" lang="en-US" altLang="zh-CN" sz="900" b="1" dirty="0">
                  <a:solidFill>
                    <a:srgbClr val="383C57"/>
                  </a:solidFill>
                  <a:latin typeface="Arial" panose="020B0604020202020204" pitchFamily="34" charset="0"/>
                  <a:cs typeface="Arial" panose="020B0604020202020204" pitchFamily="34" charset="0"/>
                </a:rPr>
                <a:t>Topic</a:t>
              </a:r>
            </a:p>
          </p:txBody>
        </p:sp>
        <p:pic>
          <p:nvPicPr>
            <p:cNvPr id="62" name="图形 93">
              <a:extLst>
                <a:ext uri="{FF2B5EF4-FFF2-40B4-BE49-F238E27FC236}">
                  <a16:creationId xmlns:a16="http://schemas.microsoft.com/office/drawing/2014/main" id="{961DE41F-270B-6F41-8133-21ACFFA4EF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4772" y="1933300"/>
              <a:ext cx="217330" cy="167177"/>
            </a:xfrm>
            <a:prstGeom prst="rect">
              <a:avLst/>
            </a:prstGeom>
          </p:spPr>
        </p:pic>
        <p:pic>
          <p:nvPicPr>
            <p:cNvPr id="63" name="图形 94">
              <a:extLst>
                <a:ext uri="{FF2B5EF4-FFF2-40B4-BE49-F238E27FC236}">
                  <a16:creationId xmlns:a16="http://schemas.microsoft.com/office/drawing/2014/main" id="{E5609B2E-A8F2-C545-ADF9-4645B9D2D5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85917" y="1354679"/>
              <a:ext cx="229404" cy="229404"/>
            </a:xfrm>
            <a:prstGeom prst="rect">
              <a:avLst/>
            </a:prstGeom>
          </p:spPr>
        </p:pic>
        <p:sp>
          <p:nvSpPr>
            <p:cNvPr id="64" name="文本框 63">
              <a:extLst>
                <a:ext uri="{FF2B5EF4-FFF2-40B4-BE49-F238E27FC236}">
                  <a16:creationId xmlns:a16="http://schemas.microsoft.com/office/drawing/2014/main" id="{0DC49CD2-5A6D-8D4A-A58F-2A78DC169608}"/>
                </a:ext>
              </a:extLst>
            </p:cNvPr>
            <p:cNvSpPr txBox="1"/>
            <p:nvPr/>
          </p:nvSpPr>
          <p:spPr>
            <a:xfrm>
              <a:off x="5310113" y="1276927"/>
              <a:ext cx="658582" cy="369332"/>
            </a:xfrm>
            <a:prstGeom prst="rect">
              <a:avLst/>
            </a:prstGeom>
            <a:noFill/>
          </p:spPr>
          <p:txBody>
            <a:bodyPr wrap="square" rtlCol="0">
              <a:spAutoFit/>
            </a:bodyPr>
            <a:lstStyle/>
            <a:p>
              <a:pPr algn="ctr"/>
              <a:r>
                <a:rPr kumimoji="1" lang="en-US" altLang="zh-CN" sz="900" b="1" dirty="0">
                  <a:solidFill>
                    <a:srgbClr val="383C57"/>
                  </a:solidFill>
                  <a:latin typeface="Arial" panose="020B0604020202020204" pitchFamily="34" charset="0"/>
                  <a:cs typeface="Arial" panose="020B0604020202020204" pitchFamily="34" charset="0"/>
                </a:rPr>
                <a:t>Kafka Topic</a:t>
              </a:r>
              <a:endParaRPr kumimoji="1" lang="zh-CN" altLang="en-US" sz="900" b="1" dirty="0">
                <a:solidFill>
                  <a:srgbClr val="383C57"/>
                </a:solidFill>
                <a:latin typeface="Arial" panose="020B0604020202020204" pitchFamily="34" charset="0"/>
                <a:cs typeface="Arial" panose="020B0604020202020204" pitchFamily="34" charset="0"/>
              </a:endParaRPr>
            </a:p>
          </p:txBody>
        </p:sp>
        <p:sp>
          <p:nvSpPr>
            <p:cNvPr id="65" name="矩形 64">
              <a:extLst>
                <a:ext uri="{FF2B5EF4-FFF2-40B4-BE49-F238E27FC236}">
                  <a16:creationId xmlns:a16="http://schemas.microsoft.com/office/drawing/2014/main" id="{8A88FD7A-BF80-5D4D-9C91-6BB1D0AF63A9}"/>
                </a:ext>
              </a:extLst>
            </p:cNvPr>
            <p:cNvSpPr/>
            <p:nvPr/>
          </p:nvSpPr>
          <p:spPr>
            <a:xfrm>
              <a:off x="6717683" y="2032830"/>
              <a:ext cx="1369602" cy="358538"/>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sz="1000">
                <a:solidFill>
                  <a:schemeClr val="bg1"/>
                </a:solidFill>
                <a:latin typeface="Arial" panose="020B0604020202020204" pitchFamily="34" charset="0"/>
                <a:ea typeface="Microsoft YaHei" panose="020B0503020204020204" pitchFamily="34" charset="-122"/>
                <a:cs typeface="Arial" panose="020B0604020202020204" pitchFamily="34" charset="0"/>
              </a:endParaRPr>
            </a:p>
          </p:txBody>
        </p:sp>
        <p:sp>
          <p:nvSpPr>
            <p:cNvPr id="66" name="文本框 65">
              <a:extLst>
                <a:ext uri="{FF2B5EF4-FFF2-40B4-BE49-F238E27FC236}">
                  <a16:creationId xmlns:a16="http://schemas.microsoft.com/office/drawing/2014/main" id="{AE044225-279F-DE4C-8C3A-2064F955D718}"/>
                </a:ext>
              </a:extLst>
            </p:cNvPr>
            <p:cNvSpPr txBox="1"/>
            <p:nvPr/>
          </p:nvSpPr>
          <p:spPr>
            <a:xfrm>
              <a:off x="6851171" y="1751261"/>
              <a:ext cx="1086613" cy="230832"/>
            </a:xfrm>
            <a:prstGeom prst="rect">
              <a:avLst/>
            </a:prstGeom>
            <a:noFill/>
          </p:spPr>
          <p:txBody>
            <a:bodyPr wrap="square" rtlCol="0">
              <a:spAutoFit/>
            </a:bodyPr>
            <a:lstStyle/>
            <a:p>
              <a:pPr algn="ctr"/>
              <a:r>
                <a:rPr kumimoji="1" lang="en-US" altLang="zh-CN" sz="900" b="1" dirty="0" err="1">
                  <a:solidFill>
                    <a:schemeClr val="bg1"/>
                  </a:solidFill>
                  <a:latin typeface="Arial" panose="020B0604020202020204" pitchFamily="34" charset="0"/>
                  <a:cs typeface="Arial" panose="020B0604020202020204" pitchFamily="34" charset="0"/>
                </a:rPr>
                <a:t>Streamset</a:t>
              </a:r>
              <a:endParaRPr kumimoji="1" lang="en-US" altLang="zh-CN" sz="900" b="1" dirty="0">
                <a:solidFill>
                  <a:schemeClr val="bg1"/>
                </a:solidFill>
                <a:latin typeface="Arial" panose="020B0604020202020204" pitchFamily="34" charset="0"/>
                <a:cs typeface="Arial" panose="020B0604020202020204" pitchFamily="34" charset="0"/>
              </a:endParaRPr>
            </a:p>
          </p:txBody>
        </p:sp>
        <p:sp>
          <p:nvSpPr>
            <p:cNvPr id="67" name="矩形 66">
              <a:extLst>
                <a:ext uri="{FF2B5EF4-FFF2-40B4-BE49-F238E27FC236}">
                  <a16:creationId xmlns:a16="http://schemas.microsoft.com/office/drawing/2014/main" id="{7B2E4917-7001-FC42-974C-AF60CCE048B1}"/>
                </a:ext>
              </a:extLst>
            </p:cNvPr>
            <p:cNvSpPr/>
            <p:nvPr/>
          </p:nvSpPr>
          <p:spPr>
            <a:xfrm>
              <a:off x="8690123" y="1698455"/>
              <a:ext cx="1369602" cy="676139"/>
            </a:xfrm>
            <a:prstGeom prst="rect">
              <a:avLst/>
            </a:prstGeom>
            <a:solidFill>
              <a:srgbClr val="F5F5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latin typeface="Microsoft YaHei" panose="020B0503020204020204" pitchFamily="34" charset="-122"/>
                <a:ea typeface="Microsoft YaHei" panose="020B0503020204020204" pitchFamily="34" charset="-122"/>
              </a:endParaRPr>
            </a:p>
          </p:txBody>
        </p:sp>
        <p:cxnSp>
          <p:nvCxnSpPr>
            <p:cNvPr id="68" name="直线箭头连接符 99">
              <a:extLst>
                <a:ext uri="{FF2B5EF4-FFF2-40B4-BE49-F238E27FC236}">
                  <a16:creationId xmlns:a16="http://schemas.microsoft.com/office/drawing/2014/main" id="{95084889-2882-EB4F-AE63-33BD60AA8C08}"/>
                </a:ext>
              </a:extLst>
            </p:cNvPr>
            <p:cNvCxnSpPr>
              <a:cxnSpLocks/>
            </p:cNvCxnSpPr>
            <p:nvPr/>
          </p:nvCxnSpPr>
          <p:spPr>
            <a:xfrm>
              <a:off x="8221778" y="2032830"/>
              <a:ext cx="312575" cy="0"/>
            </a:xfrm>
            <a:prstGeom prst="straightConnector1">
              <a:avLst/>
            </a:prstGeom>
            <a:ln w="2540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3D4F58DA-3D49-9241-8E07-5597BF736460}"/>
                </a:ext>
              </a:extLst>
            </p:cNvPr>
            <p:cNvSpPr txBox="1"/>
            <p:nvPr/>
          </p:nvSpPr>
          <p:spPr>
            <a:xfrm>
              <a:off x="8797581" y="1917082"/>
              <a:ext cx="1134670" cy="230832"/>
            </a:xfrm>
            <a:prstGeom prst="rect">
              <a:avLst/>
            </a:prstGeom>
            <a:noFill/>
          </p:spPr>
          <p:txBody>
            <a:bodyPr wrap="square" rtlCol="0">
              <a:spAutoFit/>
            </a:bodyPr>
            <a:lstStyle/>
            <a:p>
              <a:pPr algn="ctr"/>
              <a:r>
                <a:rPr kumimoji="1" lang="en-US" altLang="zh-CN" sz="900" b="1" dirty="0">
                  <a:solidFill>
                    <a:srgbClr val="383C57"/>
                  </a:solidFill>
                  <a:latin typeface="Arial" panose="020B0604020202020204" pitchFamily="34" charset="0"/>
                  <a:cs typeface="Arial" panose="020B0604020202020204" pitchFamily="34" charset="0"/>
                </a:rPr>
                <a:t>Cal</a:t>
              </a:r>
              <a:r>
                <a:rPr kumimoji="1" lang="zh-CN" altLang="en-US" sz="900" b="1" dirty="0">
                  <a:solidFill>
                    <a:srgbClr val="383C57"/>
                  </a:solidFill>
                  <a:latin typeface="Arial" panose="020B0604020202020204" pitchFamily="34" charset="0"/>
                  <a:cs typeface="Arial" panose="020B0604020202020204" pitchFamily="34" charset="0"/>
                </a:rPr>
                <a:t> </a:t>
              </a:r>
              <a:r>
                <a:rPr kumimoji="1" lang="en-US" altLang="zh-CN" sz="900" b="1" dirty="0">
                  <a:solidFill>
                    <a:srgbClr val="383C57"/>
                  </a:solidFill>
                  <a:latin typeface="Arial" panose="020B0604020202020204" pitchFamily="34" charset="0"/>
                  <a:cs typeface="Arial" panose="020B0604020202020204" pitchFamily="34" charset="0"/>
                </a:rPr>
                <a:t>Data</a:t>
              </a:r>
              <a:r>
                <a:rPr kumimoji="1" lang="zh-CN" altLang="en-US" sz="900" b="1" dirty="0">
                  <a:solidFill>
                    <a:srgbClr val="383C57"/>
                  </a:solidFill>
                  <a:latin typeface="Arial" panose="020B0604020202020204" pitchFamily="34" charset="0"/>
                  <a:cs typeface="Arial" panose="020B0604020202020204" pitchFamily="34" charset="0"/>
                </a:rPr>
                <a:t> </a:t>
              </a:r>
              <a:r>
                <a:rPr kumimoji="1" lang="en-US" altLang="zh-CN" sz="900" b="1" dirty="0">
                  <a:solidFill>
                    <a:srgbClr val="383C57"/>
                  </a:solidFill>
                  <a:latin typeface="Arial" panose="020B0604020202020204" pitchFamily="34" charset="0"/>
                  <a:cs typeface="Arial" panose="020B0604020202020204" pitchFamily="34" charset="0"/>
                </a:rPr>
                <a:t>Topic</a:t>
              </a:r>
            </a:p>
          </p:txBody>
        </p:sp>
        <p:cxnSp>
          <p:nvCxnSpPr>
            <p:cNvPr id="70" name="直线箭头连接符 101">
              <a:extLst>
                <a:ext uri="{FF2B5EF4-FFF2-40B4-BE49-F238E27FC236}">
                  <a16:creationId xmlns:a16="http://schemas.microsoft.com/office/drawing/2014/main" id="{4EFEE8DA-D3EE-9A4E-BD6F-61CBCC688A7C}"/>
                </a:ext>
              </a:extLst>
            </p:cNvPr>
            <p:cNvCxnSpPr>
              <a:cxnSpLocks/>
            </p:cNvCxnSpPr>
            <p:nvPr/>
          </p:nvCxnSpPr>
          <p:spPr>
            <a:xfrm>
              <a:off x="2330486" y="2033651"/>
              <a:ext cx="312575" cy="0"/>
            </a:xfrm>
            <a:prstGeom prst="straightConnector1">
              <a:avLst/>
            </a:prstGeom>
            <a:ln w="25400">
              <a:solidFill>
                <a:srgbClr val="A2A5BC"/>
              </a:solidFill>
              <a:tailEnd type="triangle"/>
            </a:ln>
          </p:spPr>
          <p:style>
            <a:lnRef idx="1">
              <a:schemeClr val="accent1"/>
            </a:lnRef>
            <a:fillRef idx="0">
              <a:schemeClr val="accent1"/>
            </a:fillRef>
            <a:effectRef idx="0">
              <a:schemeClr val="accent1"/>
            </a:effectRef>
            <a:fontRef idx="minor">
              <a:schemeClr val="tx1"/>
            </a:fontRef>
          </p:style>
        </p:cxnSp>
        <p:pic>
          <p:nvPicPr>
            <p:cNvPr id="73" name="图形 110">
              <a:extLst>
                <a:ext uri="{FF2B5EF4-FFF2-40B4-BE49-F238E27FC236}">
                  <a16:creationId xmlns:a16="http://schemas.microsoft.com/office/drawing/2014/main" id="{F1939514-8BA4-2F4A-864B-84D5CBAB4B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75041" y="4800037"/>
              <a:ext cx="201232" cy="241478"/>
            </a:xfrm>
            <a:prstGeom prst="rect">
              <a:avLst/>
            </a:prstGeom>
          </p:spPr>
        </p:pic>
        <p:sp>
          <p:nvSpPr>
            <p:cNvPr id="74" name="矩形 73">
              <a:extLst>
                <a:ext uri="{FF2B5EF4-FFF2-40B4-BE49-F238E27FC236}">
                  <a16:creationId xmlns:a16="http://schemas.microsoft.com/office/drawing/2014/main" id="{11911682-1F15-4347-AF56-C16109A8356E}"/>
                </a:ext>
              </a:extLst>
            </p:cNvPr>
            <p:cNvSpPr/>
            <p:nvPr/>
          </p:nvSpPr>
          <p:spPr>
            <a:xfrm>
              <a:off x="7343560" y="4676703"/>
              <a:ext cx="1369602" cy="548672"/>
            </a:xfrm>
            <a:prstGeom prst="rect">
              <a:avLst/>
            </a:prstGeom>
            <a:noFill/>
            <a:ln w="12700">
              <a:solidFill>
                <a:srgbClr val="A2A5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dirty="0">
                <a:latin typeface="Microsoft YaHei" panose="020B0503020204020204" pitchFamily="34" charset="-122"/>
                <a:ea typeface="Microsoft YaHei" panose="020B0503020204020204" pitchFamily="34" charset="-122"/>
              </a:endParaRPr>
            </a:p>
          </p:txBody>
        </p:sp>
        <p:sp>
          <p:nvSpPr>
            <p:cNvPr id="75" name="文本框 74">
              <a:extLst>
                <a:ext uri="{FF2B5EF4-FFF2-40B4-BE49-F238E27FC236}">
                  <a16:creationId xmlns:a16="http://schemas.microsoft.com/office/drawing/2014/main" id="{99BBF135-8E79-E24E-B754-1589E4319E33}"/>
                </a:ext>
              </a:extLst>
            </p:cNvPr>
            <p:cNvSpPr txBox="1"/>
            <p:nvPr/>
          </p:nvSpPr>
          <p:spPr>
            <a:xfrm>
              <a:off x="7738501" y="4817552"/>
              <a:ext cx="834060" cy="230832"/>
            </a:xfrm>
            <a:prstGeom prst="rect">
              <a:avLst/>
            </a:prstGeom>
            <a:noFill/>
          </p:spPr>
          <p:txBody>
            <a:bodyPr wrap="square" rtlCol="0">
              <a:spAutoFit/>
            </a:bodyPr>
            <a:lstStyle/>
            <a:p>
              <a:pPr algn="ctr"/>
              <a:r>
                <a:rPr kumimoji="1" lang="en-US" altLang="zh-CN" sz="900" b="1" dirty="0">
                  <a:solidFill>
                    <a:srgbClr val="383C57"/>
                  </a:solidFill>
                  <a:latin typeface="Arial" panose="020B0604020202020204" pitchFamily="34" charset="0"/>
                  <a:cs typeface="Arial" panose="020B0604020202020204" pitchFamily="34" charset="0"/>
                </a:rPr>
                <a:t>Subscriber</a:t>
              </a:r>
              <a:endParaRPr kumimoji="1" lang="zh-CN" altLang="en-US" sz="900" b="1" dirty="0">
                <a:solidFill>
                  <a:srgbClr val="383C57"/>
                </a:solidFill>
                <a:latin typeface="Arial" panose="020B0604020202020204" pitchFamily="34" charset="0"/>
                <a:cs typeface="Arial" panose="020B0604020202020204" pitchFamily="34" charset="0"/>
              </a:endParaRPr>
            </a:p>
          </p:txBody>
        </p:sp>
        <p:cxnSp>
          <p:nvCxnSpPr>
            <p:cNvPr id="76" name="直接连接符 151">
              <a:extLst>
                <a:ext uri="{FF2B5EF4-FFF2-40B4-BE49-F238E27FC236}">
                  <a16:creationId xmlns:a16="http://schemas.microsoft.com/office/drawing/2014/main" id="{0D69F851-22D0-6049-A547-1FE6811EA3F8}"/>
                </a:ext>
              </a:extLst>
            </p:cNvPr>
            <p:cNvCxnSpPr>
              <a:cxnSpLocks/>
            </p:cNvCxnSpPr>
            <p:nvPr/>
          </p:nvCxnSpPr>
          <p:spPr>
            <a:xfrm>
              <a:off x="854811" y="2795165"/>
              <a:ext cx="11235412" cy="0"/>
            </a:xfrm>
            <a:prstGeom prst="line">
              <a:avLst/>
            </a:prstGeom>
            <a:ln w="19050">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151">
              <a:extLst>
                <a:ext uri="{FF2B5EF4-FFF2-40B4-BE49-F238E27FC236}">
                  <a16:creationId xmlns:a16="http://schemas.microsoft.com/office/drawing/2014/main" id="{DDD09E4E-9076-D943-96A5-3CD1C887C6A8}"/>
                </a:ext>
              </a:extLst>
            </p:cNvPr>
            <p:cNvCxnSpPr>
              <a:cxnSpLocks/>
            </p:cNvCxnSpPr>
            <p:nvPr/>
          </p:nvCxnSpPr>
          <p:spPr>
            <a:xfrm>
              <a:off x="873525" y="4332169"/>
              <a:ext cx="11235412" cy="0"/>
            </a:xfrm>
            <a:prstGeom prst="line">
              <a:avLst/>
            </a:prstGeom>
            <a:ln w="19050">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8" name="组合 77">
              <a:extLst>
                <a:ext uri="{FF2B5EF4-FFF2-40B4-BE49-F238E27FC236}">
                  <a16:creationId xmlns:a16="http://schemas.microsoft.com/office/drawing/2014/main" id="{5097CBA4-61E6-3D42-ACCD-6E07A8F9F980}"/>
                </a:ext>
              </a:extLst>
            </p:cNvPr>
            <p:cNvGrpSpPr/>
            <p:nvPr/>
          </p:nvGrpSpPr>
          <p:grpSpPr>
            <a:xfrm>
              <a:off x="216269" y="1033708"/>
              <a:ext cx="1267900" cy="1277822"/>
              <a:chOff x="-3013790" y="1057066"/>
              <a:chExt cx="1890207" cy="1905000"/>
            </a:xfrm>
          </p:grpSpPr>
          <p:pic>
            <p:nvPicPr>
              <p:cNvPr id="153" name="图形 116">
                <a:extLst>
                  <a:ext uri="{FF2B5EF4-FFF2-40B4-BE49-F238E27FC236}">
                    <a16:creationId xmlns:a16="http://schemas.microsoft.com/office/drawing/2014/main" id="{B5C6CD8D-B312-1B48-90AF-08EEC87BFEF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13790" y="1057066"/>
                <a:ext cx="1890207" cy="1905000"/>
              </a:xfrm>
              <a:prstGeom prst="rect">
                <a:avLst/>
              </a:prstGeom>
            </p:spPr>
          </p:pic>
          <p:sp>
            <p:nvSpPr>
              <p:cNvPr id="154" name="文本框 153">
                <a:extLst>
                  <a:ext uri="{FF2B5EF4-FFF2-40B4-BE49-F238E27FC236}">
                    <a16:creationId xmlns:a16="http://schemas.microsoft.com/office/drawing/2014/main" id="{ED3ED3EE-201E-0348-BDF1-5035823C159B}"/>
                  </a:ext>
                </a:extLst>
              </p:cNvPr>
              <p:cNvSpPr txBox="1"/>
              <p:nvPr/>
            </p:nvSpPr>
            <p:spPr>
              <a:xfrm>
                <a:off x="-2725736" y="1528527"/>
                <a:ext cx="1395587" cy="367071"/>
              </a:xfrm>
              <a:prstGeom prst="rect">
                <a:avLst/>
              </a:prstGeom>
              <a:noFill/>
            </p:spPr>
            <p:txBody>
              <a:bodyPr wrap="square" rtlCol="0">
                <a:spAutoFit/>
              </a:bodyPr>
              <a:lstStyle/>
              <a:p>
                <a:r>
                  <a:rPr lang="en-US" altLang="zh-CN" sz="1000" dirty="0">
                    <a:solidFill>
                      <a:schemeClr val="bg1"/>
                    </a:solidFill>
                    <a:latin typeface="Arial" panose="020B0604020202020204" pitchFamily="34" charset="0"/>
                    <a:cs typeface="Arial" panose="020B0604020202020204" pitchFamily="34" charset="0"/>
                  </a:rPr>
                  <a:t>Engine Layer</a:t>
                </a:r>
                <a:endParaRPr lang="zh-CN" altLang="en-US" sz="1000" dirty="0">
                  <a:solidFill>
                    <a:schemeClr val="bg1"/>
                  </a:solidFill>
                  <a:latin typeface="Arial" panose="020B0604020202020204" pitchFamily="34" charset="0"/>
                  <a:cs typeface="Arial" panose="020B0604020202020204" pitchFamily="34" charset="0"/>
                </a:endParaRPr>
              </a:p>
            </p:txBody>
          </p:sp>
        </p:grpSp>
        <p:grpSp>
          <p:nvGrpSpPr>
            <p:cNvPr id="79" name="组合 78">
              <a:extLst>
                <a:ext uri="{FF2B5EF4-FFF2-40B4-BE49-F238E27FC236}">
                  <a16:creationId xmlns:a16="http://schemas.microsoft.com/office/drawing/2014/main" id="{858FF210-9A07-9D43-862C-D84455445A9D}"/>
                </a:ext>
              </a:extLst>
            </p:cNvPr>
            <p:cNvGrpSpPr/>
            <p:nvPr/>
          </p:nvGrpSpPr>
          <p:grpSpPr>
            <a:xfrm>
              <a:off x="216268" y="2673038"/>
              <a:ext cx="1293532" cy="1277822"/>
              <a:chOff x="-2905049" y="3373908"/>
              <a:chExt cx="1928419" cy="1905000"/>
            </a:xfrm>
          </p:grpSpPr>
          <p:pic>
            <p:nvPicPr>
              <p:cNvPr id="151" name="图形 119">
                <a:extLst>
                  <a:ext uri="{FF2B5EF4-FFF2-40B4-BE49-F238E27FC236}">
                    <a16:creationId xmlns:a16="http://schemas.microsoft.com/office/drawing/2014/main" id="{9651FCF1-E117-4246-9EE5-CDBE1D911BF6}"/>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05049" y="3373908"/>
                <a:ext cx="1922370" cy="1905000"/>
              </a:xfrm>
              <a:prstGeom prst="rect">
                <a:avLst/>
              </a:prstGeom>
            </p:spPr>
          </p:pic>
          <p:sp>
            <p:nvSpPr>
              <p:cNvPr id="152" name="文本框 151">
                <a:extLst>
                  <a:ext uri="{FF2B5EF4-FFF2-40B4-BE49-F238E27FC236}">
                    <a16:creationId xmlns:a16="http://schemas.microsoft.com/office/drawing/2014/main" id="{9607E956-32E7-D04F-A594-5920E2071560}"/>
                  </a:ext>
                </a:extLst>
              </p:cNvPr>
              <p:cNvSpPr txBox="1"/>
              <p:nvPr/>
            </p:nvSpPr>
            <p:spPr>
              <a:xfrm>
                <a:off x="-2621071" y="3825915"/>
                <a:ext cx="1644441" cy="367071"/>
              </a:xfrm>
              <a:prstGeom prst="rect">
                <a:avLst/>
              </a:prstGeom>
              <a:noFill/>
            </p:spPr>
            <p:txBody>
              <a:bodyPr wrap="square" rtlCol="0">
                <a:spAutoFit/>
              </a:bodyPr>
              <a:lstStyle/>
              <a:p>
                <a:r>
                  <a:rPr lang="en-US" altLang="zh-CN" sz="1000" dirty="0">
                    <a:solidFill>
                      <a:schemeClr val="bg1"/>
                    </a:solidFill>
                    <a:latin typeface="Arial" panose="020B0604020202020204" pitchFamily="34" charset="0"/>
                    <a:cs typeface="Arial" panose="020B0604020202020204" pitchFamily="34" charset="0"/>
                  </a:rPr>
                  <a:t>Storage Layer</a:t>
                </a:r>
                <a:endParaRPr lang="zh-CN" altLang="en-US" sz="1000" dirty="0">
                  <a:solidFill>
                    <a:schemeClr val="bg1"/>
                  </a:solidFill>
                  <a:latin typeface="Arial" panose="020B0604020202020204" pitchFamily="34" charset="0"/>
                  <a:cs typeface="Arial" panose="020B0604020202020204" pitchFamily="34" charset="0"/>
                </a:endParaRPr>
              </a:p>
            </p:txBody>
          </p:sp>
        </p:grpSp>
        <p:grpSp>
          <p:nvGrpSpPr>
            <p:cNvPr id="80" name="组合 79">
              <a:extLst>
                <a:ext uri="{FF2B5EF4-FFF2-40B4-BE49-F238E27FC236}">
                  <a16:creationId xmlns:a16="http://schemas.microsoft.com/office/drawing/2014/main" id="{91493B28-0329-A741-9A60-46191DD6FE78}"/>
                </a:ext>
              </a:extLst>
            </p:cNvPr>
            <p:cNvGrpSpPr/>
            <p:nvPr/>
          </p:nvGrpSpPr>
          <p:grpSpPr>
            <a:xfrm>
              <a:off x="216269" y="4238075"/>
              <a:ext cx="1413617" cy="1277822"/>
              <a:chOff x="-2734172" y="5628456"/>
              <a:chExt cx="2107444" cy="1905000"/>
            </a:xfrm>
          </p:grpSpPr>
          <p:pic>
            <p:nvPicPr>
              <p:cNvPr id="149" name="图形 122">
                <a:extLst>
                  <a:ext uri="{FF2B5EF4-FFF2-40B4-BE49-F238E27FC236}">
                    <a16:creationId xmlns:a16="http://schemas.microsoft.com/office/drawing/2014/main" id="{FBCF32D2-C9A7-A043-B313-50EB66D5457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34172" y="5628456"/>
                <a:ext cx="1917404" cy="1905000"/>
              </a:xfrm>
              <a:prstGeom prst="rect">
                <a:avLst/>
              </a:prstGeom>
            </p:spPr>
          </p:pic>
          <p:sp>
            <p:nvSpPr>
              <p:cNvPr id="150" name="文本框 149">
                <a:extLst>
                  <a:ext uri="{FF2B5EF4-FFF2-40B4-BE49-F238E27FC236}">
                    <a16:creationId xmlns:a16="http://schemas.microsoft.com/office/drawing/2014/main" id="{C6DE83CD-22FC-BD47-9728-4065A2192488}"/>
                  </a:ext>
                </a:extLst>
              </p:cNvPr>
              <p:cNvSpPr txBox="1"/>
              <p:nvPr/>
            </p:nvSpPr>
            <p:spPr>
              <a:xfrm>
                <a:off x="-2528040" y="6120806"/>
                <a:ext cx="1901312" cy="344128"/>
              </a:xfrm>
              <a:prstGeom prst="rect">
                <a:avLst/>
              </a:prstGeom>
              <a:noFill/>
            </p:spPr>
            <p:txBody>
              <a:bodyPr wrap="square" rtlCol="0">
                <a:spAutoFit/>
              </a:bodyPr>
              <a:lstStyle/>
              <a:p>
                <a:r>
                  <a:rPr lang="en-US" altLang="zh-CN" sz="900" dirty="0">
                    <a:solidFill>
                      <a:schemeClr val="bg1"/>
                    </a:solidFill>
                    <a:latin typeface="Arial" panose="020B0604020202020204" pitchFamily="34" charset="0"/>
                    <a:cs typeface="Arial" panose="020B0604020202020204" pitchFamily="34" charset="0"/>
                  </a:rPr>
                  <a:t>Application Layer</a:t>
                </a:r>
                <a:endParaRPr lang="zh-CN" altLang="en-US" sz="900" dirty="0">
                  <a:solidFill>
                    <a:schemeClr val="bg1"/>
                  </a:solidFill>
                  <a:latin typeface="Arial" panose="020B0604020202020204" pitchFamily="34" charset="0"/>
                  <a:cs typeface="Arial" panose="020B0604020202020204" pitchFamily="34" charset="0"/>
                </a:endParaRPr>
              </a:p>
            </p:txBody>
          </p:sp>
        </p:grpSp>
        <p:grpSp>
          <p:nvGrpSpPr>
            <p:cNvPr id="104" name="组合 103">
              <a:extLst>
                <a:ext uri="{FF2B5EF4-FFF2-40B4-BE49-F238E27FC236}">
                  <a16:creationId xmlns:a16="http://schemas.microsoft.com/office/drawing/2014/main" id="{96FD3030-E9B7-A240-9BC0-1B4E409A23F7}"/>
                </a:ext>
              </a:extLst>
            </p:cNvPr>
            <p:cNvGrpSpPr/>
            <p:nvPr/>
          </p:nvGrpSpPr>
          <p:grpSpPr>
            <a:xfrm>
              <a:off x="7119035" y="4667224"/>
              <a:ext cx="245579" cy="221315"/>
              <a:chOff x="-81874" y="2525076"/>
              <a:chExt cx="366114" cy="329941"/>
            </a:xfrm>
          </p:grpSpPr>
          <p:pic>
            <p:nvPicPr>
              <p:cNvPr id="147" name="图形 129">
                <a:extLst>
                  <a:ext uri="{FF2B5EF4-FFF2-40B4-BE49-F238E27FC236}">
                    <a16:creationId xmlns:a16="http://schemas.microsoft.com/office/drawing/2014/main" id="{39A44EE0-D747-3040-9B89-518E7C90E2F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288" y="2525076"/>
                <a:ext cx="300579" cy="273742"/>
              </a:xfrm>
              <a:prstGeom prst="rect">
                <a:avLst/>
              </a:prstGeom>
            </p:spPr>
          </p:pic>
          <p:sp>
            <p:nvSpPr>
              <p:cNvPr id="148" name="文本框 147">
                <a:extLst>
                  <a:ext uri="{FF2B5EF4-FFF2-40B4-BE49-F238E27FC236}">
                    <a16:creationId xmlns:a16="http://schemas.microsoft.com/office/drawing/2014/main" id="{5B6DB51F-A68B-5D4B-BC4E-5E646F9E0B74}"/>
                  </a:ext>
                </a:extLst>
              </p:cNvPr>
              <p:cNvSpPr txBox="1"/>
              <p:nvPr/>
            </p:nvSpPr>
            <p:spPr>
              <a:xfrm>
                <a:off x="-81874" y="2533829"/>
                <a:ext cx="366114" cy="321188"/>
              </a:xfrm>
              <a:prstGeom prst="rect">
                <a:avLst/>
              </a:prstGeom>
              <a:noFill/>
            </p:spPr>
            <p:txBody>
              <a:bodyPr wrap="none" rtlCol="0">
                <a:spAutoFit/>
              </a:bodyPr>
              <a:lstStyle/>
              <a:p>
                <a:r>
                  <a:rPr kumimoji="1" lang="en-US" altLang="zh-CN" sz="800" dirty="0">
                    <a:solidFill>
                      <a:schemeClr val="bg1"/>
                    </a:solidFill>
                    <a:latin typeface="Microsoft YaHei" panose="020B0503020204020204" pitchFamily="34" charset="-122"/>
                    <a:ea typeface="Microsoft YaHei" panose="020B0503020204020204" pitchFamily="34" charset="-122"/>
                  </a:rPr>
                  <a:t>6</a:t>
                </a:r>
                <a:endParaRPr kumimoji="1" lang="zh-CN" altLang="en-US" sz="800" dirty="0">
                  <a:solidFill>
                    <a:schemeClr val="bg1"/>
                  </a:solidFill>
                  <a:latin typeface="Microsoft YaHei" panose="020B0503020204020204" pitchFamily="34" charset="-122"/>
                  <a:ea typeface="Microsoft YaHei" panose="020B0503020204020204" pitchFamily="34" charset="-122"/>
                </a:endParaRPr>
              </a:p>
            </p:txBody>
          </p:sp>
        </p:grpSp>
        <p:cxnSp>
          <p:nvCxnSpPr>
            <p:cNvPr id="105" name="肘形连接符 104">
              <a:extLst>
                <a:ext uri="{FF2B5EF4-FFF2-40B4-BE49-F238E27FC236}">
                  <a16:creationId xmlns:a16="http://schemas.microsoft.com/office/drawing/2014/main" id="{4C2A5272-F267-7B42-A51A-160D1240363E}"/>
                </a:ext>
              </a:extLst>
            </p:cNvPr>
            <p:cNvCxnSpPr>
              <a:cxnSpLocks/>
              <a:stCxn id="61" idx="2"/>
              <a:endCxn id="74" idx="1"/>
            </p:cNvCxnSpPr>
            <p:nvPr/>
          </p:nvCxnSpPr>
          <p:spPr>
            <a:xfrm rot="16200000" flipH="1">
              <a:off x="5064976" y="2672454"/>
              <a:ext cx="2648407" cy="1908761"/>
            </a:xfrm>
            <a:prstGeom prst="bentConnector2">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肘形连接符 131">
              <a:extLst>
                <a:ext uri="{FF2B5EF4-FFF2-40B4-BE49-F238E27FC236}">
                  <a16:creationId xmlns:a16="http://schemas.microsoft.com/office/drawing/2014/main" id="{BC7DF70C-7B7E-2E41-81C3-41BDBF63F294}"/>
                </a:ext>
              </a:extLst>
            </p:cNvPr>
            <p:cNvCxnSpPr>
              <a:cxnSpLocks/>
              <a:stCxn id="67" idx="3"/>
              <a:endCxn id="74" idx="3"/>
            </p:cNvCxnSpPr>
            <p:nvPr/>
          </p:nvCxnSpPr>
          <p:spPr>
            <a:xfrm flipH="1">
              <a:off x="8713162" y="2036525"/>
              <a:ext cx="1346563" cy="2914514"/>
            </a:xfrm>
            <a:prstGeom prst="bentConnector3">
              <a:avLst>
                <a:gd name="adj1" fmla="val -16977"/>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37" name="图形 94">
              <a:extLst>
                <a:ext uri="{FF2B5EF4-FFF2-40B4-BE49-F238E27FC236}">
                  <a16:creationId xmlns:a16="http://schemas.microsoft.com/office/drawing/2014/main" id="{E5609B2E-A8F2-C545-ADF9-4645B9D2D5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21043" y="1292095"/>
              <a:ext cx="229404" cy="229404"/>
            </a:xfrm>
            <a:prstGeom prst="rect">
              <a:avLst/>
            </a:prstGeom>
          </p:spPr>
        </p:pic>
        <p:sp>
          <p:nvSpPr>
            <p:cNvPr id="139" name="文本框 138">
              <a:extLst>
                <a:ext uri="{FF2B5EF4-FFF2-40B4-BE49-F238E27FC236}">
                  <a16:creationId xmlns:a16="http://schemas.microsoft.com/office/drawing/2014/main" id="{0DC49CD2-5A6D-8D4A-A58F-2A78DC169608}"/>
                </a:ext>
              </a:extLst>
            </p:cNvPr>
            <p:cNvSpPr txBox="1"/>
            <p:nvPr/>
          </p:nvSpPr>
          <p:spPr>
            <a:xfrm>
              <a:off x="9245239" y="1214343"/>
              <a:ext cx="658582" cy="369332"/>
            </a:xfrm>
            <a:prstGeom prst="rect">
              <a:avLst/>
            </a:prstGeom>
            <a:noFill/>
          </p:spPr>
          <p:txBody>
            <a:bodyPr wrap="square" rtlCol="0">
              <a:spAutoFit/>
            </a:bodyPr>
            <a:lstStyle/>
            <a:p>
              <a:pPr algn="ctr"/>
              <a:r>
                <a:rPr kumimoji="1" lang="en-US" altLang="zh-CN" sz="900" b="1" dirty="0">
                  <a:solidFill>
                    <a:srgbClr val="383C57"/>
                  </a:solidFill>
                  <a:latin typeface="Arial" panose="020B0604020202020204" pitchFamily="34" charset="0"/>
                  <a:cs typeface="Arial" panose="020B0604020202020204" pitchFamily="34" charset="0"/>
                </a:rPr>
                <a:t>Kafka Topic</a:t>
              </a:r>
              <a:endParaRPr kumimoji="1" lang="zh-CN" altLang="en-US" sz="900" b="1" dirty="0">
                <a:solidFill>
                  <a:srgbClr val="383C57"/>
                </a:solidFill>
                <a:latin typeface="Arial" panose="020B0604020202020204" pitchFamily="34" charset="0"/>
                <a:cs typeface="Arial" panose="020B0604020202020204" pitchFamily="34" charset="0"/>
              </a:endParaRPr>
            </a:p>
          </p:txBody>
        </p:sp>
        <p:sp>
          <p:nvSpPr>
            <p:cNvPr id="143" name="文本框 142">
              <a:extLst>
                <a:ext uri="{FF2B5EF4-FFF2-40B4-BE49-F238E27FC236}">
                  <a16:creationId xmlns:a16="http://schemas.microsoft.com/office/drawing/2014/main" id="{AE044225-279F-DE4C-8C3A-2064F955D718}"/>
                </a:ext>
              </a:extLst>
            </p:cNvPr>
            <p:cNvSpPr txBox="1"/>
            <p:nvPr/>
          </p:nvSpPr>
          <p:spPr>
            <a:xfrm>
              <a:off x="6649212" y="2063929"/>
              <a:ext cx="1527039" cy="230832"/>
            </a:xfrm>
            <a:prstGeom prst="rect">
              <a:avLst/>
            </a:prstGeom>
            <a:noFill/>
          </p:spPr>
          <p:txBody>
            <a:bodyPr wrap="square" rtlCol="0">
              <a:spAutoFit/>
            </a:bodyPr>
            <a:lstStyle/>
            <a:p>
              <a:pPr algn="ctr"/>
              <a:r>
                <a:rPr kumimoji="1" lang="en-US" altLang="zh-CN" sz="900" b="1" dirty="0">
                  <a:solidFill>
                    <a:schemeClr val="tx2">
                      <a:lumMod val="75000"/>
                      <a:lumOff val="25000"/>
                    </a:schemeClr>
                  </a:solidFill>
                  <a:latin typeface="Arial" panose="020B0604020202020204" pitchFamily="34" charset="0"/>
                  <a:cs typeface="Arial" panose="020B0604020202020204" pitchFamily="34" charset="0"/>
                </a:rPr>
                <a:t>Spark</a:t>
              </a:r>
              <a:r>
                <a:rPr kumimoji="1" lang="zh-CN" altLang="en-US" sz="900" b="1" dirty="0">
                  <a:solidFill>
                    <a:schemeClr val="tx2">
                      <a:lumMod val="75000"/>
                      <a:lumOff val="25000"/>
                    </a:schemeClr>
                  </a:solidFill>
                  <a:latin typeface="Arial" panose="020B0604020202020204" pitchFamily="34" charset="0"/>
                  <a:cs typeface="Arial" panose="020B0604020202020204" pitchFamily="34" charset="0"/>
                </a:rPr>
                <a:t> </a:t>
              </a:r>
              <a:r>
                <a:rPr kumimoji="1" lang="en-US" altLang="zh-CN" sz="900" b="1" dirty="0">
                  <a:solidFill>
                    <a:schemeClr val="tx2">
                      <a:lumMod val="75000"/>
                      <a:lumOff val="25000"/>
                    </a:schemeClr>
                  </a:solidFill>
                  <a:latin typeface="Arial" panose="020B0604020202020204" pitchFamily="34" charset="0"/>
                  <a:cs typeface="Arial" panose="020B0604020202020204" pitchFamily="34" charset="0"/>
                </a:rPr>
                <a:t>Streaming</a:t>
              </a:r>
            </a:p>
          </p:txBody>
        </p:sp>
      </p:grpSp>
    </p:spTree>
    <p:extLst>
      <p:ext uri="{BB962C8B-B14F-4D97-AF65-F5344CB8AC3E}">
        <p14:creationId xmlns:p14="http://schemas.microsoft.com/office/powerpoint/2010/main" val="3257144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39BE011-3478-6249-9B0A-A35F1EABB5AE}"/>
              </a:ext>
            </a:extLst>
          </p:cNvPr>
          <p:cNvSpPr txBox="1"/>
          <p:nvPr/>
        </p:nvSpPr>
        <p:spPr>
          <a:xfrm>
            <a:off x="391886" y="178130"/>
            <a:ext cx="3215945" cy="369332"/>
          </a:xfrm>
          <a:prstGeom prst="rect">
            <a:avLst/>
          </a:prstGeom>
          <a:noFill/>
        </p:spPr>
        <p:txBody>
          <a:bodyPr wrap="none" rtlCol="0">
            <a:spAutoFit/>
          </a:bodyPr>
          <a:lstStyle/>
          <a:p>
            <a:r>
              <a:rPr kumimoji="1" lang="en-US" altLang="zh-CN" dirty="0" err="1"/>
              <a:t>data_subscription_process.png</a:t>
            </a:r>
            <a:endParaRPr kumimoji="1" lang="zh-CN" altLang="en-US" dirty="0"/>
          </a:p>
        </p:txBody>
      </p:sp>
      <p:grpSp>
        <p:nvGrpSpPr>
          <p:cNvPr id="4" name="组合 3">
            <a:extLst>
              <a:ext uri="{FF2B5EF4-FFF2-40B4-BE49-F238E27FC236}">
                <a16:creationId xmlns:a16="http://schemas.microsoft.com/office/drawing/2014/main" id="{65007B2D-FEE5-F649-971E-B0827E18B024}"/>
              </a:ext>
            </a:extLst>
          </p:cNvPr>
          <p:cNvGrpSpPr/>
          <p:nvPr/>
        </p:nvGrpSpPr>
        <p:grpSpPr>
          <a:xfrm>
            <a:off x="895092" y="1832367"/>
            <a:ext cx="10401815" cy="2613386"/>
            <a:chOff x="-9719890" y="362796"/>
            <a:chExt cx="10401815" cy="2613386"/>
          </a:xfrm>
        </p:grpSpPr>
        <p:sp>
          <p:nvSpPr>
            <p:cNvPr id="20" name="矩形 19">
              <a:extLst>
                <a:ext uri="{FF2B5EF4-FFF2-40B4-BE49-F238E27FC236}">
                  <a16:creationId xmlns:a16="http://schemas.microsoft.com/office/drawing/2014/main" id="{955E5FDE-4A99-CF42-8259-BEADAC046143}"/>
                </a:ext>
              </a:extLst>
            </p:cNvPr>
            <p:cNvSpPr/>
            <p:nvPr/>
          </p:nvSpPr>
          <p:spPr>
            <a:xfrm>
              <a:off x="-9719890" y="379049"/>
              <a:ext cx="10401815" cy="753706"/>
            </a:xfrm>
            <a:prstGeom prst="rect">
              <a:avLst/>
            </a:prstGeom>
            <a:noFill/>
            <a:ln w="22225">
              <a:solidFill>
                <a:srgbClr val="F5F5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solidFill>
                  <a:schemeClr val="bg1"/>
                </a:solidFill>
                <a:latin typeface="Helvetica" pitchFamily="2" charset="0"/>
                <a:cs typeface="Arial" panose="020B0604020202020204" pitchFamily="34" charset="0"/>
              </a:endParaRPr>
            </a:p>
          </p:txBody>
        </p:sp>
        <p:sp>
          <p:nvSpPr>
            <p:cNvPr id="21" name="文本框 20">
              <a:extLst>
                <a:ext uri="{FF2B5EF4-FFF2-40B4-BE49-F238E27FC236}">
                  <a16:creationId xmlns:a16="http://schemas.microsoft.com/office/drawing/2014/main" id="{06D98A6A-0F67-1E44-BECF-503F62B8ABEA}"/>
                </a:ext>
              </a:extLst>
            </p:cNvPr>
            <p:cNvSpPr txBox="1"/>
            <p:nvPr/>
          </p:nvSpPr>
          <p:spPr>
            <a:xfrm>
              <a:off x="-7361582" y="490452"/>
              <a:ext cx="1674811" cy="523220"/>
            </a:xfrm>
            <a:prstGeom prst="rect">
              <a:avLst/>
            </a:prstGeom>
            <a:noFill/>
          </p:spPr>
          <p:txBody>
            <a:bodyPr wrap="square" rtlCol="0">
              <a:spAutoFit/>
            </a:bodyPr>
            <a:lstStyle/>
            <a:p>
              <a:pPr algn="ctr"/>
              <a:r>
                <a:rPr kumimoji="1" lang="en-US" altLang="zh-CN" sz="1400" dirty="0" err="1">
                  <a:solidFill>
                    <a:srgbClr val="383B55"/>
                  </a:solidFill>
                  <a:latin typeface="Helvetica" pitchFamily="2" charset="0"/>
                </a:rPr>
                <a:t>EnOS</a:t>
              </a:r>
              <a:r>
                <a:rPr kumimoji="1" lang="en-US" altLang="zh-CN" sz="1400" dirty="0">
                  <a:solidFill>
                    <a:srgbClr val="383B55"/>
                  </a:solidFill>
                  <a:latin typeface="Helvetica" pitchFamily="2" charset="0"/>
                </a:rPr>
                <a:t> -&gt; </a:t>
              </a:r>
            </a:p>
            <a:p>
              <a:pPr algn="ctr"/>
              <a:r>
                <a:rPr kumimoji="1" lang="en-US" altLang="zh-CN" sz="1400" dirty="0">
                  <a:solidFill>
                    <a:srgbClr val="383B55"/>
                  </a:solidFill>
                  <a:latin typeface="Helvetica" pitchFamily="2" charset="0"/>
                </a:rPr>
                <a:t>Data Subscription</a:t>
              </a:r>
              <a:endParaRPr kumimoji="1" lang="zh-CN" altLang="en-US" sz="1400" dirty="0">
                <a:solidFill>
                  <a:srgbClr val="383B55"/>
                </a:solidFill>
                <a:latin typeface="Helvetica" pitchFamily="2" charset="0"/>
              </a:endParaRPr>
            </a:p>
          </p:txBody>
        </p:sp>
        <p:sp>
          <p:nvSpPr>
            <p:cNvPr id="22" name="矩形 21">
              <a:extLst>
                <a:ext uri="{FF2B5EF4-FFF2-40B4-BE49-F238E27FC236}">
                  <a16:creationId xmlns:a16="http://schemas.microsoft.com/office/drawing/2014/main" id="{09157380-D645-7747-B096-741270537321}"/>
                </a:ext>
              </a:extLst>
            </p:cNvPr>
            <p:cNvSpPr/>
            <p:nvPr/>
          </p:nvSpPr>
          <p:spPr>
            <a:xfrm>
              <a:off x="-9719889" y="362796"/>
              <a:ext cx="2106050" cy="753706"/>
            </a:xfrm>
            <a:prstGeom prst="rect">
              <a:avLst/>
            </a:prstGeom>
            <a:solidFill>
              <a:srgbClr val="0A6E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solidFill>
                <a:latin typeface="Helvetica" pitchFamily="2" charset="0"/>
                <a:cs typeface="Arial" panose="020B0604020202020204" pitchFamily="34" charset="0"/>
              </a:endParaRPr>
            </a:p>
          </p:txBody>
        </p:sp>
        <p:sp>
          <p:nvSpPr>
            <p:cNvPr id="24" name="文本框 23">
              <a:extLst>
                <a:ext uri="{FF2B5EF4-FFF2-40B4-BE49-F238E27FC236}">
                  <a16:creationId xmlns:a16="http://schemas.microsoft.com/office/drawing/2014/main" id="{1C819919-9DBF-CA45-8883-4718A5821675}"/>
                </a:ext>
              </a:extLst>
            </p:cNvPr>
            <p:cNvSpPr txBox="1"/>
            <p:nvPr/>
          </p:nvSpPr>
          <p:spPr>
            <a:xfrm>
              <a:off x="-9574289" y="483234"/>
              <a:ext cx="1700293" cy="584775"/>
            </a:xfrm>
            <a:prstGeom prst="rect">
              <a:avLst/>
            </a:prstGeom>
            <a:noFill/>
          </p:spPr>
          <p:txBody>
            <a:bodyPr wrap="square" rtlCol="0">
              <a:spAutoFit/>
            </a:bodyPr>
            <a:lstStyle/>
            <a:p>
              <a:pPr algn="ctr"/>
              <a:r>
                <a:rPr kumimoji="1" lang="en-US" altLang="zh-CN" sz="1600" b="1" dirty="0">
                  <a:solidFill>
                    <a:schemeClr val="bg2"/>
                  </a:solidFill>
                  <a:latin typeface="Helvetica" pitchFamily="2" charset="0"/>
                </a:rPr>
                <a:t>Subscription Configuration</a:t>
              </a:r>
              <a:endParaRPr kumimoji="1" lang="zh-CN" altLang="en-US" sz="1600" b="1" dirty="0">
                <a:solidFill>
                  <a:schemeClr val="bg1"/>
                </a:solidFill>
                <a:latin typeface="Helvetica" pitchFamily="2" charset="0"/>
                <a:cs typeface="Arial" panose="020B0604020202020204" pitchFamily="34" charset="0"/>
              </a:endParaRPr>
            </a:p>
          </p:txBody>
        </p:sp>
        <p:sp>
          <p:nvSpPr>
            <p:cNvPr id="27" name="矩形 26">
              <a:extLst>
                <a:ext uri="{FF2B5EF4-FFF2-40B4-BE49-F238E27FC236}">
                  <a16:creationId xmlns:a16="http://schemas.microsoft.com/office/drawing/2014/main" id="{F03B98A9-2B08-3B42-BCF1-6B236E6AC76A}"/>
                </a:ext>
              </a:extLst>
            </p:cNvPr>
            <p:cNvSpPr/>
            <p:nvPr/>
          </p:nvSpPr>
          <p:spPr>
            <a:xfrm>
              <a:off x="-7345062" y="451676"/>
              <a:ext cx="1641589" cy="593249"/>
            </a:xfrm>
            <a:prstGeom prst="rect">
              <a:avLst/>
            </a:prstGeom>
            <a:noFill/>
            <a:ln w="25400">
              <a:solidFill>
                <a:srgbClr val="7CDA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rgbClr val="383B55"/>
                </a:solidFill>
                <a:latin typeface="Helvetica" pitchFamily="2" charset="0"/>
                <a:cs typeface="Arial" panose="020B0604020202020204" pitchFamily="34" charset="0"/>
              </a:endParaRPr>
            </a:p>
          </p:txBody>
        </p:sp>
        <p:sp>
          <p:nvSpPr>
            <p:cNvPr id="28" name="文本框 27">
              <a:extLst>
                <a:ext uri="{FF2B5EF4-FFF2-40B4-BE49-F238E27FC236}">
                  <a16:creationId xmlns:a16="http://schemas.microsoft.com/office/drawing/2014/main" id="{19C073FD-6025-854A-9CE4-1A114997B9A5}"/>
                </a:ext>
              </a:extLst>
            </p:cNvPr>
            <p:cNvSpPr txBox="1"/>
            <p:nvPr/>
          </p:nvSpPr>
          <p:spPr>
            <a:xfrm>
              <a:off x="-5282208" y="474992"/>
              <a:ext cx="1650817" cy="523220"/>
            </a:xfrm>
            <a:prstGeom prst="rect">
              <a:avLst/>
            </a:prstGeom>
            <a:noFill/>
          </p:spPr>
          <p:txBody>
            <a:bodyPr wrap="square" rtlCol="0">
              <a:spAutoFit/>
            </a:bodyPr>
            <a:lstStyle/>
            <a:p>
              <a:pPr algn="ctr"/>
              <a:r>
                <a:rPr kumimoji="1" lang="en-US" altLang="zh-CN" sz="1400" dirty="0">
                  <a:solidFill>
                    <a:srgbClr val="383B55"/>
                  </a:solidFill>
                  <a:latin typeface="Helvetica" pitchFamily="2" charset="0"/>
                </a:rPr>
                <a:t>Create</a:t>
              </a:r>
              <a:r>
                <a:rPr kumimoji="1" lang="zh-CN" altLang="en-US" sz="1400" dirty="0">
                  <a:solidFill>
                    <a:srgbClr val="383B55"/>
                  </a:solidFill>
                  <a:latin typeface="Helvetica" pitchFamily="2" charset="0"/>
                </a:rPr>
                <a:t> </a:t>
              </a:r>
              <a:endParaRPr kumimoji="1" lang="en-US" altLang="zh-CN" sz="1400" dirty="0">
                <a:solidFill>
                  <a:srgbClr val="383B55"/>
                </a:solidFill>
                <a:latin typeface="Helvetica" pitchFamily="2" charset="0"/>
              </a:endParaRPr>
            </a:p>
            <a:p>
              <a:pPr algn="ctr"/>
              <a:r>
                <a:rPr kumimoji="1" lang="en-US" altLang="zh-CN" sz="1400" dirty="0">
                  <a:solidFill>
                    <a:srgbClr val="383B55"/>
                  </a:solidFill>
                  <a:latin typeface="Helvetica" pitchFamily="2" charset="0"/>
                </a:rPr>
                <a:t>Subscription</a:t>
              </a:r>
              <a:endParaRPr kumimoji="1" lang="zh-CN" altLang="en-US" sz="1400" dirty="0">
                <a:solidFill>
                  <a:srgbClr val="383B55"/>
                </a:solidFill>
                <a:latin typeface="Helvetica" pitchFamily="2" charset="0"/>
              </a:endParaRPr>
            </a:p>
          </p:txBody>
        </p:sp>
        <p:sp>
          <p:nvSpPr>
            <p:cNvPr id="29" name="矩形 28">
              <a:extLst>
                <a:ext uri="{FF2B5EF4-FFF2-40B4-BE49-F238E27FC236}">
                  <a16:creationId xmlns:a16="http://schemas.microsoft.com/office/drawing/2014/main" id="{0D0EEB75-8F6C-0644-A70A-E2F77026BC1F}"/>
                </a:ext>
              </a:extLst>
            </p:cNvPr>
            <p:cNvSpPr/>
            <p:nvPr/>
          </p:nvSpPr>
          <p:spPr>
            <a:xfrm>
              <a:off x="-5274748" y="451676"/>
              <a:ext cx="1641589" cy="593249"/>
            </a:xfrm>
            <a:prstGeom prst="rect">
              <a:avLst/>
            </a:prstGeom>
            <a:noFill/>
            <a:ln w="25400">
              <a:solidFill>
                <a:srgbClr val="7CDA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rgbClr val="383B55"/>
                </a:solidFill>
                <a:latin typeface="Helvetica" pitchFamily="2" charset="0"/>
                <a:cs typeface="Arial" panose="020B0604020202020204" pitchFamily="34" charset="0"/>
              </a:endParaRPr>
            </a:p>
          </p:txBody>
        </p:sp>
        <p:sp>
          <p:nvSpPr>
            <p:cNvPr id="33" name="文本框 32">
              <a:extLst>
                <a:ext uri="{FF2B5EF4-FFF2-40B4-BE49-F238E27FC236}">
                  <a16:creationId xmlns:a16="http://schemas.microsoft.com/office/drawing/2014/main" id="{BCEDF49B-CA4E-5D49-A1DE-B54431547E1C}"/>
                </a:ext>
              </a:extLst>
            </p:cNvPr>
            <p:cNvSpPr txBox="1"/>
            <p:nvPr/>
          </p:nvSpPr>
          <p:spPr>
            <a:xfrm>
              <a:off x="-3253805" y="468619"/>
              <a:ext cx="1728529" cy="523220"/>
            </a:xfrm>
            <a:prstGeom prst="rect">
              <a:avLst/>
            </a:prstGeom>
            <a:noFill/>
          </p:spPr>
          <p:txBody>
            <a:bodyPr wrap="square" rtlCol="0">
              <a:spAutoFit/>
            </a:bodyPr>
            <a:lstStyle/>
            <a:p>
              <a:pPr algn="ctr"/>
              <a:r>
                <a:rPr kumimoji="1" lang="en-US" altLang="zh-CN" sz="1400" dirty="0">
                  <a:solidFill>
                    <a:srgbClr val="383B55"/>
                  </a:solidFill>
                  <a:latin typeface="Helvetica" pitchFamily="2" charset="0"/>
                </a:rPr>
                <a:t>Configure Subscription</a:t>
              </a:r>
              <a:endParaRPr kumimoji="1" lang="zh-CN" altLang="en-US" sz="1400" dirty="0">
                <a:solidFill>
                  <a:srgbClr val="383B55"/>
                </a:solidFill>
                <a:latin typeface="Helvetica" pitchFamily="2" charset="0"/>
              </a:endParaRPr>
            </a:p>
          </p:txBody>
        </p:sp>
        <p:sp>
          <p:nvSpPr>
            <p:cNvPr id="34" name="矩形 33">
              <a:extLst>
                <a:ext uri="{FF2B5EF4-FFF2-40B4-BE49-F238E27FC236}">
                  <a16:creationId xmlns:a16="http://schemas.microsoft.com/office/drawing/2014/main" id="{0E295C52-D12F-6845-9218-1181F1A76666}"/>
                </a:ext>
              </a:extLst>
            </p:cNvPr>
            <p:cNvSpPr/>
            <p:nvPr/>
          </p:nvSpPr>
          <p:spPr>
            <a:xfrm>
              <a:off x="-3204434" y="447064"/>
              <a:ext cx="1641589" cy="593249"/>
            </a:xfrm>
            <a:prstGeom prst="rect">
              <a:avLst/>
            </a:prstGeom>
            <a:noFill/>
            <a:ln w="25400">
              <a:solidFill>
                <a:srgbClr val="7CDA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rgbClr val="383B55"/>
                </a:solidFill>
                <a:latin typeface="Helvetica" pitchFamily="2" charset="0"/>
                <a:cs typeface="Arial" panose="020B0604020202020204" pitchFamily="34" charset="0"/>
              </a:endParaRPr>
            </a:p>
          </p:txBody>
        </p:sp>
        <p:sp>
          <p:nvSpPr>
            <p:cNvPr id="35" name="矩形 34">
              <a:extLst>
                <a:ext uri="{FF2B5EF4-FFF2-40B4-BE49-F238E27FC236}">
                  <a16:creationId xmlns:a16="http://schemas.microsoft.com/office/drawing/2014/main" id="{9EF7AAFC-47C5-664E-B5B7-19F262CC7C0C}"/>
                </a:ext>
              </a:extLst>
            </p:cNvPr>
            <p:cNvSpPr/>
            <p:nvPr/>
          </p:nvSpPr>
          <p:spPr>
            <a:xfrm>
              <a:off x="-9719889" y="2218612"/>
              <a:ext cx="10401814" cy="753706"/>
            </a:xfrm>
            <a:prstGeom prst="rect">
              <a:avLst/>
            </a:prstGeom>
            <a:noFill/>
            <a:ln w="22225">
              <a:solidFill>
                <a:srgbClr val="F5F5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solidFill>
                <a:latin typeface="Helvetica" pitchFamily="2" charset="0"/>
                <a:cs typeface="Arial" panose="020B0604020202020204" pitchFamily="34" charset="0"/>
              </a:endParaRPr>
            </a:p>
          </p:txBody>
        </p:sp>
        <p:sp>
          <p:nvSpPr>
            <p:cNvPr id="37" name="矩形 36">
              <a:extLst>
                <a:ext uri="{FF2B5EF4-FFF2-40B4-BE49-F238E27FC236}">
                  <a16:creationId xmlns:a16="http://schemas.microsoft.com/office/drawing/2014/main" id="{825BB280-C27F-7845-838A-3D2A6D61B3F5}"/>
                </a:ext>
              </a:extLst>
            </p:cNvPr>
            <p:cNvSpPr/>
            <p:nvPr/>
          </p:nvSpPr>
          <p:spPr>
            <a:xfrm>
              <a:off x="-9705506" y="2222476"/>
              <a:ext cx="2106050" cy="753706"/>
            </a:xfrm>
            <a:prstGeom prst="rect">
              <a:avLst/>
            </a:prstGeom>
            <a:solidFill>
              <a:srgbClr val="0A6E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solidFill>
                <a:latin typeface="Helvetica" pitchFamily="2" charset="0"/>
                <a:cs typeface="Arial" panose="020B0604020202020204" pitchFamily="34" charset="0"/>
              </a:endParaRPr>
            </a:p>
          </p:txBody>
        </p:sp>
        <p:sp>
          <p:nvSpPr>
            <p:cNvPr id="39" name="文本框 38">
              <a:extLst>
                <a:ext uri="{FF2B5EF4-FFF2-40B4-BE49-F238E27FC236}">
                  <a16:creationId xmlns:a16="http://schemas.microsoft.com/office/drawing/2014/main" id="{27EB341C-404E-334C-816A-898D040808C9}"/>
                </a:ext>
              </a:extLst>
            </p:cNvPr>
            <p:cNvSpPr txBox="1"/>
            <p:nvPr/>
          </p:nvSpPr>
          <p:spPr>
            <a:xfrm>
              <a:off x="-9607594" y="2302710"/>
              <a:ext cx="1764192" cy="584775"/>
            </a:xfrm>
            <a:prstGeom prst="rect">
              <a:avLst/>
            </a:prstGeom>
            <a:noFill/>
          </p:spPr>
          <p:txBody>
            <a:bodyPr wrap="square" rtlCol="0">
              <a:spAutoFit/>
            </a:bodyPr>
            <a:lstStyle/>
            <a:p>
              <a:pPr algn="ctr"/>
              <a:r>
                <a:rPr kumimoji="1" lang="en-US" altLang="zh-CN" sz="1600" b="1" dirty="0">
                  <a:solidFill>
                    <a:schemeClr val="bg2"/>
                  </a:solidFill>
                  <a:latin typeface="Helvetica" pitchFamily="2" charset="0"/>
                </a:rPr>
                <a:t>Offline APP</a:t>
              </a:r>
              <a:r>
                <a:rPr kumimoji="1" lang="zh-CN" altLang="en-US" sz="1600" b="1" dirty="0">
                  <a:solidFill>
                    <a:schemeClr val="bg2"/>
                  </a:solidFill>
                  <a:latin typeface="Helvetica" pitchFamily="2" charset="0"/>
                </a:rPr>
                <a:t> </a:t>
              </a:r>
              <a:r>
                <a:rPr kumimoji="1" lang="en-US" altLang="zh-CN" sz="1600" b="1" dirty="0">
                  <a:solidFill>
                    <a:schemeClr val="bg2"/>
                  </a:solidFill>
                  <a:latin typeface="Helvetica" pitchFamily="2" charset="0"/>
                </a:rPr>
                <a:t>Development</a:t>
              </a:r>
              <a:endParaRPr kumimoji="1" lang="zh-CN" altLang="en-US" sz="1600" b="1" dirty="0">
                <a:solidFill>
                  <a:schemeClr val="bg1"/>
                </a:solidFill>
                <a:latin typeface="Helvetica" pitchFamily="2" charset="0"/>
                <a:cs typeface="Arial" panose="020B0604020202020204" pitchFamily="34" charset="0"/>
              </a:endParaRPr>
            </a:p>
          </p:txBody>
        </p:sp>
        <p:sp>
          <p:nvSpPr>
            <p:cNvPr id="40" name="文本框 39">
              <a:extLst>
                <a:ext uri="{FF2B5EF4-FFF2-40B4-BE49-F238E27FC236}">
                  <a16:creationId xmlns:a16="http://schemas.microsoft.com/office/drawing/2014/main" id="{C7D6C050-88AB-DA43-99FD-D85D2EC0ED2A}"/>
                </a:ext>
              </a:extLst>
            </p:cNvPr>
            <p:cNvSpPr txBox="1"/>
            <p:nvPr/>
          </p:nvSpPr>
          <p:spPr>
            <a:xfrm>
              <a:off x="-7428930" y="2363846"/>
              <a:ext cx="3802339" cy="523220"/>
            </a:xfrm>
            <a:prstGeom prst="rect">
              <a:avLst/>
            </a:prstGeom>
            <a:noFill/>
          </p:spPr>
          <p:txBody>
            <a:bodyPr wrap="square" rtlCol="0">
              <a:spAutoFit/>
            </a:bodyPr>
            <a:lstStyle/>
            <a:p>
              <a:pPr algn="ctr"/>
              <a:r>
                <a:rPr kumimoji="1" lang="en-US" altLang="zh-CN" sz="1400" dirty="0">
                  <a:latin typeface="Helvetica" pitchFamily="2" charset="0"/>
                </a:rPr>
                <a:t>Consume Subscribed Data (SA + Subscription ID)</a:t>
              </a:r>
            </a:p>
          </p:txBody>
        </p:sp>
        <p:sp>
          <p:nvSpPr>
            <p:cNvPr id="41" name="矩形 40">
              <a:extLst>
                <a:ext uri="{FF2B5EF4-FFF2-40B4-BE49-F238E27FC236}">
                  <a16:creationId xmlns:a16="http://schemas.microsoft.com/office/drawing/2014/main" id="{68C26C47-F78B-CC45-AB60-6705D52F0063}"/>
                </a:ext>
              </a:extLst>
            </p:cNvPr>
            <p:cNvSpPr/>
            <p:nvPr/>
          </p:nvSpPr>
          <p:spPr>
            <a:xfrm>
              <a:off x="-7345063" y="2311919"/>
              <a:ext cx="3736603" cy="593249"/>
            </a:xfrm>
            <a:prstGeom prst="rect">
              <a:avLst/>
            </a:prstGeom>
            <a:noFill/>
            <a:ln w="25400">
              <a:solidFill>
                <a:srgbClr val="7CDA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solidFill>
                <a:latin typeface="Helvetica" pitchFamily="2" charset="0"/>
                <a:cs typeface="Arial" panose="020B0604020202020204" pitchFamily="34" charset="0"/>
              </a:endParaRPr>
            </a:p>
          </p:txBody>
        </p:sp>
        <p:sp>
          <p:nvSpPr>
            <p:cNvPr id="44" name="文本框 43">
              <a:extLst>
                <a:ext uri="{FF2B5EF4-FFF2-40B4-BE49-F238E27FC236}">
                  <a16:creationId xmlns:a16="http://schemas.microsoft.com/office/drawing/2014/main" id="{36C37B85-72E6-7444-AC99-698C6AE8A55B}"/>
                </a:ext>
              </a:extLst>
            </p:cNvPr>
            <p:cNvSpPr txBox="1"/>
            <p:nvPr/>
          </p:nvSpPr>
          <p:spPr>
            <a:xfrm>
              <a:off x="-2793760" y="2434707"/>
              <a:ext cx="3016245" cy="523220"/>
            </a:xfrm>
            <a:prstGeom prst="rect">
              <a:avLst/>
            </a:prstGeom>
            <a:noFill/>
          </p:spPr>
          <p:txBody>
            <a:bodyPr wrap="square" rtlCol="0">
              <a:spAutoFit/>
            </a:bodyPr>
            <a:lstStyle/>
            <a:p>
              <a:pPr algn="ctr"/>
              <a:r>
                <a:rPr kumimoji="1" lang="en-US" altLang="zh-CN" sz="1400" dirty="0">
                  <a:latin typeface="Helvetica" pitchFamily="2" charset="0"/>
                </a:rPr>
                <a:t>Load</a:t>
              </a:r>
              <a:r>
                <a:rPr kumimoji="1" lang="zh-CN" altLang="en-US" sz="1400" dirty="0">
                  <a:latin typeface="Helvetica" pitchFamily="2" charset="0"/>
                </a:rPr>
                <a:t> </a:t>
              </a:r>
              <a:r>
                <a:rPr kumimoji="1" lang="en-US" altLang="zh-CN" sz="1400" dirty="0">
                  <a:latin typeface="Helvetica" pitchFamily="2" charset="0"/>
                </a:rPr>
                <a:t>Subscription</a:t>
              </a:r>
              <a:r>
                <a:rPr kumimoji="1" lang="zh-CN" altLang="en-US" sz="1400" dirty="0">
                  <a:latin typeface="Helvetica" pitchFamily="2" charset="0"/>
                </a:rPr>
                <a:t> </a:t>
              </a:r>
              <a:r>
                <a:rPr kumimoji="1" lang="en-US" altLang="zh-CN" sz="1400" dirty="0">
                  <a:latin typeface="Helvetica" pitchFamily="2" charset="0"/>
                </a:rPr>
                <a:t>SDK</a:t>
              </a:r>
              <a:endParaRPr kumimoji="1" lang="zh-CN" altLang="en-US" sz="1400" dirty="0">
                <a:latin typeface="Helvetica" pitchFamily="2" charset="0"/>
              </a:endParaRPr>
            </a:p>
            <a:p>
              <a:pPr algn="ctr"/>
              <a:endParaRPr kumimoji="1" lang="zh-CN" altLang="en-US" sz="1400" dirty="0">
                <a:solidFill>
                  <a:srgbClr val="383B55"/>
                </a:solidFill>
                <a:latin typeface="Helvetica" pitchFamily="2" charset="0"/>
                <a:cs typeface="Arial" panose="020B0604020202020204" pitchFamily="34" charset="0"/>
              </a:endParaRPr>
            </a:p>
          </p:txBody>
        </p:sp>
        <p:sp>
          <p:nvSpPr>
            <p:cNvPr id="45" name="矩形 44">
              <a:extLst>
                <a:ext uri="{FF2B5EF4-FFF2-40B4-BE49-F238E27FC236}">
                  <a16:creationId xmlns:a16="http://schemas.microsoft.com/office/drawing/2014/main" id="{00099422-36E1-CC48-82E5-6777CC2F04CD}"/>
                </a:ext>
              </a:extLst>
            </p:cNvPr>
            <p:cNvSpPr/>
            <p:nvPr/>
          </p:nvSpPr>
          <p:spPr>
            <a:xfrm>
              <a:off x="-3204434" y="2307307"/>
              <a:ext cx="3717567" cy="593249"/>
            </a:xfrm>
            <a:prstGeom prst="rect">
              <a:avLst/>
            </a:prstGeom>
            <a:noFill/>
            <a:ln w="25400">
              <a:solidFill>
                <a:srgbClr val="7CDA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solidFill>
                <a:latin typeface="Helvetica" pitchFamily="2" charset="0"/>
                <a:cs typeface="Arial" panose="020B0604020202020204" pitchFamily="34" charset="0"/>
              </a:endParaRPr>
            </a:p>
          </p:txBody>
        </p:sp>
        <p:cxnSp>
          <p:nvCxnSpPr>
            <p:cNvPr id="46" name="直线箭头连接符 45">
              <a:extLst>
                <a:ext uri="{FF2B5EF4-FFF2-40B4-BE49-F238E27FC236}">
                  <a16:creationId xmlns:a16="http://schemas.microsoft.com/office/drawing/2014/main" id="{B7DD9D5B-46A6-B746-828F-6AC990197D2A}"/>
                </a:ext>
              </a:extLst>
            </p:cNvPr>
            <p:cNvCxnSpPr>
              <a:cxnSpLocks/>
            </p:cNvCxnSpPr>
            <p:nvPr/>
          </p:nvCxnSpPr>
          <p:spPr>
            <a:xfrm>
              <a:off x="-5674815" y="753878"/>
              <a:ext cx="378883" cy="0"/>
            </a:xfrm>
            <a:prstGeom prst="straightConnector1">
              <a:avLst/>
            </a:prstGeom>
            <a:ln w="25400">
              <a:solidFill>
                <a:srgbClr val="0A6EFA"/>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86D867EB-0653-9F48-91BE-DCBBBAC2BC69}"/>
                </a:ext>
              </a:extLst>
            </p:cNvPr>
            <p:cNvCxnSpPr>
              <a:cxnSpLocks/>
            </p:cNvCxnSpPr>
            <p:nvPr/>
          </p:nvCxnSpPr>
          <p:spPr>
            <a:xfrm>
              <a:off x="-3608459" y="740871"/>
              <a:ext cx="378883" cy="0"/>
            </a:xfrm>
            <a:prstGeom prst="straightConnector1">
              <a:avLst/>
            </a:prstGeom>
            <a:ln w="25400">
              <a:solidFill>
                <a:srgbClr val="0A6EFA"/>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C037D708-1FB6-2548-9025-8E7675870A0A}"/>
                </a:ext>
              </a:extLst>
            </p:cNvPr>
            <p:cNvCxnSpPr>
              <a:cxnSpLocks/>
            </p:cNvCxnSpPr>
            <p:nvPr/>
          </p:nvCxnSpPr>
          <p:spPr>
            <a:xfrm flipH="1">
              <a:off x="-3618221" y="2625456"/>
              <a:ext cx="378883" cy="0"/>
            </a:xfrm>
            <a:prstGeom prst="straightConnector1">
              <a:avLst/>
            </a:prstGeom>
            <a:ln w="25400">
              <a:solidFill>
                <a:srgbClr val="0A6EFA"/>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D846D5F8-69B0-5241-8291-F8DC38D631D5}"/>
                </a:ext>
              </a:extLst>
            </p:cNvPr>
            <p:cNvCxnSpPr>
              <a:cxnSpLocks/>
            </p:cNvCxnSpPr>
            <p:nvPr/>
          </p:nvCxnSpPr>
          <p:spPr>
            <a:xfrm>
              <a:off x="-285396" y="1040313"/>
              <a:ext cx="0" cy="1193181"/>
            </a:xfrm>
            <a:prstGeom prst="straightConnector1">
              <a:avLst/>
            </a:prstGeom>
            <a:ln w="25400">
              <a:solidFill>
                <a:srgbClr val="0A6EFA"/>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1691EFBA-13B4-6545-8826-3316AE70D526}"/>
                </a:ext>
              </a:extLst>
            </p:cNvPr>
            <p:cNvSpPr txBox="1"/>
            <p:nvPr/>
          </p:nvSpPr>
          <p:spPr>
            <a:xfrm>
              <a:off x="-1161678" y="490452"/>
              <a:ext cx="1674811" cy="523220"/>
            </a:xfrm>
            <a:prstGeom prst="rect">
              <a:avLst/>
            </a:prstGeom>
            <a:noFill/>
          </p:spPr>
          <p:txBody>
            <a:bodyPr wrap="square" rtlCol="0">
              <a:spAutoFit/>
            </a:bodyPr>
            <a:lstStyle/>
            <a:p>
              <a:pPr algn="ctr"/>
              <a:r>
                <a:rPr kumimoji="1" lang="en-US" altLang="zh-CN" sz="1400" dirty="0">
                  <a:solidFill>
                    <a:srgbClr val="383B55"/>
                  </a:solidFill>
                  <a:latin typeface="Helvetica" pitchFamily="2" charset="0"/>
                </a:rPr>
                <a:t>Enable</a:t>
              </a:r>
              <a:r>
                <a:rPr kumimoji="1" lang="zh-CN" altLang="en-US" sz="1400" dirty="0">
                  <a:solidFill>
                    <a:srgbClr val="383B55"/>
                  </a:solidFill>
                  <a:latin typeface="Helvetica" pitchFamily="2" charset="0"/>
                </a:rPr>
                <a:t> </a:t>
              </a:r>
              <a:endParaRPr kumimoji="1" lang="en-US" altLang="zh-CN" sz="1400" dirty="0">
                <a:solidFill>
                  <a:srgbClr val="383B55"/>
                </a:solidFill>
                <a:latin typeface="Helvetica" pitchFamily="2" charset="0"/>
              </a:endParaRPr>
            </a:p>
            <a:p>
              <a:pPr algn="ctr"/>
              <a:r>
                <a:rPr kumimoji="1" lang="en-US" altLang="zh-CN" sz="1400" dirty="0">
                  <a:solidFill>
                    <a:srgbClr val="383B55"/>
                  </a:solidFill>
                  <a:latin typeface="Helvetica" pitchFamily="2" charset="0"/>
                </a:rPr>
                <a:t>Subscription</a:t>
              </a:r>
              <a:endParaRPr kumimoji="1" lang="zh-CN" altLang="en-US" sz="1400" dirty="0">
                <a:solidFill>
                  <a:srgbClr val="383B55"/>
                </a:solidFill>
                <a:latin typeface="Helvetica" pitchFamily="2" charset="0"/>
                <a:cs typeface="Arial" panose="020B0604020202020204" pitchFamily="34" charset="0"/>
              </a:endParaRPr>
            </a:p>
          </p:txBody>
        </p:sp>
        <p:sp>
          <p:nvSpPr>
            <p:cNvPr id="61" name="矩形 60">
              <a:extLst>
                <a:ext uri="{FF2B5EF4-FFF2-40B4-BE49-F238E27FC236}">
                  <a16:creationId xmlns:a16="http://schemas.microsoft.com/office/drawing/2014/main" id="{B3AC8F02-E7D0-7E4B-B353-FEDEC890DFB7}"/>
                </a:ext>
              </a:extLst>
            </p:cNvPr>
            <p:cNvSpPr/>
            <p:nvPr/>
          </p:nvSpPr>
          <p:spPr>
            <a:xfrm>
              <a:off x="-1128456" y="451756"/>
              <a:ext cx="1641589" cy="593249"/>
            </a:xfrm>
            <a:prstGeom prst="rect">
              <a:avLst/>
            </a:prstGeom>
            <a:noFill/>
            <a:ln w="25400">
              <a:solidFill>
                <a:srgbClr val="7CDA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rgbClr val="383B55"/>
                </a:solidFill>
                <a:latin typeface="Helvetica" pitchFamily="2" charset="0"/>
                <a:cs typeface="Arial" panose="020B0604020202020204" pitchFamily="34" charset="0"/>
              </a:endParaRPr>
            </a:p>
          </p:txBody>
        </p:sp>
        <p:cxnSp>
          <p:nvCxnSpPr>
            <p:cNvPr id="62" name="直线箭头连接符 61">
              <a:extLst>
                <a:ext uri="{FF2B5EF4-FFF2-40B4-BE49-F238E27FC236}">
                  <a16:creationId xmlns:a16="http://schemas.microsoft.com/office/drawing/2014/main" id="{398F9AFF-5757-AD46-B526-3D033C960B8C}"/>
                </a:ext>
              </a:extLst>
            </p:cNvPr>
            <p:cNvCxnSpPr>
              <a:cxnSpLocks/>
            </p:cNvCxnSpPr>
            <p:nvPr/>
          </p:nvCxnSpPr>
          <p:spPr>
            <a:xfrm>
              <a:off x="-1532481" y="745563"/>
              <a:ext cx="378883" cy="0"/>
            </a:xfrm>
            <a:prstGeom prst="straightConnector1">
              <a:avLst/>
            </a:prstGeom>
            <a:ln w="25400">
              <a:solidFill>
                <a:srgbClr val="0A6EFA"/>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0140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25471B6-20B8-E540-8A8B-32E5EB6A0BCD}"/>
              </a:ext>
            </a:extLst>
          </p:cNvPr>
          <p:cNvGrpSpPr/>
          <p:nvPr/>
        </p:nvGrpSpPr>
        <p:grpSpPr>
          <a:xfrm>
            <a:off x="740337" y="1595065"/>
            <a:ext cx="10871543" cy="1012506"/>
            <a:chOff x="740337" y="1595065"/>
            <a:chExt cx="10871543" cy="1012506"/>
          </a:xfrm>
        </p:grpSpPr>
        <p:sp>
          <p:nvSpPr>
            <p:cNvPr id="6" name="矩形 5">
              <a:extLst>
                <a:ext uri="{FF2B5EF4-FFF2-40B4-BE49-F238E27FC236}">
                  <a16:creationId xmlns:a16="http://schemas.microsoft.com/office/drawing/2014/main" id="{43DFD1D0-2316-834A-953A-F40F1A89D34D}"/>
                </a:ext>
              </a:extLst>
            </p:cNvPr>
            <p:cNvSpPr/>
            <p:nvPr/>
          </p:nvSpPr>
          <p:spPr>
            <a:xfrm>
              <a:off x="740337" y="1599571"/>
              <a:ext cx="2041826" cy="1008000"/>
            </a:xfrm>
            <a:prstGeom prst="rect">
              <a:avLst/>
            </a:prstGeom>
            <a:solidFill>
              <a:srgbClr val="F5F5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7" name="矩形 6">
              <a:extLst>
                <a:ext uri="{FF2B5EF4-FFF2-40B4-BE49-F238E27FC236}">
                  <a16:creationId xmlns:a16="http://schemas.microsoft.com/office/drawing/2014/main" id="{C1480EBF-533D-F646-877D-374AE9C69F21}"/>
                </a:ext>
              </a:extLst>
            </p:cNvPr>
            <p:cNvSpPr/>
            <p:nvPr/>
          </p:nvSpPr>
          <p:spPr>
            <a:xfrm>
              <a:off x="3683576" y="1599571"/>
              <a:ext cx="2041826" cy="1008000"/>
            </a:xfrm>
            <a:prstGeom prst="rect">
              <a:avLst/>
            </a:prstGeom>
            <a:solidFill>
              <a:srgbClr val="F5F5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8" name="矩形 7">
              <a:extLst>
                <a:ext uri="{FF2B5EF4-FFF2-40B4-BE49-F238E27FC236}">
                  <a16:creationId xmlns:a16="http://schemas.microsoft.com/office/drawing/2014/main" id="{6C2EEA4F-92AF-A142-9FAD-8C943BD1851B}"/>
                </a:ext>
              </a:extLst>
            </p:cNvPr>
            <p:cNvSpPr/>
            <p:nvPr/>
          </p:nvSpPr>
          <p:spPr>
            <a:xfrm>
              <a:off x="6626815" y="1599571"/>
              <a:ext cx="2041826" cy="1008000"/>
            </a:xfrm>
            <a:prstGeom prst="rect">
              <a:avLst/>
            </a:prstGeom>
            <a:solidFill>
              <a:srgbClr val="F5F5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Helvetica Light" panose="020B0403020202020204" pitchFamily="34" charset="0"/>
              </a:endParaRPr>
            </a:p>
          </p:txBody>
        </p:sp>
        <p:sp>
          <p:nvSpPr>
            <p:cNvPr id="9" name="文本框 8">
              <a:extLst>
                <a:ext uri="{FF2B5EF4-FFF2-40B4-BE49-F238E27FC236}">
                  <a16:creationId xmlns:a16="http://schemas.microsoft.com/office/drawing/2014/main" id="{3DDD3443-96AC-4B40-A652-2F8F5E425E18}"/>
                </a:ext>
              </a:extLst>
            </p:cNvPr>
            <p:cNvSpPr txBox="1"/>
            <p:nvPr/>
          </p:nvSpPr>
          <p:spPr>
            <a:xfrm>
              <a:off x="3942206" y="1949683"/>
              <a:ext cx="1754167" cy="307777"/>
            </a:xfrm>
            <a:prstGeom prst="rect">
              <a:avLst/>
            </a:prstGeom>
            <a:noFill/>
          </p:spPr>
          <p:txBody>
            <a:bodyPr wrap="square" rtlCol="0">
              <a:spAutoFit/>
            </a:bodyPr>
            <a:lstStyle/>
            <a:p>
              <a:r>
                <a:rPr kumimoji="1" lang="en-US" altLang="zh-CN" sz="1400" dirty="0">
                  <a:solidFill>
                    <a:srgbClr val="383C57"/>
                  </a:solidFill>
                  <a:latin typeface="Helvetica" pitchFamily="2" charset="0"/>
                </a:rPr>
                <a:t>Configure</a:t>
              </a:r>
              <a:r>
                <a:rPr kumimoji="1" lang="zh-CN" altLang="en-US" sz="1400" dirty="0">
                  <a:solidFill>
                    <a:srgbClr val="383C57"/>
                  </a:solidFill>
                  <a:latin typeface="Helvetica" pitchFamily="2" charset="0"/>
                </a:rPr>
                <a:t> </a:t>
              </a:r>
              <a:r>
                <a:rPr kumimoji="1" lang="en-US" altLang="zh-CN" sz="1400" dirty="0">
                  <a:solidFill>
                    <a:srgbClr val="383C57"/>
                  </a:solidFill>
                  <a:latin typeface="Helvetica" pitchFamily="2" charset="0"/>
                </a:rPr>
                <a:t>stream</a:t>
              </a:r>
              <a:endParaRPr kumimoji="1" lang="zh-CN" altLang="en-US" sz="1400" dirty="0">
                <a:solidFill>
                  <a:srgbClr val="383C57"/>
                </a:solidFill>
                <a:latin typeface="Helvetica" pitchFamily="2" charset="0"/>
              </a:endParaRPr>
            </a:p>
          </p:txBody>
        </p:sp>
        <p:sp>
          <p:nvSpPr>
            <p:cNvPr id="10" name="文本框 9">
              <a:extLst>
                <a:ext uri="{FF2B5EF4-FFF2-40B4-BE49-F238E27FC236}">
                  <a16:creationId xmlns:a16="http://schemas.microsoft.com/office/drawing/2014/main" id="{39BF1D57-434E-1B47-967E-DD564B829FD2}"/>
                </a:ext>
              </a:extLst>
            </p:cNvPr>
            <p:cNvSpPr txBox="1"/>
            <p:nvPr/>
          </p:nvSpPr>
          <p:spPr>
            <a:xfrm>
              <a:off x="6626815" y="1846466"/>
              <a:ext cx="2012798" cy="523220"/>
            </a:xfrm>
            <a:prstGeom prst="rect">
              <a:avLst/>
            </a:prstGeom>
            <a:noFill/>
          </p:spPr>
          <p:txBody>
            <a:bodyPr wrap="square" rtlCol="0">
              <a:spAutoFit/>
            </a:bodyPr>
            <a:lstStyle/>
            <a:p>
              <a:pPr algn="ctr"/>
              <a:r>
                <a:rPr kumimoji="1" lang="en-US" altLang="zh-CN" sz="1400" dirty="0">
                  <a:solidFill>
                    <a:srgbClr val="383C57"/>
                  </a:solidFill>
                  <a:latin typeface="Helvetica" pitchFamily="2" charset="0"/>
                </a:rPr>
                <a:t>Save</a:t>
              </a:r>
              <a:r>
                <a:rPr kumimoji="1" lang="zh-CN" altLang="en-US" sz="1400" dirty="0">
                  <a:solidFill>
                    <a:srgbClr val="383C57"/>
                  </a:solidFill>
                  <a:latin typeface="Helvetica" pitchFamily="2" charset="0"/>
                </a:rPr>
                <a:t> </a:t>
              </a:r>
              <a:r>
                <a:rPr kumimoji="1" lang="en-US" altLang="zh-CN" sz="1400" dirty="0">
                  <a:solidFill>
                    <a:srgbClr val="383C57"/>
                  </a:solidFill>
                  <a:latin typeface="Helvetica" pitchFamily="2" charset="0"/>
                </a:rPr>
                <a:t>and</a:t>
              </a:r>
              <a:r>
                <a:rPr kumimoji="1" lang="zh-CN" altLang="en-US" sz="1400" dirty="0">
                  <a:solidFill>
                    <a:srgbClr val="383C57"/>
                  </a:solidFill>
                  <a:latin typeface="Helvetica" pitchFamily="2" charset="0"/>
                </a:rPr>
                <a:t> </a:t>
              </a:r>
              <a:r>
                <a:rPr kumimoji="1" lang="en-US" altLang="zh-CN" sz="1400" dirty="0">
                  <a:solidFill>
                    <a:srgbClr val="383C57"/>
                  </a:solidFill>
                  <a:latin typeface="Helvetica" pitchFamily="2" charset="0"/>
                </a:rPr>
                <a:t>release</a:t>
              </a:r>
              <a:r>
                <a:rPr kumimoji="1" lang="zh-CN" altLang="en-US" sz="1400" dirty="0">
                  <a:solidFill>
                    <a:srgbClr val="383C57"/>
                  </a:solidFill>
                  <a:latin typeface="Helvetica" pitchFamily="2" charset="0"/>
                </a:rPr>
                <a:t> </a:t>
              </a:r>
              <a:r>
                <a:rPr kumimoji="1" lang="en-US" altLang="zh-CN" sz="1400" dirty="0">
                  <a:solidFill>
                    <a:srgbClr val="383C57"/>
                  </a:solidFill>
                  <a:latin typeface="Helvetica" pitchFamily="2" charset="0"/>
                </a:rPr>
                <a:t>stream</a:t>
              </a:r>
              <a:endParaRPr kumimoji="1" lang="zh-CN" altLang="en-US" sz="1400" dirty="0">
                <a:solidFill>
                  <a:srgbClr val="383C57"/>
                </a:solidFill>
                <a:latin typeface="Helvetica" pitchFamily="2" charset="0"/>
              </a:endParaRPr>
            </a:p>
          </p:txBody>
        </p:sp>
        <p:cxnSp>
          <p:nvCxnSpPr>
            <p:cNvPr id="11" name="直线箭头连接符 10">
              <a:extLst>
                <a:ext uri="{FF2B5EF4-FFF2-40B4-BE49-F238E27FC236}">
                  <a16:creationId xmlns:a16="http://schemas.microsoft.com/office/drawing/2014/main" id="{AEF22AC0-C539-3C4E-94AF-2F5B9F5A1E1D}"/>
                </a:ext>
              </a:extLst>
            </p:cNvPr>
            <p:cNvCxnSpPr>
              <a:cxnSpLocks/>
            </p:cNvCxnSpPr>
            <p:nvPr/>
          </p:nvCxnSpPr>
          <p:spPr>
            <a:xfrm>
              <a:off x="2999873" y="2103571"/>
              <a:ext cx="465993" cy="0"/>
            </a:xfrm>
            <a:prstGeom prst="straightConnector1">
              <a:avLst/>
            </a:prstGeom>
            <a:ln w="25400">
              <a:solidFill>
                <a:srgbClr val="D8D9E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B54A0DD8-3ABF-8747-96F7-7CBB7B8EEBCD}"/>
                </a:ext>
              </a:extLst>
            </p:cNvPr>
            <p:cNvCxnSpPr>
              <a:cxnSpLocks/>
            </p:cNvCxnSpPr>
            <p:nvPr/>
          </p:nvCxnSpPr>
          <p:spPr>
            <a:xfrm>
              <a:off x="5928598" y="2103571"/>
              <a:ext cx="465993" cy="0"/>
            </a:xfrm>
            <a:prstGeom prst="straightConnector1">
              <a:avLst/>
            </a:prstGeom>
            <a:ln w="25400">
              <a:solidFill>
                <a:srgbClr val="D8D9E6"/>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3402FCB2-2C23-E847-8996-844AF29A09EC}"/>
                </a:ext>
              </a:extLst>
            </p:cNvPr>
            <p:cNvSpPr txBox="1"/>
            <p:nvPr/>
          </p:nvSpPr>
          <p:spPr>
            <a:xfrm>
              <a:off x="992459" y="1954188"/>
              <a:ext cx="1650379" cy="307777"/>
            </a:xfrm>
            <a:prstGeom prst="rect">
              <a:avLst/>
            </a:prstGeom>
            <a:noFill/>
          </p:spPr>
          <p:txBody>
            <a:bodyPr wrap="square" rtlCol="0">
              <a:spAutoFit/>
            </a:bodyPr>
            <a:lstStyle/>
            <a:p>
              <a:r>
                <a:rPr kumimoji="1" lang="en-US" altLang="zh-CN" sz="1400" dirty="0">
                  <a:solidFill>
                    <a:srgbClr val="383C57"/>
                  </a:solidFill>
                  <a:latin typeface="Helvetica" pitchFamily="2" charset="0"/>
                </a:rPr>
                <a:t>Create</a:t>
              </a:r>
              <a:r>
                <a:rPr kumimoji="1" lang="zh-CN" altLang="en-US" sz="1400" dirty="0">
                  <a:solidFill>
                    <a:srgbClr val="383C57"/>
                  </a:solidFill>
                  <a:latin typeface="Helvetica" pitchFamily="2" charset="0"/>
                </a:rPr>
                <a:t> </a:t>
              </a:r>
              <a:r>
                <a:rPr kumimoji="1" lang="en-US" altLang="zh-CN" sz="1400" dirty="0">
                  <a:solidFill>
                    <a:srgbClr val="383C57"/>
                  </a:solidFill>
                  <a:latin typeface="Helvetica" pitchFamily="2" charset="0"/>
                </a:rPr>
                <a:t>stream</a:t>
              </a:r>
              <a:endParaRPr kumimoji="1" lang="zh-CN" altLang="en-US" sz="1400" dirty="0">
                <a:solidFill>
                  <a:srgbClr val="383C57"/>
                </a:solidFill>
                <a:latin typeface="Helvetica" pitchFamily="2" charset="0"/>
              </a:endParaRPr>
            </a:p>
          </p:txBody>
        </p:sp>
        <p:sp>
          <p:nvSpPr>
            <p:cNvPr id="23" name="矩形 22">
              <a:extLst>
                <a:ext uri="{FF2B5EF4-FFF2-40B4-BE49-F238E27FC236}">
                  <a16:creationId xmlns:a16="http://schemas.microsoft.com/office/drawing/2014/main" id="{AD1EA3A7-7B0E-6C41-BA66-34E64878878A}"/>
                </a:ext>
              </a:extLst>
            </p:cNvPr>
            <p:cNvSpPr/>
            <p:nvPr/>
          </p:nvSpPr>
          <p:spPr>
            <a:xfrm>
              <a:off x="9570054" y="1595065"/>
              <a:ext cx="2041826" cy="1008000"/>
            </a:xfrm>
            <a:prstGeom prst="rect">
              <a:avLst/>
            </a:prstGeom>
            <a:solidFill>
              <a:srgbClr val="F5F5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Helvetica Light" panose="020B0403020202020204" pitchFamily="34" charset="0"/>
              </a:endParaRPr>
            </a:p>
          </p:txBody>
        </p:sp>
        <p:sp>
          <p:nvSpPr>
            <p:cNvPr id="24" name="文本框 23">
              <a:extLst>
                <a:ext uri="{FF2B5EF4-FFF2-40B4-BE49-F238E27FC236}">
                  <a16:creationId xmlns:a16="http://schemas.microsoft.com/office/drawing/2014/main" id="{0C0579BE-2A7A-9C48-95F5-048EC2E1668D}"/>
                </a:ext>
              </a:extLst>
            </p:cNvPr>
            <p:cNvSpPr txBox="1"/>
            <p:nvPr/>
          </p:nvSpPr>
          <p:spPr>
            <a:xfrm>
              <a:off x="9541026" y="1855837"/>
              <a:ext cx="2041826" cy="523220"/>
            </a:xfrm>
            <a:prstGeom prst="rect">
              <a:avLst/>
            </a:prstGeom>
            <a:noFill/>
          </p:spPr>
          <p:txBody>
            <a:bodyPr wrap="square" rtlCol="0">
              <a:spAutoFit/>
            </a:bodyPr>
            <a:lstStyle/>
            <a:p>
              <a:pPr algn="ctr"/>
              <a:r>
                <a:rPr kumimoji="1" lang="en-US" altLang="zh-CN" sz="1400" dirty="0">
                  <a:solidFill>
                    <a:srgbClr val="383C57"/>
                  </a:solidFill>
                  <a:latin typeface="Helvetica" pitchFamily="2" charset="0"/>
                </a:rPr>
                <a:t>Run</a:t>
              </a:r>
              <a:r>
                <a:rPr kumimoji="1" lang="zh-CN" altLang="en-US" sz="1400" dirty="0">
                  <a:solidFill>
                    <a:srgbClr val="383C57"/>
                  </a:solidFill>
                  <a:latin typeface="Helvetica" pitchFamily="2" charset="0"/>
                </a:rPr>
                <a:t> </a:t>
              </a:r>
              <a:r>
                <a:rPr kumimoji="1" lang="en-US" altLang="zh-CN" sz="1400" dirty="0">
                  <a:solidFill>
                    <a:srgbClr val="383C57"/>
                  </a:solidFill>
                  <a:latin typeface="Helvetica" pitchFamily="2" charset="0"/>
                </a:rPr>
                <a:t>and</a:t>
              </a:r>
              <a:r>
                <a:rPr kumimoji="1" lang="zh-CN" altLang="en-US" sz="1400" dirty="0">
                  <a:solidFill>
                    <a:srgbClr val="383C57"/>
                  </a:solidFill>
                  <a:latin typeface="Helvetica" pitchFamily="2" charset="0"/>
                </a:rPr>
                <a:t> </a:t>
              </a:r>
              <a:r>
                <a:rPr kumimoji="1" lang="en-US" altLang="zh-CN" sz="1400" dirty="0">
                  <a:solidFill>
                    <a:srgbClr val="383C57"/>
                  </a:solidFill>
                  <a:latin typeface="Helvetica" pitchFamily="2" charset="0"/>
                </a:rPr>
                <a:t>monitor</a:t>
              </a:r>
              <a:r>
                <a:rPr kumimoji="1" lang="zh-CN" altLang="en-US" sz="1400" dirty="0">
                  <a:solidFill>
                    <a:srgbClr val="383C57"/>
                  </a:solidFill>
                  <a:latin typeface="Helvetica" pitchFamily="2" charset="0"/>
                </a:rPr>
                <a:t> </a:t>
              </a:r>
              <a:r>
                <a:rPr kumimoji="1" lang="en-US" altLang="zh-CN" sz="1400" dirty="0">
                  <a:solidFill>
                    <a:srgbClr val="383C57"/>
                  </a:solidFill>
                  <a:latin typeface="Helvetica" pitchFamily="2" charset="0"/>
                </a:rPr>
                <a:t>stream</a:t>
              </a:r>
              <a:endParaRPr kumimoji="1" lang="zh-CN" altLang="en-US" sz="1400" dirty="0">
                <a:solidFill>
                  <a:srgbClr val="383C57"/>
                </a:solidFill>
                <a:latin typeface="Helvetica" pitchFamily="2" charset="0"/>
              </a:endParaRPr>
            </a:p>
          </p:txBody>
        </p:sp>
        <p:cxnSp>
          <p:nvCxnSpPr>
            <p:cNvPr id="25" name="直线箭头连接符 24">
              <a:extLst>
                <a:ext uri="{FF2B5EF4-FFF2-40B4-BE49-F238E27FC236}">
                  <a16:creationId xmlns:a16="http://schemas.microsoft.com/office/drawing/2014/main" id="{FA937F84-E414-F04C-AF38-4C68D6E05727}"/>
                </a:ext>
              </a:extLst>
            </p:cNvPr>
            <p:cNvCxnSpPr>
              <a:cxnSpLocks/>
            </p:cNvCxnSpPr>
            <p:nvPr/>
          </p:nvCxnSpPr>
          <p:spPr>
            <a:xfrm>
              <a:off x="8871837" y="2099065"/>
              <a:ext cx="465993" cy="0"/>
            </a:xfrm>
            <a:prstGeom prst="straightConnector1">
              <a:avLst/>
            </a:prstGeom>
            <a:ln w="25400">
              <a:solidFill>
                <a:srgbClr val="D8D9E6"/>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文本框 27">
            <a:extLst>
              <a:ext uri="{FF2B5EF4-FFF2-40B4-BE49-F238E27FC236}">
                <a16:creationId xmlns:a16="http://schemas.microsoft.com/office/drawing/2014/main" id="{FD0100F0-BBC4-6A40-8BAE-0E7C8BE87F87}"/>
              </a:ext>
            </a:extLst>
          </p:cNvPr>
          <p:cNvSpPr txBox="1"/>
          <p:nvPr/>
        </p:nvSpPr>
        <p:spPr>
          <a:xfrm>
            <a:off x="1282390" y="245327"/>
            <a:ext cx="2395207" cy="369332"/>
          </a:xfrm>
          <a:prstGeom prst="rect">
            <a:avLst/>
          </a:prstGeom>
          <a:noFill/>
        </p:spPr>
        <p:txBody>
          <a:bodyPr wrap="none" rtlCol="0">
            <a:spAutoFit/>
          </a:bodyPr>
          <a:lstStyle/>
          <a:p>
            <a:r>
              <a:rPr kumimoji="1" lang="en-US" altLang="zh-CN" dirty="0" err="1"/>
              <a:t>managing_stream.png</a:t>
            </a:r>
            <a:endParaRPr kumimoji="1" lang="zh-CN" altLang="en-US" dirty="0"/>
          </a:p>
        </p:txBody>
      </p:sp>
    </p:spTree>
    <p:extLst>
      <p:ext uri="{BB962C8B-B14F-4D97-AF65-F5344CB8AC3E}">
        <p14:creationId xmlns:p14="http://schemas.microsoft.com/office/powerpoint/2010/main" val="667688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文本框 161">
            <a:extLst>
              <a:ext uri="{FF2B5EF4-FFF2-40B4-BE49-F238E27FC236}">
                <a16:creationId xmlns:a16="http://schemas.microsoft.com/office/drawing/2014/main" id="{0C67B73E-FEE6-C640-BAA2-89E8C784202E}"/>
              </a:ext>
            </a:extLst>
          </p:cNvPr>
          <p:cNvSpPr txBox="1"/>
          <p:nvPr/>
        </p:nvSpPr>
        <p:spPr>
          <a:xfrm>
            <a:off x="233655" y="61959"/>
            <a:ext cx="2638864" cy="369332"/>
          </a:xfrm>
          <a:prstGeom prst="rect">
            <a:avLst/>
          </a:prstGeom>
          <a:noFill/>
        </p:spPr>
        <p:txBody>
          <a:bodyPr wrap="none" rtlCol="0">
            <a:spAutoFit/>
          </a:bodyPr>
          <a:lstStyle/>
          <a:p>
            <a:r>
              <a:rPr kumimoji="1" lang="en-US" altLang="zh-CN" dirty="0"/>
              <a:t>electric_power_delta.png</a:t>
            </a:r>
            <a:endParaRPr kumimoji="1" lang="zh-CN" altLang="en-US" dirty="0"/>
          </a:p>
        </p:txBody>
      </p:sp>
      <p:grpSp>
        <p:nvGrpSpPr>
          <p:cNvPr id="9" name="组合 8">
            <a:extLst>
              <a:ext uri="{FF2B5EF4-FFF2-40B4-BE49-F238E27FC236}">
                <a16:creationId xmlns:a16="http://schemas.microsoft.com/office/drawing/2014/main" id="{5221E711-7417-4D47-A078-00F2029B3375}"/>
              </a:ext>
            </a:extLst>
          </p:cNvPr>
          <p:cNvGrpSpPr/>
          <p:nvPr/>
        </p:nvGrpSpPr>
        <p:grpSpPr>
          <a:xfrm>
            <a:off x="1716432" y="1113915"/>
            <a:ext cx="8978755" cy="4238899"/>
            <a:chOff x="1716432" y="1113915"/>
            <a:chExt cx="8978755" cy="4238899"/>
          </a:xfrm>
        </p:grpSpPr>
        <p:cxnSp>
          <p:nvCxnSpPr>
            <p:cNvPr id="3" name="直接连接符 2">
              <a:extLst>
                <a:ext uri="{FF2B5EF4-FFF2-40B4-BE49-F238E27FC236}">
                  <a16:creationId xmlns:a16="http://schemas.microsoft.com/office/drawing/2014/main" id="{CDF0DF8F-963F-450E-9BE2-66BFB9FE7A1C}"/>
                </a:ext>
              </a:extLst>
            </p:cNvPr>
            <p:cNvCxnSpPr>
              <a:cxnSpLocks/>
            </p:cNvCxnSpPr>
            <p:nvPr/>
          </p:nvCxnSpPr>
          <p:spPr>
            <a:xfrm flipV="1">
              <a:off x="3315578" y="3065711"/>
              <a:ext cx="3647473" cy="1305410"/>
            </a:xfrm>
            <a:prstGeom prst="line">
              <a:avLst/>
            </a:prstGeom>
            <a:ln w="19050">
              <a:solidFill>
                <a:srgbClr val="A2A5BC"/>
              </a:solidFill>
            </a:ln>
          </p:spPr>
          <p:style>
            <a:lnRef idx="1">
              <a:schemeClr val="accent1"/>
            </a:lnRef>
            <a:fillRef idx="0">
              <a:schemeClr val="accent1"/>
            </a:fillRef>
            <a:effectRef idx="0">
              <a:schemeClr val="accent1"/>
            </a:effectRef>
            <a:fontRef idx="minor">
              <a:schemeClr val="tx1"/>
            </a:fontRef>
          </p:style>
        </p:cxnSp>
        <p:cxnSp>
          <p:nvCxnSpPr>
            <p:cNvPr id="66" name="直线箭头连接符 162">
              <a:extLst>
                <a:ext uri="{FF2B5EF4-FFF2-40B4-BE49-F238E27FC236}">
                  <a16:creationId xmlns:a16="http://schemas.microsoft.com/office/drawing/2014/main" id="{EFE36EB3-FB49-45F4-877E-B2C8EBAB5F98}"/>
                </a:ext>
              </a:extLst>
            </p:cNvPr>
            <p:cNvCxnSpPr>
              <a:cxnSpLocks/>
            </p:cNvCxnSpPr>
            <p:nvPr/>
          </p:nvCxnSpPr>
          <p:spPr>
            <a:xfrm flipV="1">
              <a:off x="2407948" y="4993726"/>
              <a:ext cx="6057320" cy="8888"/>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162">
              <a:extLst>
                <a:ext uri="{FF2B5EF4-FFF2-40B4-BE49-F238E27FC236}">
                  <a16:creationId xmlns:a16="http://schemas.microsoft.com/office/drawing/2014/main" id="{A69BEB5B-0897-4C6C-9EAF-CAC3C377C2FB}"/>
                </a:ext>
              </a:extLst>
            </p:cNvPr>
            <p:cNvCxnSpPr>
              <a:cxnSpLocks/>
            </p:cNvCxnSpPr>
            <p:nvPr/>
          </p:nvCxnSpPr>
          <p:spPr>
            <a:xfrm flipV="1">
              <a:off x="2407948" y="1498858"/>
              <a:ext cx="0" cy="3503759"/>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8F124729-F0CF-4F07-834D-1553534F6820}"/>
                </a:ext>
              </a:extLst>
            </p:cNvPr>
            <p:cNvSpPr txBox="1"/>
            <p:nvPr/>
          </p:nvSpPr>
          <p:spPr>
            <a:xfrm>
              <a:off x="8465268" y="4832643"/>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Hour</a:t>
              </a:r>
              <a:endParaRPr lang="zh-CN" altLang="en-US" sz="1400" dirty="0">
                <a:solidFill>
                  <a:srgbClr val="383B55"/>
                </a:solidFill>
                <a:latin typeface="Helvetica" pitchFamily="2" charset="0"/>
              </a:endParaRPr>
            </a:p>
          </p:txBody>
        </p:sp>
        <p:sp>
          <p:nvSpPr>
            <p:cNvPr id="113" name="文本框 112">
              <a:extLst>
                <a:ext uri="{FF2B5EF4-FFF2-40B4-BE49-F238E27FC236}">
                  <a16:creationId xmlns:a16="http://schemas.microsoft.com/office/drawing/2014/main" id="{2E6EE703-C252-476D-BDC9-66AAE159E735}"/>
                </a:ext>
              </a:extLst>
            </p:cNvPr>
            <p:cNvSpPr txBox="1"/>
            <p:nvPr/>
          </p:nvSpPr>
          <p:spPr>
            <a:xfrm>
              <a:off x="3095493" y="5045037"/>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t1</a:t>
              </a:r>
              <a:endParaRPr lang="zh-CN" altLang="en-US" sz="1400" dirty="0">
                <a:solidFill>
                  <a:srgbClr val="383B55"/>
                </a:solidFill>
                <a:latin typeface="Helvetica" pitchFamily="2" charset="0"/>
              </a:endParaRPr>
            </a:p>
          </p:txBody>
        </p:sp>
        <p:sp>
          <p:nvSpPr>
            <p:cNvPr id="114" name="文本框 113">
              <a:extLst>
                <a:ext uri="{FF2B5EF4-FFF2-40B4-BE49-F238E27FC236}">
                  <a16:creationId xmlns:a16="http://schemas.microsoft.com/office/drawing/2014/main" id="{C80DFDE4-439A-41A0-9F50-EAC1AC0D7DC6}"/>
                </a:ext>
              </a:extLst>
            </p:cNvPr>
            <p:cNvSpPr txBox="1"/>
            <p:nvPr/>
          </p:nvSpPr>
          <p:spPr>
            <a:xfrm>
              <a:off x="2133224" y="1113915"/>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kWh</a:t>
              </a:r>
              <a:endParaRPr lang="zh-CN" altLang="en-US" sz="1400" dirty="0">
                <a:solidFill>
                  <a:srgbClr val="383B55"/>
                </a:solidFill>
                <a:latin typeface="Helvetica" pitchFamily="2" charset="0"/>
              </a:endParaRPr>
            </a:p>
          </p:txBody>
        </p:sp>
        <p:sp>
          <p:nvSpPr>
            <p:cNvPr id="115" name="文本框 114">
              <a:extLst>
                <a:ext uri="{FF2B5EF4-FFF2-40B4-BE49-F238E27FC236}">
                  <a16:creationId xmlns:a16="http://schemas.microsoft.com/office/drawing/2014/main" id="{FCE92CFC-A1E4-4C9F-B273-C45E10357090}"/>
                </a:ext>
              </a:extLst>
            </p:cNvPr>
            <p:cNvSpPr txBox="1"/>
            <p:nvPr/>
          </p:nvSpPr>
          <p:spPr>
            <a:xfrm>
              <a:off x="6857028" y="5043426"/>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t2</a:t>
              </a:r>
              <a:endParaRPr lang="zh-CN" altLang="en-US" sz="1400" dirty="0">
                <a:solidFill>
                  <a:srgbClr val="383B55"/>
                </a:solidFill>
                <a:latin typeface="Helvetica" pitchFamily="2" charset="0"/>
              </a:endParaRPr>
            </a:p>
          </p:txBody>
        </p:sp>
        <p:sp>
          <p:nvSpPr>
            <p:cNvPr id="116" name="文本框 115">
              <a:extLst>
                <a:ext uri="{FF2B5EF4-FFF2-40B4-BE49-F238E27FC236}">
                  <a16:creationId xmlns:a16="http://schemas.microsoft.com/office/drawing/2014/main" id="{879AFB6B-F741-4354-8C1A-E738AC14A41B}"/>
                </a:ext>
              </a:extLst>
            </p:cNvPr>
            <p:cNvSpPr txBox="1"/>
            <p:nvPr/>
          </p:nvSpPr>
          <p:spPr>
            <a:xfrm>
              <a:off x="1718189" y="2923702"/>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kWh2</a:t>
              </a:r>
              <a:endParaRPr lang="zh-CN" altLang="en-US" sz="1400" dirty="0">
                <a:solidFill>
                  <a:srgbClr val="383B55"/>
                </a:solidFill>
                <a:latin typeface="Helvetica" pitchFamily="2" charset="0"/>
              </a:endParaRPr>
            </a:p>
          </p:txBody>
        </p:sp>
        <p:sp>
          <p:nvSpPr>
            <p:cNvPr id="117" name="文本框 116">
              <a:extLst>
                <a:ext uri="{FF2B5EF4-FFF2-40B4-BE49-F238E27FC236}">
                  <a16:creationId xmlns:a16="http://schemas.microsoft.com/office/drawing/2014/main" id="{44B6D010-C90E-45D3-8B95-CA4C1E5AD744}"/>
                </a:ext>
              </a:extLst>
            </p:cNvPr>
            <p:cNvSpPr txBox="1"/>
            <p:nvPr/>
          </p:nvSpPr>
          <p:spPr>
            <a:xfrm>
              <a:off x="7305977" y="3541448"/>
              <a:ext cx="3389210" cy="307777"/>
            </a:xfrm>
            <a:prstGeom prst="rect">
              <a:avLst/>
            </a:prstGeom>
            <a:noFill/>
          </p:spPr>
          <p:txBody>
            <a:bodyPr wrap="square" rtlCol="0">
              <a:spAutoFit/>
            </a:bodyPr>
            <a:lstStyle/>
            <a:p>
              <a:r>
                <a:rPr lang="en-US" altLang="zh-CN" sz="1400" dirty="0">
                  <a:solidFill>
                    <a:srgbClr val="383B55"/>
                  </a:solidFill>
                  <a:latin typeface="Helvetica" pitchFamily="2" charset="0"/>
                </a:rPr>
                <a:t>Delta(</a:t>
              </a:r>
              <a:r>
                <a:rPr lang="en-US" altLang="zh-CN" sz="1400" dirty="0" err="1">
                  <a:solidFill>
                    <a:srgbClr val="383B55"/>
                  </a:solidFill>
                  <a:latin typeface="Helvetica" pitchFamily="2" charset="0"/>
                </a:rPr>
                <a:t>EEnergy</a:t>
              </a:r>
              <a:r>
                <a:rPr lang="en-US" altLang="zh-CN" sz="1400" dirty="0">
                  <a:solidFill>
                    <a:srgbClr val="383B55"/>
                  </a:solidFill>
                  <a:latin typeface="Helvetica" pitchFamily="2" charset="0"/>
                </a:rPr>
                <a:t>) = kWh2 – kWh1</a:t>
              </a:r>
              <a:endParaRPr lang="zh-CN" altLang="en-US" sz="1400" dirty="0">
                <a:solidFill>
                  <a:srgbClr val="383B55"/>
                </a:solidFill>
                <a:latin typeface="Helvetica" pitchFamily="2" charset="0"/>
              </a:endParaRPr>
            </a:p>
          </p:txBody>
        </p:sp>
        <p:sp>
          <p:nvSpPr>
            <p:cNvPr id="119" name="文本框 118">
              <a:extLst>
                <a:ext uri="{FF2B5EF4-FFF2-40B4-BE49-F238E27FC236}">
                  <a16:creationId xmlns:a16="http://schemas.microsoft.com/office/drawing/2014/main" id="{6B213412-C015-45CB-8A44-B0B64E18BE0B}"/>
                </a:ext>
              </a:extLst>
            </p:cNvPr>
            <p:cNvSpPr txBox="1"/>
            <p:nvPr/>
          </p:nvSpPr>
          <p:spPr>
            <a:xfrm>
              <a:off x="1716432" y="4253319"/>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kWh1</a:t>
              </a:r>
              <a:endParaRPr lang="zh-CN" altLang="en-US" sz="1400" dirty="0">
                <a:solidFill>
                  <a:srgbClr val="383B55"/>
                </a:solidFill>
                <a:latin typeface="Helvetica" pitchFamily="2" charset="0"/>
              </a:endParaRPr>
            </a:p>
          </p:txBody>
        </p:sp>
        <p:cxnSp>
          <p:nvCxnSpPr>
            <p:cNvPr id="27" name="直接连接符 26">
              <a:extLst>
                <a:ext uri="{FF2B5EF4-FFF2-40B4-BE49-F238E27FC236}">
                  <a16:creationId xmlns:a16="http://schemas.microsoft.com/office/drawing/2014/main" id="{3C8C30BA-8A41-471A-8BD8-718914598C48}"/>
                </a:ext>
              </a:extLst>
            </p:cNvPr>
            <p:cNvCxnSpPr>
              <a:cxnSpLocks/>
            </p:cNvCxnSpPr>
            <p:nvPr/>
          </p:nvCxnSpPr>
          <p:spPr>
            <a:xfrm flipV="1">
              <a:off x="2407948" y="4349146"/>
              <a:ext cx="4598419" cy="58062"/>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1" name="直接连接符 120">
              <a:extLst>
                <a:ext uri="{FF2B5EF4-FFF2-40B4-BE49-F238E27FC236}">
                  <a16:creationId xmlns:a16="http://schemas.microsoft.com/office/drawing/2014/main" id="{4B100399-E8CC-4AEC-9BFD-70A5BB4866FF}"/>
                </a:ext>
              </a:extLst>
            </p:cNvPr>
            <p:cNvCxnSpPr>
              <a:cxnSpLocks/>
            </p:cNvCxnSpPr>
            <p:nvPr/>
          </p:nvCxnSpPr>
          <p:spPr>
            <a:xfrm flipV="1">
              <a:off x="2407948" y="3047831"/>
              <a:ext cx="4598419" cy="29760"/>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3" name="直接连接符 122">
              <a:extLst>
                <a:ext uri="{FF2B5EF4-FFF2-40B4-BE49-F238E27FC236}">
                  <a16:creationId xmlns:a16="http://schemas.microsoft.com/office/drawing/2014/main" id="{70CE16C6-DC1D-40C4-9BBD-3B969754DF72}"/>
                </a:ext>
              </a:extLst>
            </p:cNvPr>
            <p:cNvCxnSpPr>
              <a:cxnSpLocks/>
            </p:cNvCxnSpPr>
            <p:nvPr/>
          </p:nvCxnSpPr>
          <p:spPr>
            <a:xfrm flipH="1" flipV="1">
              <a:off x="3251763" y="4386218"/>
              <a:ext cx="9432" cy="600314"/>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直接连接符 123">
              <a:extLst>
                <a:ext uri="{FF2B5EF4-FFF2-40B4-BE49-F238E27FC236}">
                  <a16:creationId xmlns:a16="http://schemas.microsoft.com/office/drawing/2014/main" id="{636CBF3A-B1BA-41BA-BEA3-EFD508A456F1}"/>
                </a:ext>
              </a:extLst>
            </p:cNvPr>
            <p:cNvCxnSpPr>
              <a:cxnSpLocks/>
            </p:cNvCxnSpPr>
            <p:nvPr/>
          </p:nvCxnSpPr>
          <p:spPr>
            <a:xfrm flipH="1" flipV="1">
              <a:off x="6991929" y="3047831"/>
              <a:ext cx="43316" cy="1938702"/>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5" name="椭圆 124">
              <a:extLst>
                <a:ext uri="{FF2B5EF4-FFF2-40B4-BE49-F238E27FC236}">
                  <a16:creationId xmlns:a16="http://schemas.microsoft.com/office/drawing/2014/main" id="{FEAA77F0-ADD8-4C6E-875B-AFA2F39D9DC1}"/>
                </a:ext>
              </a:extLst>
            </p:cNvPr>
            <p:cNvSpPr/>
            <p:nvPr/>
          </p:nvSpPr>
          <p:spPr>
            <a:xfrm>
              <a:off x="3199425" y="4335793"/>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26" name="椭圆 125">
              <a:extLst>
                <a:ext uri="{FF2B5EF4-FFF2-40B4-BE49-F238E27FC236}">
                  <a16:creationId xmlns:a16="http://schemas.microsoft.com/office/drawing/2014/main" id="{44A8BC9D-1FC8-413B-95A4-9C26EFB70BBF}"/>
                </a:ext>
              </a:extLst>
            </p:cNvPr>
            <p:cNvSpPr/>
            <p:nvPr/>
          </p:nvSpPr>
          <p:spPr>
            <a:xfrm>
              <a:off x="6943449" y="2989327"/>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2" name="右大括号 41">
              <a:extLst>
                <a:ext uri="{FF2B5EF4-FFF2-40B4-BE49-F238E27FC236}">
                  <a16:creationId xmlns:a16="http://schemas.microsoft.com/office/drawing/2014/main" id="{58B0B850-C7E1-42EE-B946-17E08457DC2E}"/>
                </a:ext>
              </a:extLst>
            </p:cNvPr>
            <p:cNvSpPr/>
            <p:nvPr/>
          </p:nvSpPr>
          <p:spPr>
            <a:xfrm>
              <a:off x="7114053" y="3041530"/>
              <a:ext cx="113116" cy="13076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1954059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文本框 161">
            <a:extLst>
              <a:ext uri="{FF2B5EF4-FFF2-40B4-BE49-F238E27FC236}">
                <a16:creationId xmlns:a16="http://schemas.microsoft.com/office/drawing/2014/main" id="{0C67B73E-FEE6-C640-BAA2-89E8C784202E}"/>
              </a:ext>
            </a:extLst>
          </p:cNvPr>
          <p:cNvSpPr txBox="1"/>
          <p:nvPr/>
        </p:nvSpPr>
        <p:spPr>
          <a:xfrm>
            <a:off x="233655" y="61959"/>
            <a:ext cx="2677336" cy="369332"/>
          </a:xfrm>
          <a:prstGeom prst="rect">
            <a:avLst/>
          </a:prstGeom>
          <a:noFill/>
        </p:spPr>
        <p:txBody>
          <a:bodyPr wrap="none" rtlCol="0">
            <a:spAutoFit/>
          </a:bodyPr>
          <a:lstStyle/>
          <a:p>
            <a:r>
              <a:rPr kumimoji="1" lang="en-US" altLang="zh-CN" dirty="0"/>
              <a:t>electric_power_slope.png</a:t>
            </a:r>
            <a:endParaRPr kumimoji="1" lang="zh-CN" altLang="en-US" dirty="0"/>
          </a:p>
        </p:txBody>
      </p:sp>
      <p:grpSp>
        <p:nvGrpSpPr>
          <p:cNvPr id="19" name="组合 18">
            <a:extLst>
              <a:ext uri="{FF2B5EF4-FFF2-40B4-BE49-F238E27FC236}">
                <a16:creationId xmlns:a16="http://schemas.microsoft.com/office/drawing/2014/main" id="{2BEF61B9-EB4B-4048-9D4D-24885ED49DEB}"/>
              </a:ext>
            </a:extLst>
          </p:cNvPr>
          <p:cNvGrpSpPr/>
          <p:nvPr/>
        </p:nvGrpSpPr>
        <p:grpSpPr>
          <a:xfrm>
            <a:off x="1785705" y="1113915"/>
            <a:ext cx="7768827" cy="4201630"/>
            <a:chOff x="1733390" y="1113915"/>
            <a:chExt cx="7768827" cy="4201630"/>
          </a:xfrm>
        </p:grpSpPr>
        <p:cxnSp>
          <p:nvCxnSpPr>
            <p:cNvPr id="13" name="直接连接符 12">
              <a:extLst>
                <a:ext uri="{FF2B5EF4-FFF2-40B4-BE49-F238E27FC236}">
                  <a16:creationId xmlns:a16="http://schemas.microsoft.com/office/drawing/2014/main" id="{EEAA132D-85BE-41F7-902D-87670CB1B230}"/>
                </a:ext>
              </a:extLst>
            </p:cNvPr>
            <p:cNvCxnSpPr>
              <a:cxnSpLocks/>
            </p:cNvCxnSpPr>
            <p:nvPr/>
          </p:nvCxnSpPr>
          <p:spPr>
            <a:xfrm flipV="1">
              <a:off x="3234546" y="3849225"/>
              <a:ext cx="1795263" cy="544630"/>
            </a:xfrm>
            <a:prstGeom prst="line">
              <a:avLst/>
            </a:prstGeom>
            <a:ln w="19050">
              <a:solidFill>
                <a:srgbClr val="A2A5BC"/>
              </a:solidFill>
            </a:ln>
          </p:spPr>
          <p:style>
            <a:lnRef idx="1">
              <a:schemeClr val="accent3"/>
            </a:lnRef>
            <a:fillRef idx="0">
              <a:schemeClr val="accent3"/>
            </a:fillRef>
            <a:effectRef idx="0">
              <a:schemeClr val="accent3"/>
            </a:effectRef>
            <a:fontRef idx="minor">
              <a:schemeClr val="tx1"/>
            </a:fontRef>
          </p:style>
        </p:cxnSp>
        <p:cxnSp>
          <p:nvCxnSpPr>
            <p:cNvPr id="66" name="直线箭头连接符 162">
              <a:extLst>
                <a:ext uri="{FF2B5EF4-FFF2-40B4-BE49-F238E27FC236}">
                  <a16:creationId xmlns:a16="http://schemas.microsoft.com/office/drawing/2014/main" id="{EFE36EB3-FB49-45F4-877E-B2C8EBAB5F98}"/>
                </a:ext>
              </a:extLst>
            </p:cNvPr>
            <p:cNvCxnSpPr>
              <a:cxnSpLocks/>
            </p:cNvCxnSpPr>
            <p:nvPr/>
          </p:nvCxnSpPr>
          <p:spPr>
            <a:xfrm flipV="1">
              <a:off x="2407948" y="4993726"/>
              <a:ext cx="6057320" cy="8888"/>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162">
              <a:extLst>
                <a:ext uri="{FF2B5EF4-FFF2-40B4-BE49-F238E27FC236}">
                  <a16:creationId xmlns:a16="http://schemas.microsoft.com/office/drawing/2014/main" id="{A69BEB5B-0897-4C6C-9EAF-CAC3C377C2FB}"/>
                </a:ext>
              </a:extLst>
            </p:cNvPr>
            <p:cNvCxnSpPr>
              <a:cxnSpLocks/>
            </p:cNvCxnSpPr>
            <p:nvPr/>
          </p:nvCxnSpPr>
          <p:spPr>
            <a:xfrm flipV="1">
              <a:off x="2407948" y="1498858"/>
              <a:ext cx="0" cy="3503759"/>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8F124729-F0CF-4F07-834D-1553534F6820}"/>
                </a:ext>
              </a:extLst>
            </p:cNvPr>
            <p:cNvSpPr txBox="1"/>
            <p:nvPr/>
          </p:nvSpPr>
          <p:spPr>
            <a:xfrm>
              <a:off x="8465268" y="4832643"/>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Hour</a:t>
              </a:r>
              <a:endParaRPr lang="zh-CN" altLang="en-US" sz="1400" dirty="0">
                <a:solidFill>
                  <a:srgbClr val="383B55"/>
                </a:solidFill>
                <a:latin typeface="Helvetica" pitchFamily="2" charset="0"/>
              </a:endParaRPr>
            </a:p>
          </p:txBody>
        </p:sp>
        <p:sp>
          <p:nvSpPr>
            <p:cNvPr id="113" name="文本框 112">
              <a:extLst>
                <a:ext uri="{FF2B5EF4-FFF2-40B4-BE49-F238E27FC236}">
                  <a16:creationId xmlns:a16="http://schemas.microsoft.com/office/drawing/2014/main" id="{2E6EE703-C252-476D-BDC9-66AAE159E735}"/>
                </a:ext>
              </a:extLst>
            </p:cNvPr>
            <p:cNvSpPr txBox="1"/>
            <p:nvPr/>
          </p:nvSpPr>
          <p:spPr>
            <a:xfrm>
              <a:off x="3116118" y="5006586"/>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t1</a:t>
              </a:r>
              <a:endParaRPr lang="zh-CN" altLang="en-US" sz="1400" dirty="0">
                <a:solidFill>
                  <a:srgbClr val="383B55"/>
                </a:solidFill>
                <a:latin typeface="Helvetica" pitchFamily="2" charset="0"/>
              </a:endParaRPr>
            </a:p>
          </p:txBody>
        </p:sp>
        <p:sp>
          <p:nvSpPr>
            <p:cNvPr id="114" name="文本框 113">
              <a:extLst>
                <a:ext uri="{FF2B5EF4-FFF2-40B4-BE49-F238E27FC236}">
                  <a16:creationId xmlns:a16="http://schemas.microsoft.com/office/drawing/2014/main" id="{C80DFDE4-439A-41A0-9F50-EAC1AC0D7DC6}"/>
                </a:ext>
              </a:extLst>
            </p:cNvPr>
            <p:cNvSpPr txBox="1"/>
            <p:nvPr/>
          </p:nvSpPr>
          <p:spPr>
            <a:xfrm>
              <a:off x="2133224" y="1113915"/>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kWh</a:t>
              </a:r>
              <a:endParaRPr lang="zh-CN" altLang="en-US" sz="1400" dirty="0">
                <a:solidFill>
                  <a:srgbClr val="383B55"/>
                </a:solidFill>
                <a:latin typeface="Helvetica" pitchFamily="2" charset="0"/>
              </a:endParaRPr>
            </a:p>
          </p:txBody>
        </p:sp>
        <p:sp>
          <p:nvSpPr>
            <p:cNvPr id="116" name="文本框 115">
              <a:extLst>
                <a:ext uri="{FF2B5EF4-FFF2-40B4-BE49-F238E27FC236}">
                  <a16:creationId xmlns:a16="http://schemas.microsoft.com/office/drawing/2014/main" id="{879AFB6B-F741-4354-8C1A-E738AC14A41B}"/>
                </a:ext>
              </a:extLst>
            </p:cNvPr>
            <p:cNvSpPr txBox="1"/>
            <p:nvPr/>
          </p:nvSpPr>
          <p:spPr>
            <a:xfrm>
              <a:off x="1733391" y="3719948"/>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kWh2</a:t>
              </a:r>
              <a:endParaRPr lang="zh-CN" altLang="en-US" sz="1400" dirty="0">
                <a:solidFill>
                  <a:srgbClr val="383B55"/>
                </a:solidFill>
                <a:latin typeface="Helvetica" pitchFamily="2" charset="0"/>
              </a:endParaRPr>
            </a:p>
          </p:txBody>
        </p:sp>
        <p:sp>
          <p:nvSpPr>
            <p:cNvPr id="117" name="文本框 116">
              <a:extLst>
                <a:ext uri="{FF2B5EF4-FFF2-40B4-BE49-F238E27FC236}">
                  <a16:creationId xmlns:a16="http://schemas.microsoft.com/office/drawing/2014/main" id="{44B6D010-C90E-45D3-8B95-CA4C1E5AD744}"/>
                </a:ext>
              </a:extLst>
            </p:cNvPr>
            <p:cNvSpPr txBox="1"/>
            <p:nvPr/>
          </p:nvSpPr>
          <p:spPr>
            <a:xfrm>
              <a:off x="6015828" y="3132852"/>
              <a:ext cx="1535042" cy="307777"/>
            </a:xfrm>
            <a:prstGeom prst="rect">
              <a:avLst/>
            </a:prstGeom>
            <a:noFill/>
          </p:spPr>
          <p:txBody>
            <a:bodyPr wrap="square" rtlCol="0">
              <a:spAutoFit/>
            </a:bodyPr>
            <a:lstStyle/>
            <a:p>
              <a:r>
                <a:rPr lang="en-US" altLang="zh-CN" sz="1400" dirty="0">
                  <a:solidFill>
                    <a:srgbClr val="383B55"/>
                  </a:solidFill>
                  <a:latin typeface="Helvetica" pitchFamily="2" charset="0"/>
                </a:rPr>
                <a:t>Delta(</a:t>
              </a:r>
              <a:r>
                <a:rPr lang="en-US" altLang="zh-CN" sz="1400" dirty="0" err="1">
                  <a:solidFill>
                    <a:srgbClr val="383B55"/>
                  </a:solidFill>
                  <a:latin typeface="Helvetica" pitchFamily="2" charset="0"/>
                </a:rPr>
                <a:t>EEnergy</a:t>
              </a:r>
              <a:r>
                <a:rPr lang="en-US" altLang="zh-CN" sz="1400" dirty="0">
                  <a:solidFill>
                    <a:srgbClr val="383B55"/>
                  </a:solidFill>
                  <a:latin typeface="Helvetica" pitchFamily="2" charset="0"/>
                </a:rPr>
                <a:t>)</a:t>
              </a:r>
              <a:endParaRPr lang="zh-CN" altLang="en-US" sz="1400" dirty="0">
                <a:solidFill>
                  <a:srgbClr val="383B55"/>
                </a:solidFill>
                <a:latin typeface="Helvetica" pitchFamily="2" charset="0"/>
              </a:endParaRPr>
            </a:p>
          </p:txBody>
        </p:sp>
        <p:sp>
          <p:nvSpPr>
            <p:cNvPr id="119" name="文本框 118">
              <a:extLst>
                <a:ext uri="{FF2B5EF4-FFF2-40B4-BE49-F238E27FC236}">
                  <a16:creationId xmlns:a16="http://schemas.microsoft.com/office/drawing/2014/main" id="{6B213412-C015-45CB-8A44-B0B64E18BE0B}"/>
                </a:ext>
              </a:extLst>
            </p:cNvPr>
            <p:cNvSpPr txBox="1"/>
            <p:nvPr/>
          </p:nvSpPr>
          <p:spPr>
            <a:xfrm>
              <a:off x="1735256" y="4252325"/>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kWh1</a:t>
              </a:r>
              <a:endParaRPr lang="zh-CN" altLang="en-US" sz="1400" dirty="0">
                <a:solidFill>
                  <a:srgbClr val="383B55"/>
                </a:solidFill>
                <a:latin typeface="Helvetica" pitchFamily="2" charset="0"/>
              </a:endParaRPr>
            </a:p>
          </p:txBody>
        </p:sp>
        <p:cxnSp>
          <p:nvCxnSpPr>
            <p:cNvPr id="27" name="直接连接符 26">
              <a:extLst>
                <a:ext uri="{FF2B5EF4-FFF2-40B4-BE49-F238E27FC236}">
                  <a16:creationId xmlns:a16="http://schemas.microsoft.com/office/drawing/2014/main" id="{3C8C30BA-8A41-471A-8BD8-718914598C48}"/>
                </a:ext>
              </a:extLst>
            </p:cNvPr>
            <p:cNvCxnSpPr>
              <a:cxnSpLocks/>
            </p:cNvCxnSpPr>
            <p:nvPr/>
          </p:nvCxnSpPr>
          <p:spPr>
            <a:xfrm flipV="1">
              <a:off x="2407948" y="4401049"/>
              <a:ext cx="2621861" cy="6160"/>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1" name="直接连接符 120">
              <a:extLst>
                <a:ext uri="{FF2B5EF4-FFF2-40B4-BE49-F238E27FC236}">
                  <a16:creationId xmlns:a16="http://schemas.microsoft.com/office/drawing/2014/main" id="{4B100399-E8CC-4AEC-9BFD-70A5BB4866FF}"/>
                </a:ext>
              </a:extLst>
            </p:cNvPr>
            <p:cNvCxnSpPr>
              <a:cxnSpLocks/>
            </p:cNvCxnSpPr>
            <p:nvPr/>
          </p:nvCxnSpPr>
          <p:spPr>
            <a:xfrm flipV="1">
              <a:off x="2436826" y="2740350"/>
              <a:ext cx="3271594" cy="26950"/>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3" name="直接连接符 122">
              <a:extLst>
                <a:ext uri="{FF2B5EF4-FFF2-40B4-BE49-F238E27FC236}">
                  <a16:creationId xmlns:a16="http://schemas.microsoft.com/office/drawing/2014/main" id="{70CE16C6-DC1D-40C4-9BBD-3B969754DF72}"/>
                </a:ext>
              </a:extLst>
            </p:cNvPr>
            <p:cNvCxnSpPr>
              <a:cxnSpLocks/>
            </p:cNvCxnSpPr>
            <p:nvPr/>
          </p:nvCxnSpPr>
          <p:spPr>
            <a:xfrm flipH="1" flipV="1">
              <a:off x="3251763" y="4386218"/>
              <a:ext cx="9432" cy="600314"/>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直接连接符 123">
              <a:extLst>
                <a:ext uri="{FF2B5EF4-FFF2-40B4-BE49-F238E27FC236}">
                  <a16:creationId xmlns:a16="http://schemas.microsoft.com/office/drawing/2014/main" id="{636CBF3A-B1BA-41BA-BEA3-EFD508A456F1}"/>
                </a:ext>
              </a:extLst>
            </p:cNvPr>
            <p:cNvCxnSpPr>
              <a:cxnSpLocks/>
            </p:cNvCxnSpPr>
            <p:nvPr/>
          </p:nvCxnSpPr>
          <p:spPr>
            <a:xfrm flipV="1">
              <a:off x="5741377" y="2693097"/>
              <a:ext cx="8496" cy="2287136"/>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5" name="椭圆 124">
              <a:extLst>
                <a:ext uri="{FF2B5EF4-FFF2-40B4-BE49-F238E27FC236}">
                  <a16:creationId xmlns:a16="http://schemas.microsoft.com/office/drawing/2014/main" id="{FEAA77F0-ADD8-4C6E-875B-AFA2F39D9DC1}"/>
                </a:ext>
              </a:extLst>
            </p:cNvPr>
            <p:cNvSpPr/>
            <p:nvPr/>
          </p:nvSpPr>
          <p:spPr>
            <a:xfrm>
              <a:off x="3209784" y="4325115"/>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2" name="右大括号 41">
              <a:extLst>
                <a:ext uri="{FF2B5EF4-FFF2-40B4-BE49-F238E27FC236}">
                  <a16:creationId xmlns:a16="http://schemas.microsoft.com/office/drawing/2014/main" id="{58B0B850-C7E1-42EE-B946-17E08457DC2E}"/>
                </a:ext>
              </a:extLst>
            </p:cNvPr>
            <p:cNvSpPr/>
            <p:nvPr/>
          </p:nvSpPr>
          <p:spPr>
            <a:xfrm>
              <a:off x="5854493" y="2747181"/>
              <a:ext cx="120747" cy="10830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96DE7B79-D7CB-438E-9952-372D578C1A1B}"/>
                </a:ext>
              </a:extLst>
            </p:cNvPr>
            <p:cNvCxnSpPr>
              <a:cxnSpLocks/>
            </p:cNvCxnSpPr>
            <p:nvPr/>
          </p:nvCxnSpPr>
          <p:spPr>
            <a:xfrm flipV="1">
              <a:off x="5046296" y="2734254"/>
              <a:ext cx="732454" cy="1125022"/>
            </a:xfrm>
            <a:prstGeom prst="line">
              <a:avLst/>
            </a:prstGeom>
            <a:ln w="19050">
              <a:solidFill>
                <a:srgbClr val="A2A5BC"/>
              </a:solidFill>
            </a:ln>
          </p:spPr>
          <p:style>
            <a:lnRef idx="1">
              <a:schemeClr val="accent3"/>
            </a:lnRef>
            <a:fillRef idx="0">
              <a:schemeClr val="accent3"/>
            </a:fillRef>
            <a:effectRef idx="0">
              <a:schemeClr val="accent3"/>
            </a:effectRef>
            <a:fontRef idx="minor">
              <a:schemeClr val="tx1"/>
            </a:fontRef>
          </p:style>
        </p:cxnSp>
        <p:cxnSp>
          <p:nvCxnSpPr>
            <p:cNvPr id="23" name="直接连接符 22">
              <a:extLst>
                <a:ext uri="{FF2B5EF4-FFF2-40B4-BE49-F238E27FC236}">
                  <a16:creationId xmlns:a16="http://schemas.microsoft.com/office/drawing/2014/main" id="{68A328F7-798E-45AA-97AA-62FEFF70A4EA}"/>
                </a:ext>
              </a:extLst>
            </p:cNvPr>
            <p:cNvCxnSpPr>
              <a:cxnSpLocks/>
            </p:cNvCxnSpPr>
            <p:nvPr/>
          </p:nvCxnSpPr>
          <p:spPr>
            <a:xfrm flipV="1">
              <a:off x="5782830" y="2372680"/>
              <a:ext cx="1387781" cy="361574"/>
            </a:xfrm>
            <a:prstGeom prst="line">
              <a:avLst/>
            </a:prstGeom>
            <a:ln w="19050">
              <a:solidFill>
                <a:srgbClr val="A2A5BC"/>
              </a:solidFill>
            </a:ln>
          </p:spPr>
          <p:style>
            <a:lnRef idx="1">
              <a:schemeClr val="accent3"/>
            </a:lnRef>
            <a:fillRef idx="0">
              <a:schemeClr val="accent3"/>
            </a:fillRef>
            <a:effectRef idx="0">
              <a:schemeClr val="accent3"/>
            </a:effectRef>
            <a:fontRef idx="minor">
              <a:schemeClr val="tx1"/>
            </a:fontRef>
          </p:style>
        </p:cxnSp>
        <p:cxnSp>
          <p:nvCxnSpPr>
            <p:cNvPr id="26" name="直接连接符 25">
              <a:extLst>
                <a:ext uri="{FF2B5EF4-FFF2-40B4-BE49-F238E27FC236}">
                  <a16:creationId xmlns:a16="http://schemas.microsoft.com/office/drawing/2014/main" id="{46311CA6-668D-4D35-B00A-B0AA3D4DBB24}"/>
                </a:ext>
              </a:extLst>
            </p:cNvPr>
            <p:cNvCxnSpPr>
              <a:cxnSpLocks/>
            </p:cNvCxnSpPr>
            <p:nvPr/>
          </p:nvCxnSpPr>
          <p:spPr>
            <a:xfrm flipH="1" flipV="1">
              <a:off x="5068684" y="3813118"/>
              <a:ext cx="1" cy="1167116"/>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直接连接符 27">
              <a:extLst>
                <a:ext uri="{FF2B5EF4-FFF2-40B4-BE49-F238E27FC236}">
                  <a16:creationId xmlns:a16="http://schemas.microsoft.com/office/drawing/2014/main" id="{B7288F44-F00E-4029-B635-1B06A8E96E2B}"/>
                </a:ext>
              </a:extLst>
            </p:cNvPr>
            <p:cNvCxnSpPr>
              <a:cxnSpLocks/>
            </p:cNvCxnSpPr>
            <p:nvPr/>
          </p:nvCxnSpPr>
          <p:spPr>
            <a:xfrm flipV="1">
              <a:off x="2436826" y="3830247"/>
              <a:ext cx="3304551" cy="40936"/>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文本框 28">
              <a:extLst>
                <a:ext uri="{FF2B5EF4-FFF2-40B4-BE49-F238E27FC236}">
                  <a16:creationId xmlns:a16="http://schemas.microsoft.com/office/drawing/2014/main" id="{B6B17CB6-5D35-493D-A75C-9224E9C9B51C}"/>
                </a:ext>
              </a:extLst>
            </p:cNvPr>
            <p:cNvSpPr txBox="1"/>
            <p:nvPr/>
          </p:nvSpPr>
          <p:spPr>
            <a:xfrm>
              <a:off x="4934687" y="5006586"/>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t2</a:t>
              </a:r>
              <a:endParaRPr lang="zh-CN" altLang="en-US" sz="1400" dirty="0">
                <a:solidFill>
                  <a:srgbClr val="383B55"/>
                </a:solidFill>
                <a:latin typeface="Helvetica" pitchFamily="2" charset="0"/>
              </a:endParaRPr>
            </a:p>
          </p:txBody>
        </p:sp>
        <p:sp>
          <p:nvSpPr>
            <p:cNvPr id="30" name="文本框 29">
              <a:extLst>
                <a:ext uri="{FF2B5EF4-FFF2-40B4-BE49-F238E27FC236}">
                  <a16:creationId xmlns:a16="http://schemas.microsoft.com/office/drawing/2014/main" id="{00F54373-EDC9-442B-8F87-7A46D59F255E}"/>
                </a:ext>
              </a:extLst>
            </p:cNvPr>
            <p:cNvSpPr txBox="1"/>
            <p:nvPr/>
          </p:nvSpPr>
          <p:spPr>
            <a:xfrm>
              <a:off x="5605351" y="5007768"/>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t3</a:t>
              </a:r>
              <a:endParaRPr lang="zh-CN" altLang="en-US" sz="1400" dirty="0">
                <a:solidFill>
                  <a:srgbClr val="383B55"/>
                </a:solidFill>
                <a:latin typeface="Helvetica" pitchFamily="2" charset="0"/>
              </a:endParaRPr>
            </a:p>
          </p:txBody>
        </p:sp>
        <p:sp>
          <p:nvSpPr>
            <p:cNvPr id="31" name="椭圆 30">
              <a:extLst>
                <a:ext uri="{FF2B5EF4-FFF2-40B4-BE49-F238E27FC236}">
                  <a16:creationId xmlns:a16="http://schemas.microsoft.com/office/drawing/2014/main" id="{DD7F4DCA-3F4A-40E3-A33F-EB9D9E5E3A74}"/>
                </a:ext>
              </a:extLst>
            </p:cNvPr>
            <p:cNvSpPr/>
            <p:nvPr/>
          </p:nvSpPr>
          <p:spPr>
            <a:xfrm>
              <a:off x="5012126" y="3781674"/>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2" name="椭圆 31">
              <a:extLst>
                <a:ext uri="{FF2B5EF4-FFF2-40B4-BE49-F238E27FC236}">
                  <a16:creationId xmlns:a16="http://schemas.microsoft.com/office/drawing/2014/main" id="{BEF64A67-81A2-4304-8F98-165DE827040F}"/>
                </a:ext>
              </a:extLst>
            </p:cNvPr>
            <p:cNvSpPr/>
            <p:nvPr/>
          </p:nvSpPr>
          <p:spPr>
            <a:xfrm>
              <a:off x="5700789" y="2682288"/>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5" name="文本框 44">
              <a:extLst>
                <a:ext uri="{FF2B5EF4-FFF2-40B4-BE49-F238E27FC236}">
                  <a16:creationId xmlns:a16="http://schemas.microsoft.com/office/drawing/2014/main" id="{7C8D7F28-E45E-4CD4-9EAF-EA5921092F0E}"/>
                </a:ext>
              </a:extLst>
            </p:cNvPr>
            <p:cNvSpPr txBox="1"/>
            <p:nvPr/>
          </p:nvSpPr>
          <p:spPr>
            <a:xfrm>
              <a:off x="6109076" y="3765441"/>
              <a:ext cx="3182932" cy="307777"/>
            </a:xfrm>
            <a:prstGeom prst="rect">
              <a:avLst/>
            </a:prstGeom>
            <a:noFill/>
          </p:spPr>
          <p:txBody>
            <a:bodyPr wrap="square" rtlCol="0">
              <a:spAutoFit/>
            </a:bodyPr>
            <a:lstStyle/>
            <a:p>
              <a:r>
                <a:rPr lang="en-US" altLang="zh-CN" sz="1400" dirty="0">
                  <a:solidFill>
                    <a:srgbClr val="383B55"/>
                  </a:solidFill>
                  <a:latin typeface="Helvetica" pitchFamily="2" charset="0"/>
                </a:rPr>
                <a:t>slope = Delta(</a:t>
              </a:r>
              <a:r>
                <a:rPr lang="en-US" altLang="zh-CN" sz="1400" dirty="0" err="1">
                  <a:solidFill>
                    <a:srgbClr val="383B55"/>
                  </a:solidFill>
                  <a:latin typeface="Helvetica" pitchFamily="2" charset="0"/>
                </a:rPr>
                <a:t>EEnergy</a:t>
              </a:r>
              <a:r>
                <a:rPr lang="en-US" altLang="zh-CN" sz="1400" dirty="0">
                  <a:solidFill>
                    <a:srgbClr val="383B55"/>
                  </a:solidFill>
                  <a:latin typeface="Helvetica" pitchFamily="2" charset="0"/>
                </a:rPr>
                <a:t>) / Delta(Time)</a:t>
              </a:r>
              <a:endParaRPr lang="zh-CN" altLang="en-US" sz="1400" dirty="0">
                <a:solidFill>
                  <a:srgbClr val="383B55"/>
                </a:solidFill>
                <a:latin typeface="Helvetica" pitchFamily="2" charset="0"/>
              </a:endParaRPr>
            </a:p>
          </p:txBody>
        </p:sp>
        <p:sp>
          <p:nvSpPr>
            <p:cNvPr id="46" name="文本框 45">
              <a:extLst>
                <a:ext uri="{FF2B5EF4-FFF2-40B4-BE49-F238E27FC236}">
                  <a16:creationId xmlns:a16="http://schemas.microsoft.com/office/drawing/2014/main" id="{4D613C58-F5BB-440C-AF21-5C748E114F09}"/>
                </a:ext>
              </a:extLst>
            </p:cNvPr>
            <p:cNvSpPr txBox="1"/>
            <p:nvPr/>
          </p:nvSpPr>
          <p:spPr>
            <a:xfrm>
              <a:off x="5060008" y="4115893"/>
              <a:ext cx="1535042" cy="307777"/>
            </a:xfrm>
            <a:prstGeom prst="rect">
              <a:avLst/>
            </a:prstGeom>
            <a:noFill/>
          </p:spPr>
          <p:txBody>
            <a:bodyPr wrap="square" rtlCol="0">
              <a:spAutoFit/>
            </a:bodyPr>
            <a:lstStyle/>
            <a:p>
              <a:r>
                <a:rPr lang="en-US" altLang="zh-CN" sz="1400" dirty="0">
                  <a:solidFill>
                    <a:srgbClr val="383B55"/>
                  </a:solidFill>
                  <a:latin typeface="Helvetica" pitchFamily="2" charset="0"/>
                </a:rPr>
                <a:t>Delta(Time)</a:t>
              </a:r>
              <a:endParaRPr lang="zh-CN" altLang="en-US" sz="1400" dirty="0">
                <a:solidFill>
                  <a:srgbClr val="383B55"/>
                </a:solidFill>
                <a:latin typeface="Helvetica" pitchFamily="2" charset="0"/>
              </a:endParaRPr>
            </a:p>
          </p:txBody>
        </p:sp>
        <p:sp>
          <p:nvSpPr>
            <p:cNvPr id="47" name="右大括号 46">
              <a:extLst>
                <a:ext uri="{FF2B5EF4-FFF2-40B4-BE49-F238E27FC236}">
                  <a16:creationId xmlns:a16="http://schemas.microsoft.com/office/drawing/2014/main" id="{14BAE497-F93D-46B6-B7E0-403AED01D06F}"/>
                </a:ext>
              </a:extLst>
            </p:cNvPr>
            <p:cNvSpPr/>
            <p:nvPr/>
          </p:nvSpPr>
          <p:spPr>
            <a:xfrm rot="5400000">
              <a:off x="5326566" y="3723593"/>
              <a:ext cx="185218" cy="656205"/>
            </a:xfrm>
            <a:prstGeom prst="rightBrace">
              <a:avLst>
                <a:gd name="adj1" fmla="val 8333"/>
                <a:gd name="adj2" fmla="val 478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DD73FD72-9D4C-4AFE-8A2E-06A6129276AE}"/>
                </a:ext>
              </a:extLst>
            </p:cNvPr>
            <p:cNvSpPr txBox="1"/>
            <p:nvPr/>
          </p:nvSpPr>
          <p:spPr>
            <a:xfrm>
              <a:off x="1733390" y="2644523"/>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kWh3</a:t>
              </a:r>
              <a:endParaRPr lang="zh-CN" altLang="en-US" sz="1400" dirty="0">
                <a:solidFill>
                  <a:srgbClr val="383B55"/>
                </a:solidFill>
                <a:latin typeface="Helvetica" pitchFamily="2" charset="0"/>
              </a:endParaRPr>
            </a:p>
          </p:txBody>
        </p:sp>
      </p:grpSp>
    </p:spTree>
    <p:extLst>
      <p:ext uri="{BB962C8B-B14F-4D97-AF65-F5344CB8AC3E}">
        <p14:creationId xmlns:p14="http://schemas.microsoft.com/office/powerpoint/2010/main" val="1683852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文本框 161">
            <a:extLst>
              <a:ext uri="{FF2B5EF4-FFF2-40B4-BE49-F238E27FC236}">
                <a16:creationId xmlns:a16="http://schemas.microsoft.com/office/drawing/2014/main" id="{0C67B73E-FEE6-C640-BAA2-89E8C784202E}"/>
              </a:ext>
            </a:extLst>
          </p:cNvPr>
          <p:cNvSpPr txBox="1"/>
          <p:nvPr/>
        </p:nvSpPr>
        <p:spPr>
          <a:xfrm>
            <a:off x="233655" y="61959"/>
            <a:ext cx="3366627" cy="369332"/>
          </a:xfrm>
          <a:prstGeom prst="rect">
            <a:avLst/>
          </a:prstGeom>
          <a:noFill/>
        </p:spPr>
        <p:txBody>
          <a:bodyPr wrap="none" rtlCol="0">
            <a:spAutoFit/>
          </a:bodyPr>
          <a:lstStyle/>
          <a:p>
            <a:r>
              <a:rPr kumimoji="1" lang="en-US" altLang="zh-CN" dirty="0"/>
              <a:t>electric_power_minus_slope.png</a:t>
            </a:r>
            <a:endParaRPr kumimoji="1" lang="zh-CN" altLang="en-US" dirty="0"/>
          </a:p>
        </p:txBody>
      </p:sp>
      <p:grpSp>
        <p:nvGrpSpPr>
          <p:cNvPr id="21" name="组合 20">
            <a:extLst>
              <a:ext uri="{FF2B5EF4-FFF2-40B4-BE49-F238E27FC236}">
                <a16:creationId xmlns:a16="http://schemas.microsoft.com/office/drawing/2014/main" id="{86C69D22-4F11-411C-B293-5846C0AE72F5}"/>
              </a:ext>
            </a:extLst>
          </p:cNvPr>
          <p:cNvGrpSpPr/>
          <p:nvPr/>
        </p:nvGrpSpPr>
        <p:grpSpPr>
          <a:xfrm>
            <a:off x="1708020" y="1113915"/>
            <a:ext cx="7794197" cy="4219781"/>
            <a:chOff x="1708020" y="1113915"/>
            <a:chExt cx="7794197" cy="4219781"/>
          </a:xfrm>
        </p:grpSpPr>
        <p:cxnSp>
          <p:nvCxnSpPr>
            <p:cNvPr id="43" name="直接连接符 42">
              <a:extLst>
                <a:ext uri="{FF2B5EF4-FFF2-40B4-BE49-F238E27FC236}">
                  <a16:creationId xmlns:a16="http://schemas.microsoft.com/office/drawing/2014/main" id="{CFFA8B02-5C83-4D1C-80E5-507A4309A57A}"/>
                </a:ext>
              </a:extLst>
            </p:cNvPr>
            <p:cNvCxnSpPr>
              <a:cxnSpLocks/>
            </p:cNvCxnSpPr>
            <p:nvPr/>
          </p:nvCxnSpPr>
          <p:spPr>
            <a:xfrm flipV="1">
              <a:off x="6371466" y="3905080"/>
              <a:ext cx="0" cy="1075153"/>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直接连接符 37">
              <a:extLst>
                <a:ext uri="{FF2B5EF4-FFF2-40B4-BE49-F238E27FC236}">
                  <a16:creationId xmlns:a16="http://schemas.microsoft.com/office/drawing/2014/main" id="{F2E7B849-9ECB-407A-A068-48C9F3D6B643}"/>
                </a:ext>
              </a:extLst>
            </p:cNvPr>
            <p:cNvCxnSpPr>
              <a:cxnSpLocks/>
            </p:cNvCxnSpPr>
            <p:nvPr/>
          </p:nvCxnSpPr>
          <p:spPr>
            <a:xfrm>
              <a:off x="2403269" y="3883063"/>
              <a:ext cx="3988012" cy="0"/>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直接连接符 12">
              <a:extLst>
                <a:ext uri="{FF2B5EF4-FFF2-40B4-BE49-F238E27FC236}">
                  <a16:creationId xmlns:a16="http://schemas.microsoft.com/office/drawing/2014/main" id="{EEAA132D-85BE-41F7-902D-87670CB1B230}"/>
                </a:ext>
              </a:extLst>
            </p:cNvPr>
            <p:cNvCxnSpPr>
              <a:cxnSpLocks/>
            </p:cNvCxnSpPr>
            <p:nvPr/>
          </p:nvCxnSpPr>
          <p:spPr>
            <a:xfrm flipV="1">
              <a:off x="3251763" y="2962106"/>
              <a:ext cx="2484935" cy="1445103"/>
            </a:xfrm>
            <a:prstGeom prst="line">
              <a:avLst/>
            </a:prstGeom>
            <a:ln w="19050">
              <a:solidFill>
                <a:srgbClr val="A2A5BC"/>
              </a:solidFill>
            </a:ln>
          </p:spPr>
          <p:style>
            <a:lnRef idx="1">
              <a:schemeClr val="accent3"/>
            </a:lnRef>
            <a:fillRef idx="0">
              <a:schemeClr val="accent3"/>
            </a:fillRef>
            <a:effectRef idx="0">
              <a:schemeClr val="accent3"/>
            </a:effectRef>
            <a:fontRef idx="minor">
              <a:schemeClr val="tx1"/>
            </a:fontRef>
          </p:style>
        </p:cxnSp>
        <p:cxnSp>
          <p:nvCxnSpPr>
            <p:cNvPr id="66" name="直线箭头连接符 162">
              <a:extLst>
                <a:ext uri="{FF2B5EF4-FFF2-40B4-BE49-F238E27FC236}">
                  <a16:creationId xmlns:a16="http://schemas.microsoft.com/office/drawing/2014/main" id="{EFE36EB3-FB49-45F4-877E-B2C8EBAB5F98}"/>
                </a:ext>
              </a:extLst>
            </p:cNvPr>
            <p:cNvCxnSpPr>
              <a:cxnSpLocks/>
            </p:cNvCxnSpPr>
            <p:nvPr/>
          </p:nvCxnSpPr>
          <p:spPr>
            <a:xfrm flipV="1">
              <a:off x="2407948" y="4993726"/>
              <a:ext cx="6057320" cy="8888"/>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162">
              <a:extLst>
                <a:ext uri="{FF2B5EF4-FFF2-40B4-BE49-F238E27FC236}">
                  <a16:creationId xmlns:a16="http://schemas.microsoft.com/office/drawing/2014/main" id="{A69BEB5B-0897-4C6C-9EAF-CAC3C377C2FB}"/>
                </a:ext>
              </a:extLst>
            </p:cNvPr>
            <p:cNvCxnSpPr>
              <a:cxnSpLocks/>
            </p:cNvCxnSpPr>
            <p:nvPr/>
          </p:nvCxnSpPr>
          <p:spPr>
            <a:xfrm flipV="1">
              <a:off x="2407948" y="1498858"/>
              <a:ext cx="0" cy="3503759"/>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8F124729-F0CF-4F07-834D-1553534F6820}"/>
                </a:ext>
              </a:extLst>
            </p:cNvPr>
            <p:cNvSpPr txBox="1"/>
            <p:nvPr/>
          </p:nvSpPr>
          <p:spPr>
            <a:xfrm>
              <a:off x="8465268" y="4832643"/>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Hour</a:t>
              </a:r>
              <a:endParaRPr lang="zh-CN" altLang="en-US" sz="1400" dirty="0">
                <a:solidFill>
                  <a:srgbClr val="383B55"/>
                </a:solidFill>
                <a:latin typeface="Helvetica" pitchFamily="2" charset="0"/>
              </a:endParaRPr>
            </a:p>
          </p:txBody>
        </p:sp>
        <p:sp>
          <p:nvSpPr>
            <p:cNvPr id="113" name="文本框 112">
              <a:extLst>
                <a:ext uri="{FF2B5EF4-FFF2-40B4-BE49-F238E27FC236}">
                  <a16:creationId xmlns:a16="http://schemas.microsoft.com/office/drawing/2014/main" id="{2E6EE703-C252-476D-BDC9-66AAE159E735}"/>
                </a:ext>
              </a:extLst>
            </p:cNvPr>
            <p:cNvSpPr txBox="1"/>
            <p:nvPr/>
          </p:nvSpPr>
          <p:spPr>
            <a:xfrm>
              <a:off x="3144659" y="5025919"/>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t1</a:t>
              </a:r>
              <a:endParaRPr lang="zh-CN" altLang="en-US" sz="1400" dirty="0">
                <a:solidFill>
                  <a:srgbClr val="383B55"/>
                </a:solidFill>
                <a:latin typeface="Helvetica" pitchFamily="2" charset="0"/>
              </a:endParaRPr>
            </a:p>
          </p:txBody>
        </p:sp>
        <p:sp>
          <p:nvSpPr>
            <p:cNvPr id="114" name="文本框 113">
              <a:extLst>
                <a:ext uri="{FF2B5EF4-FFF2-40B4-BE49-F238E27FC236}">
                  <a16:creationId xmlns:a16="http://schemas.microsoft.com/office/drawing/2014/main" id="{C80DFDE4-439A-41A0-9F50-EAC1AC0D7DC6}"/>
                </a:ext>
              </a:extLst>
            </p:cNvPr>
            <p:cNvSpPr txBox="1"/>
            <p:nvPr/>
          </p:nvSpPr>
          <p:spPr>
            <a:xfrm>
              <a:off x="2133224" y="1113915"/>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kWh</a:t>
              </a:r>
              <a:endParaRPr lang="zh-CN" altLang="en-US" sz="1400" dirty="0">
                <a:solidFill>
                  <a:srgbClr val="383B55"/>
                </a:solidFill>
                <a:latin typeface="Helvetica" pitchFamily="2" charset="0"/>
              </a:endParaRPr>
            </a:p>
          </p:txBody>
        </p:sp>
        <p:sp>
          <p:nvSpPr>
            <p:cNvPr id="116" name="文本框 115">
              <a:extLst>
                <a:ext uri="{FF2B5EF4-FFF2-40B4-BE49-F238E27FC236}">
                  <a16:creationId xmlns:a16="http://schemas.microsoft.com/office/drawing/2014/main" id="{879AFB6B-F741-4354-8C1A-E738AC14A41B}"/>
                </a:ext>
              </a:extLst>
            </p:cNvPr>
            <p:cNvSpPr txBox="1"/>
            <p:nvPr/>
          </p:nvSpPr>
          <p:spPr>
            <a:xfrm>
              <a:off x="1708020" y="2851702"/>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kWh3</a:t>
              </a:r>
              <a:endParaRPr lang="zh-CN" altLang="en-US" sz="1400" dirty="0">
                <a:solidFill>
                  <a:srgbClr val="383B55"/>
                </a:solidFill>
                <a:latin typeface="Helvetica" pitchFamily="2" charset="0"/>
              </a:endParaRPr>
            </a:p>
          </p:txBody>
        </p:sp>
        <p:sp>
          <p:nvSpPr>
            <p:cNvPr id="119" name="文本框 118">
              <a:extLst>
                <a:ext uri="{FF2B5EF4-FFF2-40B4-BE49-F238E27FC236}">
                  <a16:creationId xmlns:a16="http://schemas.microsoft.com/office/drawing/2014/main" id="{6B213412-C015-45CB-8A44-B0B64E18BE0B}"/>
                </a:ext>
              </a:extLst>
            </p:cNvPr>
            <p:cNvSpPr txBox="1"/>
            <p:nvPr/>
          </p:nvSpPr>
          <p:spPr>
            <a:xfrm>
              <a:off x="1708022" y="4261157"/>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kWh1</a:t>
              </a:r>
              <a:endParaRPr lang="zh-CN" altLang="en-US" sz="1400" dirty="0">
                <a:solidFill>
                  <a:srgbClr val="383B55"/>
                </a:solidFill>
                <a:latin typeface="Helvetica" pitchFamily="2" charset="0"/>
              </a:endParaRPr>
            </a:p>
          </p:txBody>
        </p:sp>
        <p:cxnSp>
          <p:nvCxnSpPr>
            <p:cNvPr id="27" name="直接连接符 26">
              <a:extLst>
                <a:ext uri="{FF2B5EF4-FFF2-40B4-BE49-F238E27FC236}">
                  <a16:creationId xmlns:a16="http://schemas.microsoft.com/office/drawing/2014/main" id="{3C8C30BA-8A41-471A-8BD8-718914598C48}"/>
                </a:ext>
              </a:extLst>
            </p:cNvPr>
            <p:cNvCxnSpPr>
              <a:cxnSpLocks/>
            </p:cNvCxnSpPr>
            <p:nvPr/>
          </p:nvCxnSpPr>
          <p:spPr>
            <a:xfrm flipV="1">
              <a:off x="2407948" y="4393856"/>
              <a:ext cx="826598" cy="13353"/>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1" name="直接连接符 120">
              <a:extLst>
                <a:ext uri="{FF2B5EF4-FFF2-40B4-BE49-F238E27FC236}">
                  <a16:creationId xmlns:a16="http://schemas.microsoft.com/office/drawing/2014/main" id="{4B100399-E8CC-4AEC-9BFD-70A5BB4866FF}"/>
                </a:ext>
              </a:extLst>
            </p:cNvPr>
            <p:cNvCxnSpPr>
              <a:cxnSpLocks/>
            </p:cNvCxnSpPr>
            <p:nvPr/>
          </p:nvCxnSpPr>
          <p:spPr>
            <a:xfrm flipV="1">
              <a:off x="2403269" y="2967349"/>
              <a:ext cx="3333429" cy="26950"/>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3" name="直接连接符 122">
              <a:extLst>
                <a:ext uri="{FF2B5EF4-FFF2-40B4-BE49-F238E27FC236}">
                  <a16:creationId xmlns:a16="http://schemas.microsoft.com/office/drawing/2014/main" id="{70CE16C6-DC1D-40C4-9BBD-3B969754DF72}"/>
                </a:ext>
              </a:extLst>
            </p:cNvPr>
            <p:cNvCxnSpPr>
              <a:cxnSpLocks/>
            </p:cNvCxnSpPr>
            <p:nvPr/>
          </p:nvCxnSpPr>
          <p:spPr>
            <a:xfrm flipH="1" flipV="1">
              <a:off x="3251763" y="4386218"/>
              <a:ext cx="9432" cy="600314"/>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直接连接符 123">
              <a:extLst>
                <a:ext uri="{FF2B5EF4-FFF2-40B4-BE49-F238E27FC236}">
                  <a16:creationId xmlns:a16="http://schemas.microsoft.com/office/drawing/2014/main" id="{636CBF3A-B1BA-41BA-BEA3-EFD508A456F1}"/>
                </a:ext>
              </a:extLst>
            </p:cNvPr>
            <p:cNvCxnSpPr>
              <a:cxnSpLocks/>
            </p:cNvCxnSpPr>
            <p:nvPr/>
          </p:nvCxnSpPr>
          <p:spPr>
            <a:xfrm flipV="1">
              <a:off x="5741377" y="2994299"/>
              <a:ext cx="8496" cy="1985934"/>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5" name="椭圆 124">
              <a:extLst>
                <a:ext uri="{FF2B5EF4-FFF2-40B4-BE49-F238E27FC236}">
                  <a16:creationId xmlns:a16="http://schemas.microsoft.com/office/drawing/2014/main" id="{FEAA77F0-ADD8-4C6E-875B-AFA2F39D9DC1}"/>
                </a:ext>
              </a:extLst>
            </p:cNvPr>
            <p:cNvSpPr/>
            <p:nvPr/>
          </p:nvSpPr>
          <p:spPr>
            <a:xfrm>
              <a:off x="3227971" y="4335794"/>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2" name="右大括号 41">
              <a:extLst>
                <a:ext uri="{FF2B5EF4-FFF2-40B4-BE49-F238E27FC236}">
                  <a16:creationId xmlns:a16="http://schemas.microsoft.com/office/drawing/2014/main" id="{58B0B850-C7E1-42EE-B946-17E08457DC2E}"/>
                </a:ext>
              </a:extLst>
            </p:cNvPr>
            <p:cNvSpPr/>
            <p:nvPr/>
          </p:nvSpPr>
          <p:spPr>
            <a:xfrm flipH="1">
              <a:off x="5536193" y="2988258"/>
              <a:ext cx="169709" cy="8735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96DE7B79-D7CB-438E-9952-372D578C1A1B}"/>
                </a:ext>
              </a:extLst>
            </p:cNvPr>
            <p:cNvCxnSpPr>
              <a:cxnSpLocks/>
            </p:cNvCxnSpPr>
            <p:nvPr/>
          </p:nvCxnSpPr>
          <p:spPr>
            <a:xfrm>
              <a:off x="5741377" y="2948613"/>
              <a:ext cx="649904" cy="955176"/>
            </a:xfrm>
            <a:prstGeom prst="line">
              <a:avLst/>
            </a:prstGeom>
            <a:ln w="19050">
              <a:solidFill>
                <a:srgbClr val="A2A5BC"/>
              </a:solidFill>
            </a:ln>
          </p:spPr>
          <p:style>
            <a:lnRef idx="1">
              <a:schemeClr val="accent3"/>
            </a:lnRef>
            <a:fillRef idx="0">
              <a:schemeClr val="accent3"/>
            </a:fillRef>
            <a:effectRef idx="0">
              <a:schemeClr val="accent3"/>
            </a:effectRef>
            <a:fontRef idx="minor">
              <a:schemeClr val="tx1"/>
            </a:fontRef>
          </p:style>
        </p:cxnSp>
        <p:cxnSp>
          <p:nvCxnSpPr>
            <p:cNvPr id="23" name="直接连接符 22">
              <a:extLst>
                <a:ext uri="{FF2B5EF4-FFF2-40B4-BE49-F238E27FC236}">
                  <a16:creationId xmlns:a16="http://schemas.microsoft.com/office/drawing/2014/main" id="{68A328F7-798E-45AA-97AA-62FEFF70A4EA}"/>
                </a:ext>
              </a:extLst>
            </p:cNvPr>
            <p:cNvCxnSpPr>
              <a:cxnSpLocks/>
            </p:cNvCxnSpPr>
            <p:nvPr/>
          </p:nvCxnSpPr>
          <p:spPr>
            <a:xfrm flipV="1">
              <a:off x="6391324" y="3429000"/>
              <a:ext cx="1076618" cy="468887"/>
            </a:xfrm>
            <a:prstGeom prst="line">
              <a:avLst/>
            </a:prstGeom>
            <a:ln w="19050">
              <a:solidFill>
                <a:srgbClr val="A2A5BC"/>
              </a:solidFill>
            </a:ln>
          </p:spPr>
          <p:style>
            <a:lnRef idx="1">
              <a:schemeClr val="accent3"/>
            </a:lnRef>
            <a:fillRef idx="0">
              <a:schemeClr val="accent3"/>
            </a:fillRef>
            <a:effectRef idx="0">
              <a:schemeClr val="accent3"/>
            </a:effectRef>
            <a:fontRef idx="minor">
              <a:schemeClr val="tx1"/>
            </a:fontRef>
          </p:style>
        </p:cxnSp>
        <p:sp>
          <p:nvSpPr>
            <p:cNvPr id="29" name="文本框 28">
              <a:extLst>
                <a:ext uri="{FF2B5EF4-FFF2-40B4-BE49-F238E27FC236}">
                  <a16:creationId xmlns:a16="http://schemas.microsoft.com/office/drawing/2014/main" id="{B6B17CB6-5D35-493D-A75C-9224E9C9B51C}"/>
                </a:ext>
              </a:extLst>
            </p:cNvPr>
            <p:cNvSpPr txBox="1"/>
            <p:nvPr/>
          </p:nvSpPr>
          <p:spPr>
            <a:xfrm>
              <a:off x="5572108" y="5025919"/>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t2</a:t>
              </a:r>
              <a:endParaRPr lang="zh-CN" altLang="en-US" sz="1400" dirty="0">
                <a:solidFill>
                  <a:srgbClr val="383B55"/>
                </a:solidFill>
                <a:latin typeface="Helvetica" pitchFamily="2" charset="0"/>
              </a:endParaRPr>
            </a:p>
          </p:txBody>
        </p:sp>
        <p:sp>
          <p:nvSpPr>
            <p:cNvPr id="30" name="文本框 29">
              <a:extLst>
                <a:ext uri="{FF2B5EF4-FFF2-40B4-BE49-F238E27FC236}">
                  <a16:creationId xmlns:a16="http://schemas.microsoft.com/office/drawing/2014/main" id="{00F54373-EDC9-442B-8F87-7A46D59F255E}"/>
                </a:ext>
              </a:extLst>
            </p:cNvPr>
            <p:cNvSpPr txBox="1"/>
            <p:nvPr/>
          </p:nvSpPr>
          <p:spPr>
            <a:xfrm>
              <a:off x="6247204" y="5007933"/>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t3</a:t>
              </a:r>
              <a:endParaRPr lang="zh-CN" altLang="en-US" sz="1400" dirty="0">
                <a:solidFill>
                  <a:srgbClr val="383B55"/>
                </a:solidFill>
                <a:latin typeface="Helvetica" pitchFamily="2" charset="0"/>
              </a:endParaRPr>
            </a:p>
          </p:txBody>
        </p:sp>
        <p:sp>
          <p:nvSpPr>
            <p:cNvPr id="31" name="椭圆 30">
              <a:extLst>
                <a:ext uri="{FF2B5EF4-FFF2-40B4-BE49-F238E27FC236}">
                  <a16:creationId xmlns:a16="http://schemas.microsoft.com/office/drawing/2014/main" id="{DD7F4DCA-3F4A-40E3-A33F-EB9D9E5E3A74}"/>
                </a:ext>
              </a:extLst>
            </p:cNvPr>
            <p:cNvSpPr/>
            <p:nvPr/>
          </p:nvSpPr>
          <p:spPr>
            <a:xfrm>
              <a:off x="5680162" y="2904044"/>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2" name="椭圆 31">
              <a:extLst>
                <a:ext uri="{FF2B5EF4-FFF2-40B4-BE49-F238E27FC236}">
                  <a16:creationId xmlns:a16="http://schemas.microsoft.com/office/drawing/2014/main" id="{BEF64A67-81A2-4304-8F98-165DE827040F}"/>
                </a:ext>
              </a:extLst>
            </p:cNvPr>
            <p:cNvSpPr/>
            <p:nvPr/>
          </p:nvSpPr>
          <p:spPr>
            <a:xfrm>
              <a:off x="6334723" y="3832234"/>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5" name="文本框 44">
              <a:extLst>
                <a:ext uri="{FF2B5EF4-FFF2-40B4-BE49-F238E27FC236}">
                  <a16:creationId xmlns:a16="http://schemas.microsoft.com/office/drawing/2014/main" id="{CF808F88-41B8-40BF-9565-838C328B99D7}"/>
                </a:ext>
              </a:extLst>
            </p:cNvPr>
            <p:cNvSpPr txBox="1"/>
            <p:nvPr/>
          </p:nvSpPr>
          <p:spPr>
            <a:xfrm>
              <a:off x="4656792" y="2502550"/>
              <a:ext cx="3182932" cy="307777"/>
            </a:xfrm>
            <a:prstGeom prst="rect">
              <a:avLst/>
            </a:prstGeom>
            <a:noFill/>
          </p:spPr>
          <p:txBody>
            <a:bodyPr wrap="square" rtlCol="0">
              <a:spAutoFit/>
            </a:bodyPr>
            <a:lstStyle/>
            <a:p>
              <a:r>
                <a:rPr lang="en-US" altLang="zh-CN" sz="1400" dirty="0">
                  <a:solidFill>
                    <a:srgbClr val="383B55"/>
                  </a:solidFill>
                  <a:latin typeface="Helvetica" pitchFamily="2" charset="0"/>
                </a:rPr>
                <a:t>slope = Delta(</a:t>
              </a:r>
              <a:r>
                <a:rPr lang="en-US" altLang="zh-CN" sz="1400" dirty="0" err="1">
                  <a:solidFill>
                    <a:srgbClr val="383B55"/>
                  </a:solidFill>
                  <a:latin typeface="Helvetica" pitchFamily="2" charset="0"/>
                </a:rPr>
                <a:t>EEnergy</a:t>
              </a:r>
              <a:r>
                <a:rPr lang="en-US" altLang="zh-CN" sz="1400" dirty="0">
                  <a:solidFill>
                    <a:srgbClr val="383B55"/>
                  </a:solidFill>
                  <a:latin typeface="Helvetica" pitchFamily="2" charset="0"/>
                </a:rPr>
                <a:t>) / Delta(Time)</a:t>
              </a:r>
              <a:endParaRPr lang="zh-CN" altLang="en-US" sz="1400" dirty="0">
                <a:solidFill>
                  <a:srgbClr val="383B55"/>
                </a:solidFill>
                <a:latin typeface="Helvetica" pitchFamily="2" charset="0"/>
              </a:endParaRPr>
            </a:p>
          </p:txBody>
        </p:sp>
        <p:sp>
          <p:nvSpPr>
            <p:cNvPr id="46" name="文本框 45">
              <a:extLst>
                <a:ext uri="{FF2B5EF4-FFF2-40B4-BE49-F238E27FC236}">
                  <a16:creationId xmlns:a16="http://schemas.microsoft.com/office/drawing/2014/main" id="{D989E27C-EB16-4030-AAD5-B1A6C8433D97}"/>
                </a:ext>
              </a:extLst>
            </p:cNvPr>
            <p:cNvSpPr txBox="1"/>
            <p:nvPr/>
          </p:nvSpPr>
          <p:spPr>
            <a:xfrm>
              <a:off x="5627332" y="4096920"/>
              <a:ext cx="1535042" cy="307777"/>
            </a:xfrm>
            <a:prstGeom prst="rect">
              <a:avLst/>
            </a:prstGeom>
            <a:noFill/>
          </p:spPr>
          <p:txBody>
            <a:bodyPr wrap="square" rtlCol="0">
              <a:spAutoFit/>
            </a:bodyPr>
            <a:lstStyle/>
            <a:p>
              <a:r>
                <a:rPr lang="en-US" altLang="zh-CN" sz="1400" dirty="0">
                  <a:solidFill>
                    <a:srgbClr val="383B55"/>
                  </a:solidFill>
                  <a:latin typeface="Helvetica" pitchFamily="2" charset="0"/>
                </a:rPr>
                <a:t>Delta(Time)</a:t>
              </a:r>
              <a:endParaRPr lang="zh-CN" altLang="en-US" sz="1400" dirty="0">
                <a:solidFill>
                  <a:srgbClr val="383B55"/>
                </a:solidFill>
                <a:latin typeface="Helvetica" pitchFamily="2" charset="0"/>
              </a:endParaRPr>
            </a:p>
          </p:txBody>
        </p:sp>
        <p:sp>
          <p:nvSpPr>
            <p:cNvPr id="47" name="右大括号 46">
              <a:extLst>
                <a:ext uri="{FF2B5EF4-FFF2-40B4-BE49-F238E27FC236}">
                  <a16:creationId xmlns:a16="http://schemas.microsoft.com/office/drawing/2014/main" id="{22EA332C-218F-45D6-A9D1-97CB94B049CD}"/>
                </a:ext>
              </a:extLst>
            </p:cNvPr>
            <p:cNvSpPr/>
            <p:nvPr/>
          </p:nvSpPr>
          <p:spPr>
            <a:xfrm rot="5400000">
              <a:off x="5961463" y="3792630"/>
              <a:ext cx="206951" cy="613054"/>
            </a:xfrm>
            <a:prstGeom prst="rightBrace">
              <a:avLst>
                <a:gd name="adj1" fmla="val 8333"/>
                <a:gd name="adj2" fmla="val 478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7A5E6324-71EF-4BE9-8E16-A38D6063E1FA}"/>
                </a:ext>
              </a:extLst>
            </p:cNvPr>
            <p:cNvSpPr txBox="1"/>
            <p:nvPr/>
          </p:nvSpPr>
          <p:spPr>
            <a:xfrm>
              <a:off x="4328430" y="3387199"/>
              <a:ext cx="1535042" cy="307777"/>
            </a:xfrm>
            <a:prstGeom prst="rect">
              <a:avLst/>
            </a:prstGeom>
            <a:noFill/>
          </p:spPr>
          <p:txBody>
            <a:bodyPr wrap="square" rtlCol="0">
              <a:spAutoFit/>
            </a:bodyPr>
            <a:lstStyle/>
            <a:p>
              <a:r>
                <a:rPr lang="en-US" altLang="zh-CN" sz="1400" dirty="0">
                  <a:solidFill>
                    <a:srgbClr val="383B55"/>
                  </a:solidFill>
                  <a:latin typeface="Helvetica" pitchFamily="2" charset="0"/>
                </a:rPr>
                <a:t>Delta(</a:t>
              </a:r>
              <a:r>
                <a:rPr lang="en-US" altLang="zh-CN" sz="1400" dirty="0" err="1">
                  <a:solidFill>
                    <a:srgbClr val="383B55"/>
                  </a:solidFill>
                  <a:latin typeface="Helvetica" pitchFamily="2" charset="0"/>
                </a:rPr>
                <a:t>EEnergy</a:t>
              </a:r>
              <a:r>
                <a:rPr lang="en-US" altLang="zh-CN" sz="1400" dirty="0">
                  <a:solidFill>
                    <a:srgbClr val="383B55"/>
                  </a:solidFill>
                  <a:latin typeface="Helvetica" pitchFamily="2" charset="0"/>
                </a:rPr>
                <a:t>)</a:t>
              </a:r>
              <a:endParaRPr lang="zh-CN" altLang="en-US" sz="1400" dirty="0">
                <a:solidFill>
                  <a:srgbClr val="383B55"/>
                </a:solidFill>
                <a:latin typeface="Helvetica" pitchFamily="2" charset="0"/>
              </a:endParaRPr>
            </a:p>
          </p:txBody>
        </p:sp>
        <p:sp>
          <p:nvSpPr>
            <p:cNvPr id="51" name="文本框 50">
              <a:extLst>
                <a:ext uri="{FF2B5EF4-FFF2-40B4-BE49-F238E27FC236}">
                  <a16:creationId xmlns:a16="http://schemas.microsoft.com/office/drawing/2014/main" id="{DF7B2CDD-5DF8-45FC-921E-53CD18BF1166}"/>
                </a:ext>
              </a:extLst>
            </p:cNvPr>
            <p:cNvSpPr txBox="1"/>
            <p:nvPr/>
          </p:nvSpPr>
          <p:spPr>
            <a:xfrm>
              <a:off x="1708021" y="3715864"/>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kWh2</a:t>
              </a:r>
              <a:endParaRPr lang="zh-CN" altLang="en-US" sz="1400" dirty="0">
                <a:solidFill>
                  <a:srgbClr val="383B55"/>
                </a:solidFill>
                <a:latin typeface="Helvetica" pitchFamily="2" charset="0"/>
              </a:endParaRPr>
            </a:p>
          </p:txBody>
        </p:sp>
      </p:grpSp>
    </p:spTree>
    <p:extLst>
      <p:ext uri="{BB962C8B-B14F-4D97-AF65-F5344CB8AC3E}">
        <p14:creationId xmlns:p14="http://schemas.microsoft.com/office/powerpoint/2010/main" val="108855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组合 113">
            <a:extLst>
              <a:ext uri="{FF2B5EF4-FFF2-40B4-BE49-F238E27FC236}">
                <a16:creationId xmlns:a16="http://schemas.microsoft.com/office/drawing/2014/main" id="{AC364E60-23F4-0E4A-A564-37174808048E}"/>
              </a:ext>
            </a:extLst>
          </p:cNvPr>
          <p:cNvGrpSpPr/>
          <p:nvPr/>
        </p:nvGrpSpPr>
        <p:grpSpPr>
          <a:xfrm>
            <a:off x="999272" y="1741336"/>
            <a:ext cx="9970987" cy="3620166"/>
            <a:chOff x="999272" y="1741336"/>
            <a:chExt cx="9970987" cy="3620166"/>
          </a:xfrm>
        </p:grpSpPr>
        <p:cxnSp>
          <p:nvCxnSpPr>
            <p:cNvPr id="52" name="直线箭头连接符 51">
              <a:extLst>
                <a:ext uri="{FF2B5EF4-FFF2-40B4-BE49-F238E27FC236}">
                  <a16:creationId xmlns:a16="http://schemas.microsoft.com/office/drawing/2014/main" id="{A795FF33-F2AD-0D43-8DF2-14FCE6220299}"/>
                </a:ext>
              </a:extLst>
            </p:cNvPr>
            <p:cNvCxnSpPr>
              <a:cxnSpLocks/>
            </p:cNvCxnSpPr>
            <p:nvPr/>
          </p:nvCxnSpPr>
          <p:spPr>
            <a:xfrm>
              <a:off x="2539999" y="3344160"/>
              <a:ext cx="7709231" cy="0"/>
            </a:xfrm>
            <a:prstGeom prst="straightConnector1">
              <a:avLst/>
            </a:prstGeom>
            <a:ln w="9525">
              <a:solidFill>
                <a:srgbClr val="A2A5BC"/>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线箭头连接符 52">
              <a:extLst>
                <a:ext uri="{FF2B5EF4-FFF2-40B4-BE49-F238E27FC236}">
                  <a16:creationId xmlns:a16="http://schemas.microsoft.com/office/drawing/2014/main" id="{CDAE2078-040C-CC4F-B0B3-7155D236040C}"/>
                </a:ext>
              </a:extLst>
            </p:cNvPr>
            <p:cNvCxnSpPr>
              <a:cxnSpLocks/>
            </p:cNvCxnSpPr>
            <p:nvPr/>
          </p:nvCxnSpPr>
          <p:spPr>
            <a:xfrm>
              <a:off x="2539999" y="3986547"/>
              <a:ext cx="7709231" cy="0"/>
            </a:xfrm>
            <a:prstGeom prst="straightConnector1">
              <a:avLst/>
            </a:prstGeom>
            <a:ln w="9525">
              <a:solidFill>
                <a:srgbClr val="A2A5BC"/>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线箭头连接符 53">
              <a:extLst>
                <a:ext uri="{FF2B5EF4-FFF2-40B4-BE49-F238E27FC236}">
                  <a16:creationId xmlns:a16="http://schemas.microsoft.com/office/drawing/2014/main" id="{9520684A-0863-4E46-A21E-B9A830677D55}"/>
                </a:ext>
              </a:extLst>
            </p:cNvPr>
            <p:cNvCxnSpPr>
              <a:cxnSpLocks/>
            </p:cNvCxnSpPr>
            <p:nvPr/>
          </p:nvCxnSpPr>
          <p:spPr>
            <a:xfrm>
              <a:off x="2540000" y="2670944"/>
              <a:ext cx="7709231" cy="0"/>
            </a:xfrm>
            <a:prstGeom prst="straightConnector1">
              <a:avLst/>
            </a:prstGeom>
            <a:ln w="9525">
              <a:solidFill>
                <a:srgbClr val="A2A5BC"/>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线连接符 54">
              <a:extLst>
                <a:ext uri="{FF2B5EF4-FFF2-40B4-BE49-F238E27FC236}">
                  <a16:creationId xmlns:a16="http://schemas.microsoft.com/office/drawing/2014/main" id="{4F688A04-86AC-4C4B-B899-ECBE89EE4DB3}"/>
                </a:ext>
              </a:extLst>
            </p:cNvPr>
            <p:cNvCxnSpPr>
              <a:cxnSpLocks/>
            </p:cNvCxnSpPr>
            <p:nvPr/>
          </p:nvCxnSpPr>
          <p:spPr>
            <a:xfrm>
              <a:off x="2540000" y="1741336"/>
              <a:ext cx="0" cy="2911627"/>
            </a:xfrm>
            <a:prstGeom prst="line">
              <a:avLst/>
            </a:prstGeom>
            <a:ln w="19050">
              <a:solidFill>
                <a:srgbClr val="5B9AFC"/>
              </a:solidFill>
              <a:prstDash val="dash"/>
            </a:ln>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a16="http://schemas.microsoft.com/office/drawing/2014/main" id="{00CE50EB-6B1A-3C4F-B16C-D4ADB6A3BD77}"/>
                </a:ext>
              </a:extLst>
            </p:cNvPr>
            <p:cNvSpPr/>
            <p:nvPr/>
          </p:nvSpPr>
          <p:spPr>
            <a:xfrm>
              <a:off x="2703336" y="2577342"/>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7" name="直线连接符 56">
              <a:extLst>
                <a:ext uri="{FF2B5EF4-FFF2-40B4-BE49-F238E27FC236}">
                  <a16:creationId xmlns:a16="http://schemas.microsoft.com/office/drawing/2014/main" id="{2E3439DA-CBC8-094F-9E0E-392A1AEA70AB}"/>
                </a:ext>
              </a:extLst>
            </p:cNvPr>
            <p:cNvCxnSpPr>
              <a:cxnSpLocks/>
            </p:cNvCxnSpPr>
            <p:nvPr/>
          </p:nvCxnSpPr>
          <p:spPr>
            <a:xfrm>
              <a:off x="3953035" y="1741336"/>
              <a:ext cx="0" cy="2911627"/>
            </a:xfrm>
            <a:prstGeom prst="line">
              <a:avLst/>
            </a:prstGeom>
            <a:ln w="19050">
              <a:solidFill>
                <a:srgbClr val="5B9AFC"/>
              </a:solidFill>
              <a:prstDash val="dash"/>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3D0F3A73-3434-554D-8091-C9DFC8305ABE}"/>
                </a:ext>
              </a:extLst>
            </p:cNvPr>
            <p:cNvSpPr/>
            <p:nvPr/>
          </p:nvSpPr>
          <p:spPr>
            <a:xfrm>
              <a:off x="3067743" y="2577342"/>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a:extLst>
                <a:ext uri="{FF2B5EF4-FFF2-40B4-BE49-F238E27FC236}">
                  <a16:creationId xmlns:a16="http://schemas.microsoft.com/office/drawing/2014/main" id="{CAAE31B3-0AC0-AA4C-B853-520ADF7E02A8}"/>
                </a:ext>
              </a:extLst>
            </p:cNvPr>
            <p:cNvSpPr/>
            <p:nvPr/>
          </p:nvSpPr>
          <p:spPr>
            <a:xfrm>
              <a:off x="3282965" y="325193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a:extLst>
                <a:ext uri="{FF2B5EF4-FFF2-40B4-BE49-F238E27FC236}">
                  <a16:creationId xmlns:a16="http://schemas.microsoft.com/office/drawing/2014/main" id="{1CF7BE68-10CD-E243-A327-8EBDB3F3C09C}"/>
                </a:ext>
              </a:extLst>
            </p:cNvPr>
            <p:cNvSpPr/>
            <p:nvPr/>
          </p:nvSpPr>
          <p:spPr>
            <a:xfrm>
              <a:off x="2823023" y="3906305"/>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a:extLst>
                <a:ext uri="{FF2B5EF4-FFF2-40B4-BE49-F238E27FC236}">
                  <a16:creationId xmlns:a16="http://schemas.microsoft.com/office/drawing/2014/main" id="{0522A3A5-D642-C64B-B818-2A1C751E887D}"/>
                </a:ext>
              </a:extLst>
            </p:cNvPr>
            <p:cNvSpPr/>
            <p:nvPr/>
          </p:nvSpPr>
          <p:spPr>
            <a:xfrm>
              <a:off x="3676773" y="325193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a:extLst>
                <a:ext uri="{FF2B5EF4-FFF2-40B4-BE49-F238E27FC236}">
                  <a16:creationId xmlns:a16="http://schemas.microsoft.com/office/drawing/2014/main" id="{0C72F207-9DE7-254E-A42F-5C9DA9A9F6E4}"/>
                </a:ext>
              </a:extLst>
            </p:cNvPr>
            <p:cNvSpPr/>
            <p:nvPr/>
          </p:nvSpPr>
          <p:spPr>
            <a:xfrm>
              <a:off x="4477071" y="2577342"/>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3" name="直线连接符 62">
              <a:extLst>
                <a:ext uri="{FF2B5EF4-FFF2-40B4-BE49-F238E27FC236}">
                  <a16:creationId xmlns:a16="http://schemas.microsoft.com/office/drawing/2014/main" id="{351F22A3-ACF4-E047-AE90-2FD24BF64273}"/>
                </a:ext>
              </a:extLst>
            </p:cNvPr>
            <p:cNvCxnSpPr>
              <a:cxnSpLocks/>
            </p:cNvCxnSpPr>
            <p:nvPr/>
          </p:nvCxnSpPr>
          <p:spPr>
            <a:xfrm>
              <a:off x="5366070" y="1741336"/>
              <a:ext cx="0" cy="2911627"/>
            </a:xfrm>
            <a:prstGeom prst="line">
              <a:avLst/>
            </a:prstGeom>
            <a:ln w="19050">
              <a:solidFill>
                <a:srgbClr val="5B9AFC"/>
              </a:solidFill>
              <a:prstDash val="dash"/>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953467CB-8FC3-2A48-BBC0-02580FC10611}"/>
                </a:ext>
              </a:extLst>
            </p:cNvPr>
            <p:cNvSpPr/>
            <p:nvPr/>
          </p:nvSpPr>
          <p:spPr>
            <a:xfrm>
              <a:off x="4841478" y="2577342"/>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a:extLst>
                <a:ext uri="{FF2B5EF4-FFF2-40B4-BE49-F238E27FC236}">
                  <a16:creationId xmlns:a16="http://schemas.microsoft.com/office/drawing/2014/main" id="{D4002895-C53D-C448-824A-6CA867CFFDF4}"/>
                </a:ext>
              </a:extLst>
            </p:cNvPr>
            <p:cNvSpPr/>
            <p:nvPr/>
          </p:nvSpPr>
          <p:spPr>
            <a:xfrm>
              <a:off x="4134377" y="325193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椭圆 65">
              <a:extLst>
                <a:ext uri="{FF2B5EF4-FFF2-40B4-BE49-F238E27FC236}">
                  <a16:creationId xmlns:a16="http://schemas.microsoft.com/office/drawing/2014/main" id="{ED407D44-CF41-3A45-90DC-019463EDDBA9}"/>
                </a:ext>
              </a:extLst>
            </p:cNvPr>
            <p:cNvSpPr/>
            <p:nvPr/>
          </p:nvSpPr>
          <p:spPr>
            <a:xfrm>
              <a:off x="4236532" y="3906305"/>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a:extLst>
                <a:ext uri="{FF2B5EF4-FFF2-40B4-BE49-F238E27FC236}">
                  <a16:creationId xmlns:a16="http://schemas.microsoft.com/office/drawing/2014/main" id="{E6EAD123-F648-334A-9D8F-B17704022ECE}"/>
                </a:ext>
              </a:extLst>
            </p:cNvPr>
            <p:cNvSpPr/>
            <p:nvPr/>
          </p:nvSpPr>
          <p:spPr>
            <a:xfrm>
              <a:off x="4445056" y="325193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8" name="直线连接符 67">
              <a:extLst>
                <a:ext uri="{FF2B5EF4-FFF2-40B4-BE49-F238E27FC236}">
                  <a16:creationId xmlns:a16="http://schemas.microsoft.com/office/drawing/2014/main" id="{0BD99A4E-B07A-1A48-BB4D-3743FA3E9791}"/>
                </a:ext>
              </a:extLst>
            </p:cNvPr>
            <p:cNvCxnSpPr>
              <a:cxnSpLocks/>
            </p:cNvCxnSpPr>
            <p:nvPr/>
          </p:nvCxnSpPr>
          <p:spPr>
            <a:xfrm>
              <a:off x="6779105" y="1741336"/>
              <a:ext cx="0" cy="2911627"/>
            </a:xfrm>
            <a:prstGeom prst="line">
              <a:avLst/>
            </a:prstGeom>
            <a:ln w="19050">
              <a:solidFill>
                <a:srgbClr val="5B9AFC"/>
              </a:solidFill>
              <a:prstDash val="dash"/>
            </a:ln>
          </p:spPr>
          <p:style>
            <a:lnRef idx="1">
              <a:schemeClr val="accent1"/>
            </a:lnRef>
            <a:fillRef idx="0">
              <a:schemeClr val="accent1"/>
            </a:fillRef>
            <a:effectRef idx="0">
              <a:schemeClr val="accent1"/>
            </a:effectRef>
            <a:fontRef idx="minor">
              <a:schemeClr val="tx1"/>
            </a:fontRef>
          </p:style>
        </p:cxnSp>
        <p:cxnSp>
          <p:nvCxnSpPr>
            <p:cNvPr id="69" name="直线连接符 68">
              <a:extLst>
                <a:ext uri="{FF2B5EF4-FFF2-40B4-BE49-F238E27FC236}">
                  <a16:creationId xmlns:a16="http://schemas.microsoft.com/office/drawing/2014/main" id="{DD054B0C-B0BC-6B48-9A27-59E16A3203B6}"/>
                </a:ext>
              </a:extLst>
            </p:cNvPr>
            <p:cNvCxnSpPr>
              <a:cxnSpLocks/>
            </p:cNvCxnSpPr>
            <p:nvPr/>
          </p:nvCxnSpPr>
          <p:spPr>
            <a:xfrm>
              <a:off x="8192140" y="1741336"/>
              <a:ext cx="0" cy="2911627"/>
            </a:xfrm>
            <a:prstGeom prst="line">
              <a:avLst/>
            </a:prstGeom>
            <a:ln w="19050">
              <a:solidFill>
                <a:srgbClr val="5B9AFC"/>
              </a:solidFill>
              <a:prstDash val="dash"/>
            </a:ln>
          </p:spPr>
          <p:style>
            <a:lnRef idx="1">
              <a:schemeClr val="accent1"/>
            </a:lnRef>
            <a:fillRef idx="0">
              <a:schemeClr val="accent1"/>
            </a:fillRef>
            <a:effectRef idx="0">
              <a:schemeClr val="accent1"/>
            </a:effectRef>
            <a:fontRef idx="minor">
              <a:schemeClr val="tx1"/>
            </a:fontRef>
          </p:style>
        </p:cxnSp>
        <p:cxnSp>
          <p:nvCxnSpPr>
            <p:cNvPr id="70" name="直线连接符 69">
              <a:extLst>
                <a:ext uri="{FF2B5EF4-FFF2-40B4-BE49-F238E27FC236}">
                  <a16:creationId xmlns:a16="http://schemas.microsoft.com/office/drawing/2014/main" id="{9DDFD27F-409E-A34D-B6D1-985F2C87DCC2}"/>
                </a:ext>
              </a:extLst>
            </p:cNvPr>
            <p:cNvCxnSpPr>
              <a:cxnSpLocks/>
            </p:cNvCxnSpPr>
            <p:nvPr/>
          </p:nvCxnSpPr>
          <p:spPr>
            <a:xfrm>
              <a:off x="9605175" y="1741336"/>
              <a:ext cx="0" cy="2911627"/>
            </a:xfrm>
            <a:prstGeom prst="line">
              <a:avLst/>
            </a:prstGeom>
            <a:ln w="19050">
              <a:solidFill>
                <a:srgbClr val="5B9AFC"/>
              </a:solidFill>
              <a:prstDash val="dash"/>
            </a:ln>
          </p:spPr>
          <p:style>
            <a:lnRef idx="1">
              <a:schemeClr val="accent1"/>
            </a:lnRef>
            <a:fillRef idx="0">
              <a:schemeClr val="accent1"/>
            </a:fillRef>
            <a:effectRef idx="0">
              <a:schemeClr val="accent1"/>
            </a:effectRef>
            <a:fontRef idx="minor">
              <a:schemeClr val="tx1"/>
            </a:fontRef>
          </p:style>
        </p:cxnSp>
        <p:sp>
          <p:nvSpPr>
            <p:cNvPr id="71" name="椭圆 70">
              <a:extLst>
                <a:ext uri="{FF2B5EF4-FFF2-40B4-BE49-F238E27FC236}">
                  <a16:creationId xmlns:a16="http://schemas.microsoft.com/office/drawing/2014/main" id="{52968861-7BD4-F442-9763-5FE6432E58AA}"/>
                </a:ext>
              </a:extLst>
            </p:cNvPr>
            <p:cNvSpPr/>
            <p:nvPr/>
          </p:nvSpPr>
          <p:spPr>
            <a:xfrm>
              <a:off x="4560396" y="3906305"/>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372B03A2-8F3A-7B42-9D3C-AE4DD992C27C}"/>
                </a:ext>
              </a:extLst>
            </p:cNvPr>
            <p:cNvSpPr/>
            <p:nvPr/>
          </p:nvSpPr>
          <p:spPr>
            <a:xfrm>
              <a:off x="4924803" y="3906305"/>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a:extLst>
                <a:ext uri="{FF2B5EF4-FFF2-40B4-BE49-F238E27FC236}">
                  <a16:creationId xmlns:a16="http://schemas.microsoft.com/office/drawing/2014/main" id="{96ADF9DC-51D4-4142-AF66-CCE106188842}"/>
                </a:ext>
              </a:extLst>
            </p:cNvPr>
            <p:cNvSpPr/>
            <p:nvPr/>
          </p:nvSpPr>
          <p:spPr>
            <a:xfrm>
              <a:off x="7792298" y="3906305"/>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4" name="椭圆 73">
              <a:extLst>
                <a:ext uri="{FF2B5EF4-FFF2-40B4-BE49-F238E27FC236}">
                  <a16:creationId xmlns:a16="http://schemas.microsoft.com/office/drawing/2014/main" id="{AE26AA0B-DD6F-D645-B234-3DBB5DD1D5F5}"/>
                </a:ext>
              </a:extLst>
            </p:cNvPr>
            <p:cNvSpPr/>
            <p:nvPr/>
          </p:nvSpPr>
          <p:spPr>
            <a:xfrm>
              <a:off x="8350673" y="3906305"/>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椭圆 74">
              <a:extLst>
                <a:ext uri="{FF2B5EF4-FFF2-40B4-BE49-F238E27FC236}">
                  <a16:creationId xmlns:a16="http://schemas.microsoft.com/office/drawing/2014/main" id="{F6AAEB65-B99D-0E4B-B97E-1513DE1AEED6}"/>
                </a:ext>
              </a:extLst>
            </p:cNvPr>
            <p:cNvSpPr/>
            <p:nvPr/>
          </p:nvSpPr>
          <p:spPr>
            <a:xfrm>
              <a:off x="5598554" y="2577342"/>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椭圆 75">
              <a:extLst>
                <a:ext uri="{FF2B5EF4-FFF2-40B4-BE49-F238E27FC236}">
                  <a16:creationId xmlns:a16="http://schemas.microsoft.com/office/drawing/2014/main" id="{ED0150B7-E561-7644-91DD-E1EB7864A55F}"/>
                </a:ext>
              </a:extLst>
            </p:cNvPr>
            <p:cNvSpPr/>
            <p:nvPr/>
          </p:nvSpPr>
          <p:spPr>
            <a:xfrm>
              <a:off x="5643788" y="325193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42A8937A-3CCD-1941-BE5C-D3994B121402}"/>
                </a:ext>
              </a:extLst>
            </p:cNvPr>
            <p:cNvSpPr/>
            <p:nvPr/>
          </p:nvSpPr>
          <p:spPr>
            <a:xfrm>
              <a:off x="7089449" y="2577342"/>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椭圆 77">
              <a:extLst>
                <a:ext uri="{FF2B5EF4-FFF2-40B4-BE49-F238E27FC236}">
                  <a16:creationId xmlns:a16="http://schemas.microsoft.com/office/drawing/2014/main" id="{87F2A0CF-FC02-4145-82A4-D07723C8A1B0}"/>
                </a:ext>
              </a:extLst>
            </p:cNvPr>
            <p:cNvSpPr/>
            <p:nvPr/>
          </p:nvSpPr>
          <p:spPr>
            <a:xfrm>
              <a:off x="7370726" y="2577342"/>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椭圆 78">
              <a:extLst>
                <a:ext uri="{FF2B5EF4-FFF2-40B4-BE49-F238E27FC236}">
                  <a16:creationId xmlns:a16="http://schemas.microsoft.com/office/drawing/2014/main" id="{01703789-5432-954C-8667-66AE7AD47A6A}"/>
                </a:ext>
              </a:extLst>
            </p:cNvPr>
            <p:cNvSpPr/>
            <p:nvPr/>
          </p:nvSpPr>
          <p:spPr>
            <a:xfrm>
              <a:off x="7195984" y="325193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椭圆 79">
              <a:extLst>
                <a:ext uri="{FF2B5EF4-FFF2-40B4-BE49-F238E27FC236}">
                  <a16:creationId xmlns:a16="http://schemas.microsoft.com/office/drawing/2014/main" id="{515E7E38-41BE-E74A-A421-9F790150B869}"/>
                </a:ext>
              </a:extLst>
            </p:cNvPr>
            <p:cNvSpPr/>
            <p:nvPr/>
          </p:nvSpPr>
          <p:spPr>
            <a:xfrm>
              <a:off x="7892275" y="2577342"/>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a:extLst>
                <a:ext uri="{FF2B5EF4-FFF2-40B4-BE49-F238E27FC236}">
                  <a16:creationId xmlns:a16="http://schemas.microsoft.com/office/drawing/2014/main" id="{45625839-0FAF-E849-9C72-1971BC7618F4}"/>
                </a:ext>
              </a:extLst>
            </p:cNvPr>
            <p:cNvSpPr/>
            <p:nvPr/>
          </p:nvSpPr>
          <p:spPr>
            <a:xfrm>
              <a:off x="9171398" y="2577342"/>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a:extLst>
                <a:ext uri="{FF2B5EF4-FFF2-40B4-BE49-F238E27FC236}">
                  <a16:creationId xmlns:a16="http://schemas.microsoft.com/office/drawing/2014/main" id="{7A9AF746-E6C4-0444-BC41-721A1FEF092E}"/>
                </a:ext>
              </a:extLst>
            </p:cNvPr>
            <p:cNvSpPr/>
            <p:nvPr/>
          </p:nvSpPr>
          <p:spPr>
            <a:xfrm>
              <a:off x="8544022" y="325193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a:extLst>
                <a:ext uri="{FF2B5EF4-FFF2-40B4-BE49-F238E27FC236}">
                  <a16:creationId xmlns:a16="http://schemas.microsoft.com/office/drawing/2014/main" id="{C3715815-1C55-D643-B91D-CED778A2444A}"/>
                </a:ext>
              </a:extLst>
            </p:cNvPr>
            <p:cNvSpPr/>
            <p:nvPr/>
          </p:nvSpPr>
          <p:spPr>
            <a:xfrm>
              <a:off x="8937830" y="325193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a:extLst>
                <a:ext uri="{FF2B5EF4-FFF2-40B4-BE49-F238E27FC236}">
                  <a16:creationId xmlns:a16="http://schemas.microsoft.com/office/drawing/2014/main" id="{36A83439-2FAD-EE41-A641-95B30DE223B2}"/>
                </a:ext>
              </a:extLst>
            </p:cNvPr>
            <p:cNvSpPr/>
            <p:nvPr/>
          </p:nvSpPr>
          <p:spPr>
            <a:xfrm>
              <a:off x="9298449" y="325193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5" name="直线箭头连接符 84">
              <a:extLst>
                <a:ext uri="{FF2B5EF4-FFF2-40B4-BE49-F238E27FC236}">
                  <a16:creationId xmlns:a16="http://schemas.microsoft.com/office/drawing/2014/main" id="{E99CF68B-3482-B745-9C67-54913CB9C177}"/>
                </a:ext>
              </a:extLst>
            </p:cNvPr>
            <p:cNvCxnSpPr/>
            <p:nvPr/>
          </p:nvCxnSpPr>
          <p:spPr>
            <a:xfrm>
              <a:off x="2540000" y="2113935"/>
              <a:ext cx="1413035" cy="0"/>
            </a:xfrm>
            <a:prstGeom prst="straightConnector1">
              <a:avLst/>
            </a:prstGeom>
            <a:ln w="19050">
              <a:solidFill>
                <a:srgbClr val="5E628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EBF61CB4-1848-5C44-9B4F-0836C3F57F95}"/>
                </a:ext>
              </a:extLst>
            </p:cNvPr>
            <p:cNvSpPr txBox="1"/>
            <p:nvPr/>
          </p:nvSpPr>
          <p:spPr>
            <a:xfrm>
              <a:off x="2791225" y="1960046"/>
              <a:ext cx="969838" cy="307777"/>
            </a:xfrm>
            <a:prstGeom prst="rect">
              <a:avLst/>
            </a:prstGeom>
            <a:solidFill>
              <a:schemeClr val="bg1"/>
            </a:solidFill>
          </p:spPr>
          <p:txBody>
            <a:bodyPr wrap="square" rtlCol="0">
              <a:spAutoFit/>
            </a:bodyPr>
            <a:lstStyle/>
            <a:p>
              <a:r>
                <a:rPr kumimoji="1" lang="en-US" altLang="zh-CN" sz="1400" dirty="0">
                  <a:solidFill>
                    <a:srgbClr val="383B55"/>
                  </a:solidFill>
                  <a:latin typeface="Helvetica" pitchFamily="2" charset="0"/>
                </a:rPr>
                <a:t>Window</a:t>
              </a:r>
              <a:r>
                <a:rPr kumimoji="1" lang="zh-CN" altLang="en-US" sz="1400" dirty="0">
                  <a:solidFill>
                    <a:srgbClr val="383B55"/>
                  </a:solidFill>
                  <a:latin typeface="Helvetica" pitchFamily="2" charset="0"/>
                </a:rPr>
                <a:t> </a:t>
              </a:r>
              <a:r>
                <a:rPr kumimoji="1" lang="en-US" altLang="zh-CN" sz="1400" dirty="0">
                  <a:solidFill>
                    <a:srgbClr val="383B55"/>
                  </a:solidFill>
                  <a:latin typeface="Helvetica" pitchFamily="2" charset="0"/>
                </a:rPr>
                <a:t>1</a:t>
              </a:r>
              <a:endParaRPr kumimoji="1" lang="zh-CN" altLang="en-US" sz="1400" dirty="0">
                <a:solidFill>
                  <a:srgbClr val="383B55"/>
                </a:solidFill>
                <a:latin typeface="Helvetica" pitchFamily="2" charset="0"/>
              </a:endParaRPr>
            </a:p>
          </p:txBody>
        </p:sp>
        <p:cxnSp>
          <p:nvCxnSpPr>
            <p:cNvPr id="87" name="直线箭头连接符 86">
              <a:extLst>
                <a:ext uri="{FF2B5EF4-FFF2-40B4-BE49-F238E27FC236}">
                  <a16:creationId xmlns:a16="http://schemas.microsoft.com/office/drawing/2014/main" id="{1542813F-1092-3D46-95E2-EB8E6FE2FD47}"/>
                </a:ext>
              </a:extLst>
            </p:cNvPr>
            <p:cNvCxnSpPr/>
            <p:nvPr/>
          </p:nvCxnSpPr>
          <p:spPr>
            <a:xfrm>
              <a:off x="3962877" y="2109625"/>
              <a:ext cx="1413035" cy="0"/>
            </a:xfrm>
            <a:prstGeom prst="straightConnector1">
              <a:avLst/>
            </a:prstGeom>
            <a:ln w="19050">
              <a:solidFill>
                <a:srgbClr val="5E628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E9214819-588A-564C-8F3D-53E6C6265336}"/>
                </a:ext>
              </a:extLst>
            </p:cNvPr>
            <p:cNvSpPr txBox="1"/>
            <p:nvPr/>
          </p:nvSpPr>
          <p:spPr>
            <a:xfrm>
              <a:off x="4214102" y="1955736"/>
              <a:ext cx="969838" cy="307777"/>
            </a:xfrm>
            <a:prstGeom prst="rect">
              <a:avLst/>
            </a:prstGeom>
            <a:solidFill>
              <a:schemeClr val="bg1"/>
            </a:solidFill>
          </p:spPr>
          <p:txBody>
            <a:bodyPr wrap="square" rtlCol="0">
              <a:spAutoFit/>
            </a:bodyPr>
            <a:lstStyle/>
            <a:p>
              <a:r>
                <a:rPr kumimoji="1" lang="en-US" altLang="zh-CN" sz="1400" dirty="0">
                  <a:solidFill>
                    <a:srgbClr val="383B55"/>
                  </a:solidFill>
                  <a:latin typeface="Helvetica" pitchFamily="2" charset="0"/>
                </a:rPr>
                <a:t>Window</a:t>
              </a:r>
              <a:r>
                <a:rPr kumimoji="1" lang="zh-CN" altLang="en-US" sz="1400" dirty="0">
                  <a:solidFill>
                    <a:srgbClr val="383B55"/>
                  </a:solidFill>
                  <a:latin typeface="Helvetica" pitchFamily="2" charset="0"/>
                </a:rPr>
                <a:t> </a:t>
              </a:r>
              <a:r>
                <a:rPr kumimoji="1" lang="en-US" altLang="zh-CN" sz="1400" dirty="0">
                  <a:solidFill>
                    <a:srgbClr val="383B55"/>
                  </a:solidFill>
                  <a:latin typeface="Helvetica" pitchFamily="2" charset="0"/>
                </a:rPr>
                <a:t>2</a:t>
              </a:r>
              <a:endParaRPr kumimoji="1" lang="zh-CN" altLang="en-US" sz="1400" dirty="0">
                <a:solidFill>
                  <a:srgbClr val="383B55"/>
                </a:solidFill>
                <a:latin typeface="Helvetica" pitchFamily="2" charset="0"/>
              </a:endParaRPr>
            </a:p>
          </p:txBody>
        </p:sp>
        <p:cxnSp>
          <p:nvCxnSpPr>
            <p:cNvPr id="89" name="直线箭头连接符 88">
              <a:extLst>
                <a:ext uri="{FF2B5EF4-FFF2-40B4-BE49-F238E27FC236}">
                  <a16:creationId xmlns:a16="http://schemas.microsoft.com/office/drawing/2014/main" id="{EC6670C6-39D7-9047-8CD3-0CFD01321A4B}"/>
                </a:ext>
              </a:extLst>
            </p:cNvPr>
            <p:cNvCxnSpPr/>
            <p:nvPr/>
          </p:nvCxnSpPr>
          <p:spPr>
            <a:xfrm>
              <a:off x="5366215" y="2109625"/>
              <a:ext cx="1413035" cy="0"/>
            </a:xfrm>
            <a:prstGeom prst="straightConnector1">
              <a:avLst/>
            </a:prstGeom>
            <a:ln w="19050">
              <a:solidFill>
                <a:srgbClr val="5E628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id="{DF8151FD-ECFA-D949-AA08-F26E531228CC}"/>
                </a:ext>
              </a:extLst>
            </p:cNvPr>
            <p:cNvSpPr txBox="1"/>
            <p:nvPr/>
          </p:nvSpPr>
          <p:spPr>
            <a:xfrm>
              <a:off x="5617440" y="1955736"/>
              <a:ext cx="969838" cy="307777"/>
            </a:xfrm>
            <a:prstGeom prst="rect">
              <a:avLst/>
            </a:prstGeom>
            <a:solidFill>
              <a:schemeClr val="bg1"/>
            </a:solidFill>
          </p:spPr>
          <p:txBody>
            <a:bodyPr wrap="square" rtlCol="0">
              <a:spAutoFit/>
            </a:bodyPr>
            <a:lstStyle/>
            <a:p>
              <a:r>
                <a:rPr kumimoji="1" lang="en-US" altLang="zh-CN" sz="1400" dirty="0">
                  <a:solidFill>
                    <a:srgbClr val="383B55"/>
                  </a:solidFill>
                  <a:latin typeface="Helvetica" pitchFamily="2" charset="0"/>
                </a:rPr>
                <a:t>Window</a:t>
              </a:r>
              <a:r>
                <a:rPr kumimoji="1" lang="zh-CN" altLang="en-US" sz="1400" dirty="0">
                  <a:solidFill>
                    <a:srgbClr val="383B55"/>
                  </a:solidFill>
                  <a:latin typeface="Helvetica" pitchFamily="2" charset="0"/>
                </a:rPr>
                <a:t> </a:t>
              </a:r>
              <a:r>
                <a:rPr kumimoji="1" lang="en-US" altLang="zh-CN" sz="1400" dirty="0">
                  <a:solidFill>
                    <a:srgbClr val="383B55"/>
                  </a:solidFill>
                  <a:latin typeface="Helvetica" pitchFamily="2" charset="0"/>
                </a:rPr>
                <a:t>3</a:t>
              </a:r>
              <a:endParaRPr kumimoji="1" lang="zh-CN" altLang="en-US" sz="1400" dirty="0">
                <a:solidFill>
                  <a:srgbClr val="383B55"/>
                </a:solidFill>
                <a:latin typeface="Helvetica" pitchFamily="2" charset="0"/>
              </a:endParaRPr>
            </a:p>
          </p:txBody>
        </p:sp>
        <p:cxnSp>
          <p:nvCxnSpPr>
            <p:cNvPr id="91" name="直线箭头连接符 90">
              <a:extLst>
                <a:ext uri="{FF2B5EF4-FFF2-40B4-BE49-F238E27FC236}">
                  <a16:creationId xmlns:a16="http://schemas.microsoft.com/office/drawing/2014/main" id="{DE2E2933-D3D0-0645-8216-C59ADDB03400}"/>
                </a:ext>
              </a:extLst>
            </p:cNvPr>
            <p:cNvCxnSpPr/>
            <p:nvPr/>
          </p:nvCxnSpPr>
          <p:spPr>
            <a:xfrm>
              <a:off x="6781115" y="2109625"/>
              <a:ext cx="1413035" cy="0"/>
            </a:xfrm>
            <a:prstGeom prst="straightConnector1">
              <a:avLst/>
            </a:prstGeom>
            <a:ln w="19050">
              <a:solidFill>
                <a:srgbClr val="5E628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2E9FF758-5C13-284A-8B4C-D5C176B0BF8D}"/>
                </a:ext>
              </a:extLst>
            </p:cNvPr>
            <p:cNvSpPr txBox="1"/>
            <p:nvPr/>
          </p:nvSpPr>
          <p:spPr>
            <a:xfrm>
              <a:off x="7032340" y="1955736"/>
              <a:ext cx="969838" cy="307777"/>
            </a:xfrm>
            <a:prstGeom prst="rect">
              <a:avLst/>
            </a:prstGeom>
            <a:solidFill>
              <a:schemeClr val="bg1"/>
            </a:solidFill>
          </p:spPr>
          <p:txBody>
            <a:bodyPr wrap="square" rtlCol="0">
              <a:spAutoFit/>
            </a:bodyPr>
            <a:lstStyle/>
            <a:p>
              <a:r>
                <a:rPr kumimoji="1" lang="en-US" altLang="zh-CN" sz="1400" dirty="0">
                  <a:solidFill>
                    <a:srgbClr val="383B55"/>
                  </a:solidFill>
                  <a:latin typeface="Helvetica" pitchFamily="2" charset="0"/>
                </a:rPr>
                <a:t>Window</a:t>
              </a:r>
              <a:r>
                <a:rPr kumimoji="1" lang="zh-CN" altLang="en-US" sz="1400" dirty="0">
                  <a:solidFill>
                    <a:srgbClr val="383B55"/>
                  </a:solidFill>
                  <a:latin typeface="Helvetica" pitchFamily="2" charset="0"/>
                </a:rPr>
                <a:t> </a:t>
              </a:r>
              <a:r>
                <a:rPr kumimoji="1" lang="en-US" altLang="zh-CN" sz="1400" dirty="0">
                  <a:solidFill>
                    <a:srgbClr val="383B55"/>
                  </a:solidFill>
                  <a:latin typeface="Helvetica" pitchFamily="2" charset="0"/>
                </a:rPr>
                <a:t>4</a:t>
              </a:r>
              <a:endParaRPr kumimoji="1" lang="zh-CN" altLang="en-US" sz="1400" dirty="0">
                <a:solidFill>
                  <a:srgbClr val="383B55"/>
                </a:solidFill>
                <a:latin typeface="Helvetica" pitchFamily="2" charset="0"/>
              </a:endParaRPr>
            </a:p>
          </p:txBody>
        </p:sp>
        <p:cxnSp>
          <p:nvCxnSpPr>
            <p:cNvPr id="93" name="直线箭头连接符 92">
              <a:extLst>
                <a:ext uri="{FF2B5EF4-FFF2-40B4-BE49-F238E27FC236}">
                  <a16:creationId xmlns:a16="http://schemas.microsoft.com/office/drawing/2014/main" id="{26B5108F-E961-D342-BD24-0FF794BADA4E}"/>
                </a:ext>
              </a:extLst>
            </p:cNvPr>
            <p:cNvCxnSpPr/>
            <p:nvPr/>
          </p:nvCxnSpPr>
          <p:spPr>
            <a:xfrm>
              <a:off x="8201983" y="2109625"/>
              <a:ext cx="1413035" cy="0"/>
            </a:xfrm>
            <a:prstGeom prst="straightConnector1">
              <a:avLst/>
            </a:prstGeom>
            <a:ln w="19050">
              <a:solidFill>
                <a:srgbClr val="5E628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4" name="文本框 93">
              <a:extLst>
                <a:ext uri="{FF2B5EF4-FFF2-40B4-BE49-F238E27FC236}">
                  <a16:creationId xmlns:a16="http://schemas.microsoft.com/office/drawing/2014/main" id="{F6ED8494-927C-3C4C-8D39-8C5BBD6D3541}"/>
                </a:ext>
              </a:extLst>
            </p:cNvPr>
            <p:cNvSpPr txBox="1"/>
            <p:nvPr/>
          </p:nvSpPr>
          <p:spPr>
            <a:xfrm>
              <a:off x="8453208" y="1955736"/>
              <a:ext cx="969838" cy="307777"/>
            </a:xfrm>
            <a:prstGeom prst="rect">
              <a:avLst/>
            </a:prstGeom>
            <a:solidFill>
              <a:schemeClr val="bg1"/>
            </a:solidFill>
          </p:spPr>
          <p:txBody>
            <a:bodyPr wrap="square" rtlCol="0">
              <a:spAutoFit/>
            </a:bodyPr>
            <a:lstStyle/>
            <a:p>
              <a:r>
                <a:rPr kumimoji="1" lang="en-US" altLang="zh-CN" sz="1400" dirty="0">
                  <a:solidFill>
                    <a:srgbClr val="383B55"/>
                  </a:solidFill>
                  <a:latin typeface="Helvetica" pitchFamily="2" charset="0"/>
                </a:rPr>
                <a:t>Window</a:t>
              </a:r>
              <a:r>
                <a:rPr kumimoji="1" lang="zh-CN" altLang="en-US" sz="1400" dirty="0">
                  <a:solidFill>
                    <a:srgbClr val="383B55"/>
                  </a:solidFill>
                  <a:latin typeface="Helvetica" pitchFamily="2" charset="0"/>
                </a:rPr>
                <a:t> </a:t>
              </a:r>
              <a:r>
                <a:rPr kumimoji="1" lang="en-US" altLang="zh-CN" sz="1400" dirty="0">
                  <a:solidFill>
                    <a:srgbClr val="383B55"/>
                  </a:solidFill>
                  <a:latin typeface="Helvetica" pitchFamily="2" charset="0"/>
                </a:rPr>
                <a:t>5</a:t>
              </a:r>
              <a:endParaRPr kumimoji="1" lang="zh-CN" altLang="en-US" sz="1400" dirty="0">
                <a:solidFill>
                  <a:srgbClr val="383B55"/>
                </a:solidFill>
                <a:latin typeface="Helvetica" pitchFamily="2" charset="0"/>
              </a:endParaRPr>
            </a:p>
          </p:txBody>
        </p:sp>
        <p:sp>
          <p:nvSpPr>
            <p:cNvPr id="99" name="椭圆 98">
              <a:extLst>
                <a:ext uri="{FF2B5EF4-FFF2-40B4-BE49-F238E27FC236}">
                  <a16:creationId xmlns:a16="http://schemas.microsoft.com/office/drawing/2014/main" id="{D60D273C-2660-AE4C-B278-BFD62A622110}"/>
                </a:ext>
              </a:extLst>
            </p:cNvPr>
            <p:cNvSpPr/>
            <p:nvPr/>
          </p:nvSpPr>
          <p:spPr>
            <a:xfrm>
              <a:off x="7468434" y="3906305"/>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文本框 99">
              <a:extLst>
                <a:ext uri="{FF2B5EF4-FFF2-40B4-BE49-F238E27FC236}">
                  <a16:creationId xmlns:a16="http://schemas.microsoft.com/office/drawing/2014/main" id="{302E4330-60D9-1C4C-913A-E50A459263D5}"/>
                </a:ext>
              </a:extLst>
            </p:cNvPr>
            <p:cNvSpPr txBox="1"/>
            <p:nvPr/>
          </p:nvSpPr>
          <p:spPr>
            <a:xfrm>
              <a:off x="1006005" y="2531506"/>
              <a:ext cx="1790419" cy="307777"/>
            </a:xfrm>
            <a:prstGeom prst="rect">
              <a:avLst/>
            </a:prstGeom>
            <a:noFill/>
          </p:spPr>
          <p:txBody>
            <a:bodyPr wrap="square" rtlCol="0">
              <a:spAutoFit/>
            </a:bodyPr>
            <a:lstStyle/>
            <a:p>
              <a:r>
                <a:rPr lang="en-US" altLang="zh-CN" sz="1400" b="1" dirty="0">
                  <a:solidFill>
                    <a:srgbClr val="383B55"/>
                  </a:solidFill>
                  <a:latin typeface="Helvetica" pitchFamily="2" charset="0"/>
                </a:rPr>
                <a:t>Measure point</a:t>
              </a:r>
              <a:r>
                <a:rPr lang="zh-CN" altLang="en-US" sz="1400" b="1" dirty="0">
                  <a:solidFill>
                    <a:srgbClr val="383B55"/>
                  </a:solidFill>
                  <a:latin typeface="Helvetica" pitchFamily="2" charset="0"/>
                </a:rPr>
                <a:t> </a:t>
              </a:r>
              <a:r>
                <a:rPr lang="en-US" altLang="zh-CN" sz="1400" b="1" dirty="0">
                  <a:solidFill>
                    <a:srgbClr val="383B55"/>
                  </a:solidFill>
                  <a:latin typeface="Helvetica" pitchFamily="2" charset="0"/>
                </a:rPr>
                <a:t>1</a:t>
              </a:r>
              <a:endParaRPr lang="zh-CN" altLang="en-US" sz="1400" b="1" dirty="0">
                <a:solidFill>
                  <a:srgbClr val="383B55"/>
                </a:solidFill>
                <a:latin typeface="Helvetica" pitchFamily="2" charset="0"/>
              </a:endParaRPr>
            </a:p>
          </p:txBody>
        </p:sp>
        <p:sp>
          <p:nvSpPr>
            <p:cNvPr id="101" name="文本框 100">
              <a:extLst>
                <a:ext uri="{FF2B5EF4-FFF2-40B4-BE49-F238E27FC236}">
                  <a16:creationId xmlns:a16="http://schemas.microsoft.com/office/drawing/2014/main" id="{EEFED256-F7EC-3D47-8BE8-2AF798DF5A6D}"/>
                </a:ext>
              </a:extLst>
            </p:cNvPr>
            <p:cNvSpPr txBox="1"/>
            <p:nvPr/>
          </p:nvSpPr>
          <p:spPr>
            <a:xfrm>
              <a:off x="9933310" y="4676828"/>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Time</a:t>
              </a:r>
              <a:endParaRPr lang="zh-CN" altLang="en-US" sz="1400" dirty="0">
                <a:solidFill>
                  <a:srgbClr val="383B55"/>
                </a:solidFill>
                <a:latin typeface="Helvetica" pitchFamily="2" charset="0"/>
              </a:endParaRPr>
            </a:p>
          </p:txBody>
        </p:sp>
        <p:sp>
          <p:nvSpPr>
            <p:cNvPr id="102" name="文本框 101">
              <a:extLst>
                <a:ext uri="{FF2B5EF4-FFF2-40B4-BE49-F238E27FC236}">
                  <a16:creationId xmlns:a16="http://schemas.microsoft.com/office/drawing/2014/main" id="{5A572C28-D155-DA47-8BEA-2C0E629EAC6E}"/>
                </a:ext>
              </a:extLst>
            </p:cNvPr>
            <p:cNvSpPr txBox="1"/>
            <p:nvPr/>
          </p:nvSpPr>
          <p:spPr>
            <a:xfrm>
              <a:off x="2399179" y="4665812"/>
              <a:ext cx="440003" cy="307777"/>
            </a:xfrm>
            <a:prstGeom prst="rect">
              <a:avLst/>
            </a:prstGeom>
            <a:noFill/>
          </p:spPr>
          <p:txBody>
            <a:bodyPr wrap="square" rtlCol="0">
              <a:spAutoFit/>
            </a:bodyPr>
            <a:lstStyle/>
            <a:p>
              <a:r>
                <a:rPr lang="en-US" altLang="zh-CN" sz="1400" dirty="0">
                  <a:solidFill>
                    <a:srgbClr val="383B55"/>
                  </a:solidFill>
                  <a:latin typeface="Helvetica" pitchFamily="2" charset="0"/>
                </a:rPr>
                <a:t>t1</a:t>
              </a:r>
              <a:endParaRPr lang="zh-CN" altLang="en-US" sz="1400" dirty="0">
                <a:solidFill>
                  <a:srgbClr val="383B55"/>
                </a:solidFill>
                <a:latin typeface="Helvetica" pitchFamily="2" charset="0"/>
              </a:endParaRPr>
            </a:p>
          </p:txBody>
        </p:sp>
        <p:sp>
          <p:nvSpPr>
            <p:cNvPr id="103" name="文本框 102">
              <a:extLst>
                <a:ext uri="{FF2B5EF4-FFF2-40B4-BE49-F238E27FC236}">
                  <a16:creationId xmlns:a16="http://schemas.microsoft.com/office/drawing/2014/main" id="{4CA57DA5-3380-464D-BEA1-9ACF207B3E31}"/>
                </a:ext>
              </a:extLst>
            </p:cNvPr>
            <p:cNvSpPr txBox="1"/>
            <p:nvPr/>
          </p:nvSpPr>
          <p:spPr>
            <a:xfrm>
              <a:off x="5211121" y="4662918"/>
              <a:ext cx="440003" cy="307777"/>
            </a:xfrm>
            <a:prstGeom prst="rect">
              <a:avLst/>
            </a:prstGeom>
            <a:noFill/>
          </p:spPr>
          <p:txBody>
            <a:bodyPr wrap="square" rtlCol="0">
              <a:spAutoFit/>
            </a:bodyPr>
            <a:lstStyle/>
            <a:p>
              <a:r>
                <a:rPr lang="en-US" altLang="zh-CN" sz="1400" dirty="0">
                  <a:solidFill>
                    <a:srgbClr val="383B55"/>
                  </a:solidFill>
                  <a:latin typeface="Helvetica" pitchFamily="2" charset="0"/>
                </a:rPr>
                <a:t>t3</a:t>
              </a:r>
              <a:endParaRPr lang="zh-CN" altLang="en-US" sz="1400" dirty="0">
                <a:solidFill>
                  <a:srgbClr val="383B55"/>
                </a:solidFill>
                <a:latin typeface="Helvetica" pitchFamily="2" charset="0"/>
              </a:endParaRPr>
            </a:p>
          </p:txBody>
        </p:sp>
        <p:sp>
          <p:nvSpPr>
            <p:cNvPr id="104" name="文本框 103">
              <a:extLst>
                <a:ext uri="{FF2B5EF4-FFF2-40B4-BE49-F238E27FC236}">
                  <a16:creationId xmlns:a16="http://schemas.microsoft.com/office/drawing/2014/main" id="{F3F0AB61-70BC-B54A-AEA2-FE943158E433}"/>
                </a:ext>
              </a:extLst>
            </p:cNvPr>
            <p:cNvSpPr txBox="1"/>
            <p:nvPr/>
          </p:nvSpPr>
          <p:spPr>
            <a:xfrm>
              <a:off x="3802401" y="4660196"/>
              <a:ext cx="440003" cy="307777"/>
            </a:xfrm>
            <a:prstGeom prst="rect">
              <a:avLst/>
            </a:prstGeom>
            <a:noFill/>
          </p:spPr>
          <p:txBody>
            <a:bodyPr wrap="square" rtlCol="0">
              <a:spAutoFit/>
            </a:bodyPr>
            <a:lstStyle/>
            <a:p>
              <a:r>
                <a:rPr lang="en-US" altLang="zh-CN" sz="1400" dirty="0">
                  <a:solidFill>
                    <a:srgbClr val="383B55"/>
                  </a:solidFill>
                  <a:latin typeface="Helvetica" pitchFamily="2" charset="0"/>
                </a:rPr>
                <a:t>t2</a:t>
              </a:r>
              <a:endParaRPr lang="zh-CN" altLang="en-US" sz="1400" dirty="0">
                <a:solidFill>
                  <a:srgbClr val="383B55"/>
                </a:solidFill>
                <a:latin typeface="Helvetica" pitchFamily="2" charset="0"/>
              </a:endParaRPr>
            </a:p>
          </p:txBody>
        </p:sp>
        <p:sp>
          <p:nvSpPr>
            <p:cNvPr id="105" name="文本框 104">
              <a:extLst>
                <a:ext uri="{FF2B5EF4-FFF2-40B4-BE49-F238E27FC236}">
                  <a16:creationId xmlns:a16="http://schemas.microsoft.com/office/drawing/2014/main" id="{634643FC-5CEB-BA44-B0E4-BE42E9BCDA5E}"/>
                </a:ext>
              </a:extLst>
            </p:cNvPr>
            <p:cNvSpPr txBox="1"/>
            <p:nvPr/>
          </p:nvSpPr>
          <p:spPr>
            <a:xfrm>
              <a:off x="8055259" y="4667271"/>
              <a:ext cx="440003" cy="307777"/>
            </a:xfrm>
            <a:prstGeom prst="rect">
              <a:avLst/>
            </a:prstGeom>
            <a:noFill/>
          </p:spPr>
          <p:txBody>
            <a:bodyPr wrap="square" rtlCol="0">
              <a:spAutoFit/>
            </a:bodyPr>
            <a:lstStyle/>
            <a:p>
              <a:r>
                <a:rPr lang="en-US" altLang="zh-CN" sz="1400" dirty="0">
                  <a:solidFill>
                    <a:srgbClr val="383B55"/>
                  </a:solidFill>
                  <a:latin typeface="Helvetica" pitchFamily="2" charset="0"/>
                </a:rPr>
                <a:t>t5</a:t>
              </a:r>
              <a:endParaRPr lang="zh-CN" altLang="en-US" sz="1400" dirty="0">
                <a:solidFill>
                  <a:srgbClr val="383B55"/>
                </a:solidFill>
                <a:latin typeface="Helvetica" pitchFamily="2" charset="0"/>
              </a:endParaRPr>
            </a:p>
          </p:txBody>
        </p:sp>
        <p:sp>
          <p:nvSpPr>
            <p:cNvPr id="106" name="文本框 105">
              <a:extLst>
                <a:ext uri="{FF2B5EF4-FFF2-40B4-BE49-F238E27FC236}">
                  <a16:creationId xmlns:a16="http://schemas.microsoft.com/office/drawing/2014/main" id="{49B1F86E-811B-6B40-A669-8C4F35A3BFC5}"/>
                </a:ext>
              </a:extLst>
            </p:cNvPr>
            <p:cNvSpPr txBox="1"/>
            <p:nvPr/>
          </p:nvSpPr>
          <p:spPr>
            <a:xfrm>
              <a:off x="6614343" y="4671758"/>
              <a:ext cx="440003" cy="307777"/>
            </a:xfrm>
            <a:prstGeom prst="rect">
              <a:avLst/>
            </a:prstGeom>
            <a:noFill/>
          </p:spPr>
          <p:txBody>
            <a:bodyPr wrap="square" rtlCol="0">
              <a:spAutoFit/>
            </a:bodyPr>
            <a:lstStyle/>
            <a:p>
              <a:r>
                <a:rPr lang="en-US" altLang="zh-CN" sz="1400" dirty="0">
                  <a:solidFill>
                    <a:srgbClr val="383B55"/>
                  </a:solidFill>
                  <a:latin typeface="Helvetica" pitchFamily="2" charset="0"/>
                </a:rPr>
                <a:t>t4</a:t>
              </a:r>
              <a:endParaRPr lang="zh-CN" altLang="en-US" sz="1400" dirty="0">
                <a:solidFill>
                  <a:srgbClr val="383B55"/>
                </a:solidFill>
                <a:latin typeface="Helvetica" pitchFamily="2" charset="0"/>
              </a:endParaRPr>
            </a:p>
          </p:txBody>
        </p:sp>
        <p:sp>
          <p:nvSpPr>
            <p:cNvPr id="107" name="文本框 106">
              <a:extLst>
                <a:ext uri="{FF2B5EF4-FFF2-40B4-BE49-F238E27FC236}">
                  <a16:creationId xmlns:a16="http://schemas.microsoft.com/office/drawing/2014/main" id="{70F264A5-1E1F-2743-9B76-15767A4F31EB}"/>
                </a:ext>
              </a:extLst>
            </p:cNvPr>
            <p:cNvSpPr txBox="1"/>
            <p:nvPr/>
          </p:nvSpPr>
          <p:spPr>
            <a:xfrm>
              <a:off x="9458481" y="4660196"/>
              <a:ext cx="440003" cy="307777"/>
            </a:xfrm>
            <a:prstGeom prst="rect">
              <a:avLst/>
            </a:prstGeom>
            <a:noFill/>
          </p:spPr>
          <p:txBody>
            <a:bodyPr wrap="square" rtlCol="0">
              <a:spAutoFit/>
            </a:bodyPr>
            <a:lstStyle/>
            <a:p>
              <a:r>
                <a:rPr lang="en-US" altLang="zh-CN" sz="1400" dirty="0">
                  <a:solidFill>
                    <a:srgbClr val="383B55"/>
                  </a:solidFill>
                  <a:latin typeface="Helvetica" pitchFamily="2" charset="0"/>
                </a:rPr>
                <a:t>t6</a:t>
              </a:r>
              <a:endParaRPr lang="zh-CN" altLang="en-US" sz="1400" dirty="0">
                <a:solidFill>
                  <a:srgbClr val="383B55"/>
                </a:solidFill>
                <a:latin typeface="Helvetica" pitchFamily="2" charset="0"/>
              </a:endParaRPr>
            </a:p>
          </p:txBody>
        </p:sp>
        <p:sp>
          <p:nvSpPr>
            <p:cNvPr id="108" name="矩形 107">
              <a:extLst>
                <a:ext uri="{FF2B5EF4-FFF2-40B4-BE49-F238E27FC236}">
                  <a16:creationId xmlns:a16="http://schemas.microsoft.com/office/drawing/2014/main" id="{F951163A-0AF6-5D4A-B621-27E30A4518BF}"/>
                </a:ext>
              </a:extLst>
            </p:cNvPr>
            <p:cNvSpPr/>
            <p:nvPr/>
          </p:nvSpPr>
          <p:spPr>
            <a:xfrm>
              <a:off x="8332294" y="5053725"/>
              <a:ext cx="2119491" cy="307777"/>
            </a:xfrm>
            <a:prstGeom prst="rect">
              <a:avLst/>
            </a:prstGeom>
          </p:spPr>
          <p:txBody>
            <a:bodyPr wrap="none">
              <a:spAutoFit/>
            </a:bodyPr>
            <a:lstStyle/>
            <a:p>
              <a:r>
                <a:rPr lang="zh-CN" altLang="en-US" sz="1400" dirty="0">
                  <a:solidFill>
                    <a:srgbClr val="383B55"/>
                  </a:solidFill>
                  <a:latin typeface="Helvetica" pitchFamily="2" charset="0"/>
                </a:rPr>
                <a:t>window duration </a:t>
              </a:r>
              <a:r>
                <a:rPr lang="en-US" altLang="zh-CN" sz="1400" dirty="0">
                  <a:solidFill>
                    <a:srgbClr val="383B55"/>
                  </a:solidFill>
                  <a:latin typeface="Helvetica" pitchFamily="2" charset="0"/>
                </a:rPr>
                <a:t>=</a:t>
              </a:r>
              <a:r>
                <a:rPr lang="zh-CN" altLang="en-US" sz="1400" dirty="0">
                  <a:solidFill>
                    <a:srgbClr val="383B55"/>
                  </a:solidFill>
                  <a:latin typeface="Helvetica" pitchFamily="2" charset="0"/>
                </a:rPr>
                <a:t> </a:t>
              </a:r>
              <a:r>
                <a:rPr lang="en-US" altLang="zh-CN" sz="1400" dirty="0">
                  <a:solidFill>
                    <a:srgbClr val="383B55"/>
                  </a:solidFill>
                  <a:latin typeface="Helvetica" pitchFamily="2" charset="0"/>
                </a:rPr>
                <a:t>5</a:t>
              </a:r>
              <a:r>
                <a:rPr lang="zh-CN" altLang="en-US" sz="1400" dirty="0">
                  <a:solidFill>
                    <a:srgbClr val="383B55"/>
                  </a:solidFill>
                  <a:latin typeface="Helvetica" pitchFamily="2" charset="0"/>
                </a:rPr>
                <a:t> </a:t>
              </a:r>
              <a:r>
                <a:rPr lang="en-US" altLang="zh-CN" sz="1400" dirty="0">
                  <a:solidFill>
                    <a:srgbClr val="383B55"/>
                  </a:solidFill>
                  <a:latin typeface="Helvetica" pitchFamily="2" charset="0"/>
                </a:rPr>
                <a:t>min</a:t>
              </a:r>
              <a:endParaRPr lang="zh-CN" altLang="en-US" sz="1400" dirty="0">
                <a:solidFill>
                  <a:srgbClr val="383B55"/>
                </a:solidFill>
                <a:latin typeface="Helvetica" pitchFamily="2" charset="0"/>
              </a:endParaRPr>
            </a:p>
          </p:txBody>
        </p:sp>
        <p:sp>
          <p:nvSpPr>
            <p:cNvPr id="109" name="椭圆 108">
              <a:extLst>
                <a:ext uri="{FF2B5EF4-FFF2-40B4-BE49-F238E27FC236}">
                  <a16:creationId xmlns:a16="http://schemas.microsoft.com/office/drawing/2014/main" id="{2013034D-2F51-BF44-B43F-E5B12B46C6A4}"/>
                </a:ext>
              </a:extLst>
            </p:cNvPr>
            <p:cNvSpPr/>
            <p:nvPr/>
          </p:nvSpPr>
          <p:spPr>
            <a:xfrm>
              <a:off x="5954467" y="325193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0" name="文本框 109">
              <a:extLst>
                <a:ext uri="{FF2B5EF4-FFF2-40B4-BE49-F238E27FC236}">
                  <a16:creationId xmlns:a16="http://schemas.microsoft.com/office/drawing/2014/main" id="{2D4B26F1-B033-5B4E-A5F5-CABBBBF54245}"/>
                </a:ext>
              </a:extLst>
            </p:cNvPr>
            <p:cNvSpPr txBox="1"/>
            <p:nvPr/>
          </p:nvSpPr>
          <p:spPr>
            <a:xfrm>
              <a:off x="999272" y="3191151"/>
              <a:ext cx="1790419" cy="307777"/>
            </a:xfrm>
            <a:prstGeom prst="rect">
              <a:avLst/>
            </a:prstGeom>
            <a:noFill/>
          </p:spPr>
          <p:txBody>
            <a:bodyPr wrap="square" rtlCol="0">
              <a:spAutoFit/>
            </a:bodyPr>
            <a:lstStyle/>
            <a:p>
              <a:r>
                <a:rPr lang="en-US" altLang="zh-CN" sz="1400" b="1" dirty="0">
                  <a:solidFill>
                    <a:srgbClr val="383B55"/>
                  </a:solidFill>
                  <a:latin typeface="Helvetica" pitchFamily="2" charset="0"/>
                </a:rPr>
                <a:t>Measure point</a:t>
              </a:r>
              <a:r>
                <a:rPr lang="zh-CN" altLang="en-US" sz="1400" b="1" dirty="0">
                  <a:solidFill>
                    <a:srgbClr val="383B55"/>
                  </a:solidFill>
                  <a:latin typeface="Helvetica" pitchFamily="2" charset="0"/>
                </a:rPr>
                <a:t> </a:t>
              </a:r>
              <a:r>
                <a:rPr lang="en-US" altLang="zh-CN" sz="1400" b="1" dirty="0">
                  <a:solidFill>
                    <a:srgbClr val="383B55"/>
                  </a:solidFill>
                  <a:latin typeface="Helvetica" pitchFamily="2" charset="0"/>
                </a:rPr>
                <a:t>2</a:t>
              </a:r>
              <a:endParaRPr lang="zh-CN" altLang="en-US" sz="1400" b="1" dirty="0">
                <a:solidFill>
                  <a:srgbClr val="383B55"/>
                </a:solidFill>
                <a:latin typeface="Helvetica" pitchFamily="2" charset="0"/>
              </a:endParaRPr>
            </a:p>
          </p:txBody>
        </p:sp>
        <p:sp>
          <p:nvSpPr>
            <p:cNvPr id="111" name="文本框 110">
              <a:extLst>
                <a:ext uri="{FF2B5EF4-FFF2-40B4-BE49-F238E27FC236}">
                  <a16:creationId xmlns:a16="http://schemas.microsoft.com/office/drawing/2014/main" id="{AB88A840-EE18-3E4B-A8F8-B6824A577D5E}"/>
                </a:ext>
              </a:extLst>
            </p:cNvPr>
            <p:cNvSpPr txBox="1"/>
            <p:nvPr/>
          </p:nvSpPr>
          <p:spPr>
            <a:xfrm>
              <a:off x="999272" y="3830972"/>
              <a:ext cx="1790419" cy="307777"/>
            </a:xfrm>
            <a:prstGeom prst="rect">
              <a:avLst/>
            </a:prstGeom>
            <a:noFill/>
          </p:spPr>
          <p:txBody>
            <a:bodyPr wrap="square" rtlCol="0">
              <a:spAutoFit/>
            </a:bodyPr>
            <a:lstStyle/>
            <a:p>
              <a:r>
                <a:rPr lang="en-US" altLang="zh-CN" sz="1400" b="1" dirty="0">
                  <a:solidFill>
                    <a:srgbClr val="383B55"/>
                  </a:solidFill>
                  <a:latin typeface="Helvetica" pitchFamily="2" charset="0"/>
                </a:rPr>
                <a:t>Measure point</a:t>
              </a:r>
              <a:r>
                <a:rPr lang="zh-CN" altLang="en-US" sz="1400" b="1" dirty="0">
                  <a:solidFill>
                    <a:srgbClr val="383B55"/>
                  </a:solidFill>
                  <a:latin typeface="Helvetica" pitchFamily="2" charset="0"/>
                </a:rPr>
                <a:t> </a:t>
              </a:r>
              <a:r>
                <a:rPr lang="en-US" altLang="zh-CN" sz="1400" b="1" dirty="0">
                  <a:solidFill>
                    <a:srgbClr val="383B55"/>
                  </a:solidFill>
                  <a:latin typeface="Helvetica" pitchFamily="2" charset="0"/>
                </a:rPr>
                <a:t>3</a:t>
              </a:r>
              <a:endParaRPr lang="zh-CN" altLang="en-US" sz="1400" b="1" dirty="0">
                <a:solidFill>
                  <a:srgbClr val="383B55"/>
                </a:solidFill>
                <a:latin typeface="Helvetica" pitchFamily="2" charset="0"/>
              </a:endParaRPr>
            </a:p>
          </p:txBody>
        </p:sp>
        <p:cxnSp>
          <p:nvCxnSpPr>
            <p:cNvPr id="112" name="直线箭头连接符 111">
              <a:extLst>
                <a:ext uri="{FF2B5EF4-FFF2-40B4-BE49-F238E27FC236}">
                  <a16:creationId xmlns:a16="http://schemas.microsoft.com/office/drawing/2014/main" id="{8BE2FAC0-F546-9A4F-B1CF-86A66F2E9B56}"/>
                </a:ext>
              </a:extLst>
            </p:cNvPr>
            <p:cNvCxnSpPr>
              <a:cxnSpLocks/>
            </p:cNvCxnSpPr>
            <p:nvPr/>
          </p:nvCxnSpPr>
          <p:spPr>
            <a:xfrm>
              <a:off x="2503542" y="4660196"/>
              <a:ext cx="7709231"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grpSp>
      <p:sp>
        <p:nvSpPr>
          <p:cNvPr id="113" name="文本框 112">
            <a:extLst>
              <a:ext uri="{FF2B5EF4-FFF2-40B4-BE49-F238E27FC236}">
                <a16:creationId xmlns:a16="http://schemas.microsoft.com/office/drawing/2014/main" id="{B74301BB-E280-C24F-BB4E-A02D213D779A}"/>
              </a:ext>
            </a:extLst>
          </p:cNvPr>
          <p:cNvSpPr txBox="1"/>
          <p:nvPr/>
        </p:nvSpPr>
        <p:spPr>
          <a:xfrm>
            <a:off x="816429" y="424543"/>
            <a:ext cx="1925527" cy="369332"/>
          </a:xfrm>
          <a:prstGeom prst="rect">
            <a:avLst/>
          </a:prstGeom>
          <a:noFill/>
        </p:spPr>
        <p:txBody>
          <a:bodyPr wrap="none" rtlCol="0">
            <a:spAutoFit/>
          </a:bodyPr>
          <a:lstStyle/>
          <a:p>
            <a:r>
              <a:rPr kumimoji="1" lang="en-US" altLang="zh-CN" dirty="0" err="1"/>
              <a:t>window_type.png</a:t>
            </a:r>
            <a:endParaRPr kumimoji="1" lang="zh-CN" altLang="en-US" dirty="0"/>
          </a:p>
        </p:txBody>
      </p:sp>
    </p:spTree>
    <p:extLst>
      <p:ext uri="{BB962C8B-B14F-4D97-AF65-F5344CB8AC3E}">
        <p14:creationId xmlns:p14="http://schemas.microsoft.com/office/powerpoint/2010/main" val="3680931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文本框 161">
            <a:extLst>
              <a:ext uri="{FF2B5EF4-FFF2-40B4-BE49-F238E27FC236}">
                <a16:creationId xmlns:a16="http://schemas.microsoft.com/office/drawing/2014/main" id="{0C67B73E-FEE6-C640-BAA2-89E8C784202E}"/>
              </a:ext>
            </a:extLst>
          </p:cNvPr>
          <p:cNvSpPr txBox="1"/>
          <p:nvPr/>
        </p:nvSpPr>
        <p:spPr>
          <a:xfrm>
            <a:off x="233655" y="61959"/>
            <a:ext cx="2837636" cy="369332"/>
          </a:xfrm>
          <a:prstGeom prst="rect">
            <a:avLst/>
          </a:prstGeom>
          <a:noFill/>
        </p:spPr>
        <p:txBody>
          <a:bodyPr wrap="none" rtlCol="0">
            <a:spAutoFit/>
          </a:bodyPr>
          <a:lstStyle/>
          <a:p>
            <a:r>
              <a:rPr kumimoji="1" lang="en-US" altLang="zh-CN" dirty="0"/>
              <a:t>electric_power_logic_1.png</a:t>
            </a:r>
            <a:endParaRPr kumimoji="1" lang="zh-CN" altLang="en-US" dirty="0"/>
          </a:p>
        </p:txBody>
      </p:sp>
      <p:grpSp>
        <p:nvGrpSpPr>
          <p:cNvPr id="2" name="组合 1">
            <a:extLst>
              <a:ext uri="{FF2B5EF4-FFF2-40B4-BE49-F238E27FC236}">
                <a16:creationId xmlns:a16="http://schemas.microsoft.com/office/drawing/2014/main" id="{D963F04E-BB30-4E01-B0B9-4B3F3309A4FC}"/>
              </a:ext>
            </a:extLst>
          </p:cNvPr>
          <p:cNvGrpSpPr/>
          <p:nvPr/>
        </p:nvGrpSpPr>
        <p:grpSpPr>
          <a:xfrm>
            <a:off x="1051290" y="1113915"/>
            <a:ext cx="8450927" cy="4221015"/>
            <a:chOff x="1051290" y="1113915"/>
            <a:chExt cx="8450927" cy="4221015"/>
          </a:xfrm>
        </p:grpSpPr>
        <p:sp>
          <p:nvSpPr>
            <p:cNvPr id="116" name="文本框 115">
              <a:extLst>
                <a:ext uri="{FF2B5EF4-FFF2-40B4-BE49-F238E27FC236}">
                  <a16:creationId xmlns:a16="http://schemas.microsoft.com/office/drawing/2014/main" id="{879AFB6B-F741-4354-8C1A-E738AC14A41B}"/>
                </a:ext>
              </a:extLst>
            </p:cNvPr>
            <p:cNvSpPr txBox="1"/>
            <p:nvPr/>
          </p:nvSpPr>
          <p:spPr>
            <a:xfrm>
              <a:off x="1679915" y="2856236"/>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kWh4</a:t>
              </a:r>
              <a:endParaRPr lang="zh-CN" altLang="en-US" sz="1400" dirty="0">
                <a:solidFill>
                  <a:srgbClr val="383B55"/>
                </a:solidFill>
                <a:latin typeface="Helvetica" pitchFamily="2" charset="0"/>
              </a:endParaRPr>
            </a:p>
          </p:txBody>
        </p:sp>
        <p:sp>
          <p:nvSpPr>
            <p:cNvPr id="119" name="文本框 118">
              <a:extLst>
                <a:ext uri="{FF2B5EF4-FFF2-40B4-BE49-F238E27FC236}">
                  <a16:creationId xmlns:a16="http://schemas.microsoft.com/office/drawing/2014/main" id="{6B213412-C015-45CB-8A44-B0B64E18BE0B}"/>
                </a:ext>
              </a:extLst>
            </p:cNvPr>
            <p:cNvSpPr txBox="1"/>
            <p:nvPr/>
          </p:nvSpPr>
          <p:spPr>
            <a:xfrm>
              <a:off x="1679915" y="4232329"/>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kWh1</a:t>
              </a:r>
              <a:endParaRPr lang="zh-CN" altLang="en-US" sz="1400" dirty="0">
                <a:solidFill>
                  <a:srgbClr val="383B55"/>
                </a:solidFill>
                <a:latin typeface="Helvetica" pitchFamily="2" charset="0"/>
              </a:endParaRPr>
            </a:p>
          </p:txBody>
        </p:sp>
        <p:sp>
          <p:nvSpPr>
            <p:cNvPr id="51" name="文本框 50">
              <a:extLst>
                <a:ext uri="{FF2B5EF4-FFF2-40B4-BE49-F238E27FC236}">
                  <a16:creationId xmlns:a16="http://schemas.microsoft.com/office/drawing/2014/main" id="{DF7B2CDD-5DF8-45FC-921E-53CD18BF1166}"/>
                </a:ext>
              </a:extLst>
            </p:cNvPr>
            <p:cNvSpPr txBox="1"/>
            <p:nvPr/>
          </p:nvSpPr>
          <p:spPr>
            <a:xfrm>
              <a:off x="1051290" y="3526584"/>
              <a:ext cx="1576321" cy="307777"/>
            </a:xfrm>
            <a:prstGeom prst="rect">
              <a:avLst/>
            </a:prstGeom>
            <a:noFill/>
          </p:spPr>
          <p:txBody>
            <a:bodyPr wrap="square" rtlCol="0">
              <a:spAutoFit/>
            </a:bodyPr>
            <a:lstStyle/>
            <a:p>
              <a:r>
                <a:rPr lang="en-US" altLang="zh-CN" sz="1400" dirty="0">
                  <a:solidFill>
                    <a:srgbClr val="383B55"/>
                  </a:solidFill>
                  <a:latin typeface="Helvetica" pitchFamily="2" charset="0"/>
                </a:rPr>
                <a:t>kWh2 / kWh3</a:t>
              </a:r>
              <a:endParaRPr lang="zh-CN" altLang="en-US" sz="1400" dirty="0">
                <a:solidFill>
                  <a:srgbClr val="383B55"/>
                </a:solidFill>
                <a:latin typeface="Helvetica" pitchFamily="2" charset="0"/>
              </a:endParaRPr>
            </a:p>
          </p:txBody>
        </p:sp>
        <p:cxnSp>
          <p:nvCxnSpPr>
            <p:cNvPr id="49" name="直接连接符 48">
              <a:extLst>
                <a:ext uri="{FF2B5EF4-FFF2-40B4-BE49-F238E27FC236}">
                  <a16:creationId xmlns:a16="http://schemas.microsoft.com/office/drawing/2014/main" id="{FD801EC7-8646-4690-91A9-91E522EC247B}"/>
                </a:ext>
              </a:extLst>
            </p:cNvPr>
            <p:cNvCxnSpPr>
              <a:cxnSpLocks/>
              <a:stCxn id="32" idx="7"/>
              <a:endCxn id="33" idx="2"/>
            </p:cNvCxnSpPr>
            <p:nvPr/>
          </p:nvCxnSpPr>
          <p:spPr>
            <a:xfrm flipV="1">
              <a:off x="4923573" y="3005953"/>
              <a:ext cx="2555333" cy="616662"/>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直接连接符 35">
              <a:extLst>
                <a:ext uri="{FF2B5EF4-FFF2-40B4-BE49-F238E27FC236}">
                  <a16:creationId xmlns:a16="http://schemas.microsoft.com/office/drawing/2014/main" id="{C286A3AC-A3A7-4BC1-9571-1831EE33C9B0}"/>
                </a:ext>
              </a:extLst>
            </p:cNvPr>
            <p:cNvCxnSpPr>
              <a:cxnSpLocks/>
            </p:cNvCxnSpPr>
            <p:nvPr/>
          </p:nvCxnSpPr>
          <p:spPr>
            <a:xfrm flipH="1" flipV="1">
              <a:off x="4889143" y="3632052"/>
              <a:ext cx="3993" cy="1354480"/>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直接连接符 42">
              <a:extLst>
                <a:ext uri="{FF2B5EF4-FFF2-40B4-BE49-F238E27FC236}">
                  <a16:creationId xmlns:a16="http://schemas.microsoft.com/office/drawing/2014/main" id="{CFFA8B02-5C83-4D1C-80E5-507A4309A57A}"/>
                </a:ext>
              </a:extLst>
            </p:cNvPr>
            <p:cNvCxnSpPr>
              <a:cxnSpLocks/>
            </p:cNvCxnSpPr>
            <p:nvPr/>
          </p:nvCxnSpPr>
          <p:spPr>
            <a:xfrm flipV="1">
              <a:off x="7522716" y="3017605"/>
              <a:ext cx="0" cy="1962629"/>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直接连接符 37">
              <a:extLst>
                <a:ext uri="{FF2B5EF4-FFF2-40B4-BE49-F238E27FC236}">
                  <a16:creationId xmlns:a16="http://schemas.microsoft.com/office/drawing/2014/main" id="{F2E7B849-9ECB-407A-A068-48C9F3D6B643}"/>
                </a:ext>
              </a:extLst>
            </p:cNvPr>
            <p:cNvCxnSpPr>
              <a:cxnSpLocks/>
            </p:cNvCxnSpPr>
            <p:nvPr/>
          </p:nvCxnSpPr>
          <p:spPr>
            <a:xfrm flipV="1">
              <a:off x="2407948" y="3646110"/>
              <a:ext cx="5104289" cy="17334"/>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直接连接符 12">
              <a:extLst>
                <a:ext uri="{FF2B5EF4-FFF2-40B4-BE49-F238E27FC236}">
                  <a16:creationId xmlns:a16="http://schemas.microsoft.com/office/drawing/2014/main" id="{EEAA132D-85BE-41F7-902D-87670CB1B230}"/>
                </a:ext>
              </a:extLst>
            </p:cNvPr>
            <p:cNvCxnSpPr>
              <a:cxnSpLocks/>
            </p:cNvCxnSpPr>
            <p:nvPr/>
          </p:nvCxnSpPr>
          <p:spPr>
            <a:xfrm flipV="1">
              <a:off x="3251763" y="3670417"/>
              <a:ext cx="1631817" cy="736793"/>
            </a:xfrm>
            <a:prstGeom prst="line">
              <a:avLst/>
            </a:prstGeom>
            <a:ln w="19050">
              <a:solidFill>
                <a:srgbClr val="A2A5BC"/>
              </a:solidFill>
            </a:ln>
          </p:spPr>
          <p:style>
            <a:lnRef idx="1">
              <a:schemeClr val="accent3"/>
            </a:lnRef>
            <a:fillRef idx="0">
              <a:schemeClr val="accent3"/>
            </a:fillRef>
            <a:effectRef idx="0">
              <a:schemeClr val="accent3"/>
            </a:effectRef>
            <a:fontRef idx="minor">
              <a:schemeClr val="tx1"/>
            </a:fontRef>
          </p:style>
        </p:cxnSp>
        <p:cxnSp>
          <p:nvCxnSpPr>
            <p:cNvPr id="66" name="直线箭头连接符 162">
              <a:extLst>
                <a:ext uri="{FF2B5EF4-FFF2-40B4-BE49-F238E27FC236}">
                  <a16:creationId xmlns:a16="http://schemas.microsoft.com/office/drawing/2014/main" id="{EFE36EB3-FB49-45F4-877E-B2C8EBAB5F98}"/>
                </a:ext>
              </a:extLst>
            </p:cNvPr>
            <p:cNvCxnSpPr>
              <a:cxnSpLocks/>
            </p:cNvCxnSpPr>
            <p:nvPr/>
          </p:nvCxnSpPr>
          <p:spPr>
            <a:xfrm flipV="1">
              <a:off x="2407948" y="4993726"/>
              <a:ext cx="6057320" cy="8888"/>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162">
              <a:extLst>
                <a:ext uri="{FF2B5EF4-FFF2-40B4-BE49-F238E27FC236}">
                  <a16:creationId xmlns:a16="http://schemas.microsoft.com/office/drawing/2014/main" id="{A69BEB5B-0897-4C6C-9EAF-CAC3C377C2FB}"/>
                </a:ext>
              </a:extLst>
            </p:cNvPr>
            <p:cNvCxnSpPr>
              <a:cxnSpLocks/>
            </p:cNvCxnSpPr>
            <p:nvPr/>
          </p:nvCxnSpPr>
          <p:spPr>
            <a:xfrm flipV="1">
              <a:off x="2407948" y="1498858"/>
              <a:ext cx="0" cy="3503759"/>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8F124729-F0CF-4F07-834D-1553534F6820}"/>
                </a:ext>
              </a:extLst>
            </p:cNvPr>
            <p:cNvSpPr txBox="1"/>
            <p:nvPr/>
          </p:nvSpPr>
          <p:spPr>
            <a:xfrm>
              <a:off x="8465268" y="4832643"/>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Hour</a:t>
              </a:r>
              <a:endParaRPr lang="zh-CN" altLang="en-US" sz="1400" dirty="0">
                <a:solidFill>
                  <a:srgbClr val="383B55"/>
                </a:solidFill>
                <a:latin typeface="Helvetica" pitchFamily="2" charset="0"/>
              </a:endParaRPr>
            </a:p>
          </p:txBody>
        </p:sp>
        <p:sp>
          <p:nvSpPr>
            <p:cNvPr id="113" name="文本框 112">
              <a:extLst>
                <a:ext uri="{FF2B5EF4-FFF2-40B4-BE49-F238E27FC236}">
                  <a16:creationId xmlns:a16="http://schemas.microsoft.com/office/drawing/2014/main" id="{2E6EE703-C252-476D-BDC9-66AAE159E735}"/>
                </a:ext>
              </a:extLst>
            </p:cNvPr>
            <p:cNvSpPr txBox="1"/>
            <p:nvPr/>
          </p:nvSpPr>
          <p:spPr>
            <a:xfrm>
              <a:off x="3131097" y="5025919"/>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t1</a:t>
              </a:r>
              <a:endParaRPr lang="zh-CN" altLang="en-US" sz="1400" dirty="0">
                <a:solidFill>
                  <a:srgbClr val="383B55"/>
                </a:solidFill>
                <a:latin typeface="Helvetica" pitchFamily="2" charset="0"/>
              </a:endParaRPr>
            </a:p>
          </p:txBody>
        </p:sp>
        <p:sp>
          <p:nvSpPr>
            <p:cNvPr id="114" name="文本框 113">
              <a:extLst>
                <a:ext uri="{FF2B5EF4-FFF2-40B4-BE49-F238E27FC236}">
                  <a16:creationId xmlns:a16="http://schemas.microsoft.com/office/drawing/2014/main" id="{C80DFDE4-439A-41A0-9F50-EAC1AC0D7DC6}"/>
                </a:ext>
              </a:extLst>
            </p:cNvPr>
            <p:cNvSpPr txBox="1"/>
            <p:nvPr/>
          </p:nvSpPr>
          <p:spPr>
            <a:xfrm>
              <a:off x="2133224" y="1113915"/>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kWh</a:t>
              </a:r>
              <a:endParaRPr lang="zh-CN" altLang="en-US" sz="1400" dirty="0">
                <a:solidFill>
                  <a:srgbClr val="383B55"/>
                </a:solidFill>
                <a:latin typeface="Helvetica" pitchFamily="2" charset="0"/>
              </a:endParaRPr>
            </a:p>
          </p:txBody>
        </p:sp>
        <p:cxnSp>
          <p:nvCxnSpPr>
            <p:cNvPr id="27" name="直接连接符 26">
              <a:extLst>
                <a:ext uri="{FF2B5EF4-FFF2-40B4-BE49-F238E27FC236}">
                  <a16:creationId xmlns:a16="http://schemas.microsoft.com/office/drawing/2014/main" id="{3C8C30BA-8A41-471A-8BD8-718914598C48}"/>
                </a:ext>
              </a:extLst>
            </p:cNvPr>
            <p:cNvCxnSpPr>
              <a:cxnSpLocks/>
            </p:cNvCxnSpPr>
            <p:nvPr/>
          </p:nvCxnSpPr>
          <p:spPr>
            <a:xfrm flipV="1">
              <a:off x="2407948" y="4386218"/>
              <a:ext cx="2499424" cy="20992"/>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1" name="直接连接符 120">
              <a:extLst>
                <a:ext uri="{FF2B5EF4-FFF2-40B4-BE49-F238E27FC236}">
                  <a16:creationId xmlns:a16="http://schemas.microsoft.com/office/drawing/2014/main" id="{4B100399-E8CC-4AEC-9BFD-70A5BB4866FF}"/>
                </a:ext>
              </a:extLst>
            </p:cNvPr>
            <p:cNvCxnSpPr>
              <a:cxnSpLocks/>
            </p:cNvCxnSpPr>
            <p:nvPr/>
          </p:nvCxnSpPr>
          <p:spPr>
            <a:xfrm>
              <a:off x="2403269" y="2994299"/>
              <a:ext cx="5129927" cy="0"/>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3" name="直接连接符 122">
              <a:extLst>
                <a:ext uri="{FF2B5EF4-FFF2-40B4-BE49-F238E27FC236}">
                  <a16:creationId xmlns:a16="http://schemas.microsoft.com/office/drawing/2014/main" id="{70CE16C6-DC1D-40C4-9BBD-3B969754DF72}"/>
                </a:ext>
              </a:extLst>
            </p:cNvPr>
            <p:cNvCxnSpPr>
              <a:cxnSpLocks/>
            </p:cNvCxnSpPr>
            <p:nvPr/>
          </p:nvCxnSpPr>
          <p:spPr>
            <a:xfrm flipH="1" flipV="1">
              <a:off x="3251763" y="4386218"/>
              <a:ext cx="9432" cy="600314"/>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直接连接符 123">
              <a:extLst>
                <a:ext uri="{FF2B5EF4-FFF2-40B4-BE49-F238E27FC236}">
                  <a16:creationId xmlns:a16="http://schemas.microsoft.com/office/drawing/2014/main" id="{636CBF3A-B1BA-41BA-BEA3-EFD508A456F1}"/>
                </a:ext>
              </a:extLst>
            </p:cNvPr>
            <p:cNvCxnSpPr>
              <a:cxnSpLocks/>
            </p:cNvCxnSpPr>
            <p:nvPr/>
          </p:nvCxnSpPr>
          <p:spPr>
            <a:xfrm flipH="1" flipV="1">
              <a:off x="6155676" y="3707501"/>
              <a:ext cx="2417" cy="1272732"/>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5" name="椭圆 124">
              <a:extLst>
                <a:ext uri="{FF2B5EF4-FFF2-40B4-BE49-F238E27FC236}">
                  <a16:creationId xmlns:a16="http://schemas.microsoft.com/office/drawing/2014/main" id="{FEAA77F0-ADD8-4C6E-875B-AFA2F39D9DC1}"/>
                </a:ext>
              </a:extLst>
            </p:cNvPr>
            <p:cNvSpPr/>
            <p:nvPr/>
          </p:nvSpPr>
          <p:spPr>
            <a:xfrm>
              <a:off x="3227971" y="4335794"/>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2" name="右大括号 41">
              <a:extLst>
                <a:ext uri="{FF2B5EF4-FFF2-40B4-BE49-F238E27FC236}">
                  <a16:creationId xmlns:a16="http://schemas.microsoft.com/office/drawing/2014/main" id="{58B0B850-C7E1-42EE-B946-17E08457DC2E}"/>
                </a:ext>
              </a:extLst>
            </p:cNvPr>
            <p:cNvSpPr/>
            <p:nvPr/>
          </p:nvSpPr>
          <p:spPr>
            <a:xfrm>
              <a:off x="7614278" y="3005756"/>
              <a:ext cx="113116" cy="6168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96DE7B79-D7CB-438E-9952-372D578C1A1B}"/>
                </a:ext>
              </a:extLst>
            </p:cNvPr>
            <p:cNvCxnSpPr>
              <a:cxnSpLocks/>
            </p:cNvCxnSpPr>
            <p:nvPr/>
          </p:nvCxnSpPr>
          <p:spPr>
            <a:xfrm flipV="1">
              <a:off x="4893136" y="3658535"/>
              <a:ext cx="1262540" cy="1291"/>
            </a:xfrm>
            <a:prstGeom prst="line">
              <a:avLst/>
            </a:prstGeom>
            <a:ln w="19050">
              <a:solidFill>
                <a:srgbClr val="A2A5BC"/>
              </a:solidFill>
            </a:ln>
          </p:spPr>
          <p:style>
            <a:lnRef idx="1">
              <a:schemeClr val="accent3"/>
            </a:lnRef>
            <a:fillRef idx="0">
              <a:schemeClr val="accent3"/>
            </a:fillRef>
            <a:effectRef idx="0">
              <a:schemeClr val="accent3"/>
            </a:effectRef>
            <a:fontRef idx="minor">
              <a:schemeClr val="tx1"/>
            </a:fontRef>
          </p:style>
        </p:cxnSp>
        <p:cxnSp>
          <p:nvCxnSpPr>
            <p:cNvPr id="23" name="直接连接符 22">
              <a:extLst>
                <a:ext uri="{FF2B5EF4-FFF2-40B4-BE49-F238E27FC236}">
                  <a16:creationId xmlns:a16="http://schemas.microsoft.com/office/drawing/2014/main" id="{68A328F7-798E-45AA-97AA-62FEFF70A4EA}"/>
                </a:ext>
              </a:extLst>
            </p:cNvPr>
            <p:cNvCxnSpPr>
              <a:cxnSpLocks/>
            </p:cNvCxnSpPr>
            <p:nvPr/>
          </p:nvCxnSpPr>
          <p:spPr>
            <a:xfrm flipV="1">
              <a:off x="6179026" y="3017605"/>
              <a:ext cx="1354170" cy="635590"/>
            </a:xfrm>
            <a:prstGeom prst="line">
              <a:avLst/>
            </a:prstGeom>
            <a:ln w="19050">
              <a:solidFill>
                <a:srgbClr val="A2A5BC"/>
              </a:solidFill>
            </a:ln>
          </p:spPr>
          <p:style>
            <a:lnRef idx="1">
              <a:schemeClr val="accent3"/>
            </a:lnRef>
            <a:fillRef idx="0">
              <a:schemeClr val="accent3"/>
            </a:fillRef>
            <a:effectRef idx="0">
              <a:schemeClr val="accent3"/>
            </a:effectRef>
            <a:fontRef idx="minor">
              <a:schemeClr val="tx1"/>
            </a:fontRef>
          </p:style>
        </p:cxnSp>
        <p:sp>
          <p:nvSpPr>
            <p:cNvPr id="29" name="文本框 28">
              <a:extLst>
                <a:ext uri="{FF2B5EF4-FFF2-40B4-BE49-F238E27FC236}">
                  <a16:creationId xmlns:a16="http://schemas.microsoft.com/office/drawing/2014/main" id="{B6B17CB6-5D35-493D-A75C-9224E9C9B51C}"/>
                </a:ext>
              </a:extLst>
            </p:cNvPr>
            <p:cNvSpPr txBox="1"/>
            <p:nvPr/>
          </p:nvSpPr>
          <p:spPr>
            <a:xfrm>
              <a:off x="4735097" y="5016116"/>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t2</a:t>
              </a:r>
              <a:endParaRPr lang="zh-CN" altLang="en-US" sz="1400" dirty="0">
                <a:solidFill>
                  <a:srgbClr val="383B55"/>
                </a:solidFill>
                <a:latin typeface="Helvetica" pitchFamily="2" charset="0"/>
              </a:endParaRPr>
            </a:p>
          </p:txBody>
        </p:sp>
        <p:sp>
          <p:nvSpPr>
            <p:cNvPr id="30" name="文本框 29">
              <a:extLst>
                <a:ext uri="{FF2B5EF4-FFF2-40B4-BE49-F238E27FC236}">
                  <a16:creationId xmlns:a16="http://schemas.microsoft.com/office/drawing/2014/main" id="{00F54373-EDC9-442B-8F87-7A46D59F255E}"/>
                </a:ext>
              </a:extLst>
            </p:cNvPr>
            <p:cNvSpPr txBox="1"/>
            <p:nvPr/>
          </p:nvSpPr>
          <p:spPr>
            <a:xfrm>
              <a:off x="6029582" y="5016116"/>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t3</a:t>
              </a:r>
              <a:endParaRPr lang="zh-CN" altLang="en-US" sz="1400" dirty="0">
                <a:solidFill>
                  <a:srgbClr val="383B55"/>
                </a:solidFill>
                <a:latin typeface="Helvetica" pitchFamily="2" charset="0"/>
              </a:endParaRPr>
            </a:p>
          </p:txBody>
        </p:sp>
        <p:sp>
          <p:nvSpPr>
            <p:cNvPr id="32" name="椭圆 31">
              <a:extLst>
                <a:ext uri="{FF2B5EF4-FFF2-40B4-BE49-F238E27FC236}">
                  <a16:creationId xmlns:a16="http://schemas.microsoft.com/office/drawing/2014/main" id="{BEF64A67-81A2-4304-8F98-165DE827040F}"/>
                </a:ext>
              </a:extLst>
            </p:cNvPr>
            <p:cNvSpPr/>
            <p:nvPr/>
          </p:nvSpPr>
          <p:spPr>
            <a:xfrm>
              <a:off x="4827022" y="3605609"/>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5" name="文本框 44">
              <a:extLst>
                <a:ext uri="{FF2B5EF4-FFF2-40B4-BE49-F238E27FC236}">
                  <a16:creationId xmlns:a16="http://schemas.microsoft.com/office/drawing/2014/main" id="{CF808F88-41B8-40BF-9565-838C328B99D7}"/>
                </a:ext>
              </a:extLst>
            </p:cNvPr>
            <p:cNvSpPr txBox="1"/>
            <p:nvPr/>
          </p:nvSpPr>
          <p:spPr>
            <a:xfrm>
              <a:off x="5021763" y="2542396"/>
              <a:ext cx="3182932" cy="307777"/>
            </a:xfrm>
            <a:prstGeom prst="rect">
              <a:avLst/>
            </a:prstGeom>
            <a:noFill/>
          </p:spPr>
          <p:txBody>
            <a:bodyPr wrap="square" rtlCol="0">
              <a:spAutoFit/>
            </a:bodyPr>
            <a:lstStyle/>
            <a:p>
              <a:r>
                <a:rPr lang="en-US" altLang="zh-CN" sz="1400" dirty="0">
                  <a:solidFill>
                    <a:srgbClr val="383B55"/>
                  </a:solidFill>
                  <a:latin typeface="Helvetica" pitchFamily="2" charset="0"/>
                </a:rPr>
                <a:t>slope = Delta(</a:t>
              </a:r>
              <a:r>
                <a:rPr lang="en-US" altLang="zh-CN" sz="1400" dirty="0" err="1">
                  <a:solidFill>
                    <a:srgbClr val="383B55"/>
                  </a:solidFill>
                  <a:latin typeface="Helvetica" pitchFamily="2" charset="0"/>
                </a:rPr>
                <a:t>EEnergy</a:t>
              </a:r>
              <a:r>
                <a:rPr lang="en-US" altLang="zh-CN" sz="1400" dirty="0">
                  <a:solidFill>
                    <a:srgbClr val="383B55"/>
                  </a:solidFill>
                  <a:latin typeface="Helvetica" pitchFamily="2" charset="0"/>
                </a:rPr>
                <a:t>) / Delta(Time)</a:t>
              </a:r>
              <a:endParaRPr lang="zh-CN" altLang="en-US" sz="1400" dirty="0">
                <a:solidFill>
                  <a:srgbClr val="383B55"/>
                </a:solidFill>
                <a:latin typeface="Helvetica" pitchFamily="2" charset="0"/>
              </a:endParaRPr>
            </a:p>
          </p:txBody>
        </p:sp>
        <p:sp>
          <p:nvSpPr>
            <p:cNvPr id="46" name="文本框 45">
              <a:extLst>
                <a:ext uri="{FF2B5EF4-FFF2-40B4-BE49-F238E27FC236}">
                  <a16:creationId xmlns:a16="http://schemas.microsoft.com/office/drawing/2014/main" id="{D989E27C-EB16-4030-AAD5-B1A6C8433D97}"/>
                </a:ext>
              </a:extLst>
            </p:cNvPr>
            <p:cNvSpPr txBox="1"/>
            <p:nvPr/>
          </p:nvSpPr>
          <p:spPr>
            <a:xfrm>
              <a:off x="5845708" y="3890012"/>
              <a:ext cx="1535042" cy="307777"/>
            </a:xfrm>
            <a:prstGeom prst="rect">
              <a:avLst/>
            </a:prstGeom>
            <a:noFill/>
          </p:spPr>
          <p:txBody>
            <a:bodyPr wrap="square" rtlCol="0">
              <a:spAutoFit/>
            </a:bodyPr>
            <a:lstStyle/>
            <a:p>
              <a:r>
                <a:rPr lang="en-US" altLang="zh-CN" sz="1400" dirty="0">
                  <a:solidFill>
                    <a:srgbClr val="383B55"/>
                  </a:solidFill>
                  <a:latin typeface="Helvetica" pitchFamily="2" charset="0"/>
                </a:rPr>
                <a:t>Delta(Time)</a:t>
              </a:r>
              <a:endParaRPr lang="zh-CN" altLang="en-US" sz="1400" dirty="0">
                <a:solidFill>
                  <a:srgbClr val="383B55"/>
                </a:solidFill>
                <a:latin typeface="Helvetica" pitchFamily="2" charset="0"/>
              </a:endParaRPr>
            </a:p>
          </p:txBody>
        </p:sp>
        <p:sp>
          <p:nvSpPr>
            <p:cNvPr id="47" name="右大括号 46">
              <a:extLst>
                <a:ext uri="{FF2B5EF4-FFF2-40B4-BE49-F238E27FC236}">
                  <a16:creationId xmlns:a16="http://schemas.microsoft.com/office/drawing/2014/main" id="{22EA332C-218F-45D6-A9D1-97CB94B049CD}"/>
                </a:ext>
              </a:extLst>
            </p:cNvPr>
            <p:cNvSpPr/>
            <p:nvPr/>
          </p:nvSpPr>
          <p:spPr>
            <a:xfrm rot="5400000">
              <a:off x="6125566" y="2496148"/>
              <a:ext cx="172455" cy="2600885"/>
            </a:xfrm>
            <a:prstGeom prst="rightBrace">
              <a:avLst>
                <a:gd name="adj1" fmla="val 8333"/>
                <a:gd name="adj2" fmla="val 478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7A5E6324-71EF-4BE9-8E16-A38D6063E1FA}"/>
                </a:ext>
              </a:extLst>
            </p:cNvPr>
            <p:cNvSpPr txBox="1"/>
            <p:nvPr/>
          </p:nvSpPr>
          <p:spPr>
            <a:xfrm>
              <a:off x="7749650" y="3181511"/>
              <a:ext cx="1535042" cy="307777"/>
            </a:xfrm>
            <a:prstGeom prst="rect">
              <a:avLst/>
            </a:prstGeom>
            <a:noFill/>
          </p:spPr>
          <p:txBody>
            <a:bodyPr wrap="square" rtlCol="0">
              <a:spAutoFit/>
            </a:bodyPr>
            <a:lstStyle/>
            <a:p>
              <a:r>
                <a:rPr lang="en-US" altLang="zh-CN" sz="1400" dirty="0">
                  <a:solidFill>
                    <a:srgbClr val="383B55"/>
                  </a:solidFill>
                  <a:latin typeface="Helvetica" pitchFamily="2" charset="0"/>
                </a:rPr>
                <a:t>Delta(</a:t>
              </a:r>
              <a:r>
                <a:rPr lang="en-US" altLang="zh-CN" sz="1400" dirty="0" err="1">
                  <a:solidFill>
                    <a:srgbClr val="383B55"/>
                  </a:solidFill>
                  <a:latin typeface="Helvetica" pitchFamily="2" charset="0"/>
                </a:rPr>
                <a:t>EEnergy</a:t>
              </a:r>
              <a:r>
                <a:rPr lang="en-US" altLang="zh-CN" sz="1400" dirty="0">
                  <a:solidFill>
                    <a:srgbClr val="383B55"/>
                  </a:solidFill>
                  <a:latin typeface="Helvetica" pitchFamily="2" charset="0"/>
                </a:rPr>
                <a:t>)</a:t>
              </a:r>
              <a:endParaRPr lang="zh-CN" altLang="en-US" sz="1400" dirty="0">
                <a:solidFill>
                  <a:srgbClr val="383B55"/>
                </a:solidFill>
                <a:latin typeface="Helvetica" pitchFamily="2" charset="0"/>
              </a:endParaRPr>
            </a:p>
          </p:txBody>
        </p:sp>
        <p:sp>
          <p:nvSpPr>
            <p:cNvPr id="33" name="椭圆 32">
              <a:extLst>
                <a:ext uri="{FF2B5EF4-FFF2-40B4-BE49-F238E27FC236}">
                  <a16:creationId xmlns:a16="http://schemas.microsoft.com/office/drawing/2014/main" id="{C708CD03-232B-47AE-AFBB-1BA0B9FA8257}"/>
                </a:ext>
              </a:extLst>
            </p:cNvPr>
            <p:cNvSpPr/>
            <p:nvPr/>
          </p:nvSpPr>
          <p:spPr>
            <a:xfrm>
              <a:off x="7478906" y="2947891"/>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4" name="椭圆 43">
              <a:extLst>
                <a:ext uri="{FF2B5EF4-FFF2-40B4-BE49-F238E27FC236}">
                  <a16:creationId xmlns:a16="http://schemas.microsoft.com/office/drawing/2014/main" id="{DCBB5B1D-492A-4799-9245-1D0EBFB31692}"/>
                </a:ext>
              </a:extLst>
            </p:cNvPr>
            <p:cNvSpPr/>
            <p:nvPr/>
          </p:nvSpPr>
          <p:spPr>
            <a:xfrm>
              <a:off x="6103905" y="3579966"/>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2" name="文本框 51">
              <a:extLst>
                <a:ext uri="{FF2B5EF4-FFF2-40B4-BE49-F238E27FC236}">
                  <a16:creationId xmlns:a16="http://schemas.microsoft.com/office/drawing/2014/main" id="{97E93460-6505-428E-B743-1D0E6A16681B}"/>
                </a:ext>
              </a:extLst>
            </p:cNvPr>
            <p:cNvSpPr txBox="1"/>
            <p:nvPr/>
          </p:nvSpPr>
          <p:spPr>
            <a:xfrm>
              <a:off x="7361321" y="5027153"/>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t4</a:t>
              </a:r>
              <a:endParaRPr lang="zh-CN" altLang="en-US" sz="1400" dirty="0">
                <a:solidFill>
                  <a:srgbClr val="383B55"/>
                </a:solidFill>
                <a:latin typeface="Helvetica" pitchFamily="2" charset="0"/>
              </a:endParaRPr>
            </a:p>
          </p:txBody>
        </p:sp>
      </p:grpSp>
    </p:spTree>
    <p:extLst>
      <p:ext uri="{BB962C8B-B14F-4D97-AF65-F5344CB8AC3E}">
        <p14:creationId xmlns:p14="http://schemas.microsoft.com/office/powerpoint/2010/main" val="1646439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文本框 161">
            <a:extLst>
              <a:ext uri="{FF2B5EF4-FFF2-40B4-BE49-F238E27FC236}">
                <a16:creationId xmlns:a16="http://schemas.microsoft.com/office/drawing/2014/main" id="{0C67B73E-FEE6-C640-BAA2-89E8C784202E}"/>
              </a:ext>
            </a:extLst>
          </p:cNvPr>
          <p:cNvSpPr txBox="1"/>
          <p:nvPr/>
        </p:nvSpPr>
        <p:spPr>
          <a:xfrm>
            <a:off x="233655" y="61959"/>
            <a:ext cx="2837636" cy="369332"/>
          </a:xfrm>
          <a:prstGeom prst="rect">
            <a:avLst/>
          </a:prstGeom>
          <a:noFill/>
        </p:spPr>
        <p:txBody>
          <a:bodyPr wrap="none" rtlCol="0">
            <a:spAutoFit/>
          </a:bodyPr>
          <a:lstStyle/>
          <a:p>
            <a:r>
              <a:rPr kumimoji="1" lang="en-US" altLang="zh-CN" dirty="0"/>
              <a:t>electric_power_logic_2.png</a:t>
            </a:r>
            <a:endParaRPr kumimoji="1" lang="zh-CN" altLang="en-US" dirty="0"/>
          </a:p>
        </p:txBody>
      </p:sp>
      <p:grpSp>
        <p:nvGrpSpPr>
          <p:cNvPr id="5" name="组合 4">
            <a:extLst>
              <a:ext uri="{FF2B5EF4-FFF2-40B4-BE49-F238E27FC236}">
                <a16:creationId xmlns:a16="http://schemas.microsoft.com/office/drawing/2014/main" id="{D24EC66E-85DE-46D3-AD2C-1CBBA674E987}"/>
              </a:ext>
            </a:extLst>
          </p:cNvPr>
          <p:cNvGrpSpPr/>
          <p:nvPr/>
        </p:nvGrpSpPr>
        <p:grpSpPr>
          <a:xfrm>
            <a:off x="2133224" y="1113915"/>
            <a:ext cx="7368993" cy="4295353"/>
            <a:chOff x="2133224" y="1113915"/>
            <a:chExt cx="7368993" cy="4295353"/>
          </a:xfrm>
        </p:grpSpPr>
        <p:grpSp>
          <p:nvGrpSpPr>
            <p:cNvPr id="9" name="组合 8">
              <a:extLst>
                <a:ext uri="{FF2B5EF4-FFF2-40B4-BE49-F238E27FC236}">
                  <a16:creationId xmlns:a16="http://schemas.microsoft.com/office/drawing/2014/main" id="{5221E711-7417-4D47-A078-00F2029B3375}"/>
                </a:ext>
              </a:extLst>
            </p:cNvPr>
            <p:cNvGrpSpPr/>
            <p:nvPr/>
          </p:nvGrpSpPr>
          <p:grpSpPr>
            <a:xfrm>
              <a:off x="2133224" y="1113915"/>
              <a:ext cx="7368993" cy="4295353"/>
              <a:chOff x="2133224" y="1113915"/>
              <a:chExt cx="7368993" cy="4295353"/>
            </a:xfrm>
          </p:grpSpPr>
          <p:cxnSp>
            <p:nvCxnSpPr>
              <p:cNvPr id="3" name="直接连接符 2">
                <a:extLst>
                  <a:ext uri="{FF2B5EF4-FFF2-40B4-BE49-F238E27FC236}">
                    <a16:creationId xmlns:a16="http://schemas.microsoft.com/office/drawing/2014/main" id="{CDF0DF8F-963F-450E-9BE2-66BFB9FE7A1C}"/>
                  </a:ext>
                </a:extLst>
              </p:cNvPr>
              <p:cNvCxnSpPr>
                <a:cxnSpLocks/>
              </p:cNvCxnSpPr>
              <p:nvPr/>
            </p:nvCxnSpPr>
            <p:spPr>
              <a:xfrm flipV="1">
                <a:off x="3315578" y="3065711"/>
                <a:ext cx="3647473" cy="1305410"/>
              </a:xfrm>
              <a:prstGeom prst="line">
                <a:avLst/>
              </a:prstGeom>
              <a:ln w="19050">
                <a:solidFill>
                  <a:srgbClr val="A2A5BC"/>
                </a:solidFill>
              </a:ln>
            </p:spPr>
            <p:style>
              <a:lnRef idx="1">
                <a:schemeClr val="accent1"/>
              </a:lnRef>
              <a:fillRef idx="0">
                <a:schemeClr val="accent1"/>
              </a:fillRef>
              <a:effectRef idx="0">
                <a:schemeClr val="accent1"/>
              </a:effectRef>
              <a:fontRef idx="minor">
                <a:schemeClr val="tx1"/>
              </a:fontRef>
            </p:style>
          </p:cxnSp>
          <p:cxnSp>
            <p:nvCxnSpPr>
              <p:cNvPr id="66" name="直线箭头连接符 162">
                <a:extLst>
                  <a:ext uri="{FF2B5EF4-FFF2-40B4-BE49-F238E27FC236}">
                    <a16:creationId xmlns:a16="http://schemas.microsoft.com/office/drawing/2014/main" id="{EFE36EB3-FB49-45F4-877E-B2C8EBAB5F98}"/>
                  </a:ext>
                </a:extLst>
              </p:cNvPr>
              <p:cNvCxnSpPr>
                <a:cxnSpLocks/>
              </p:cNvCxnSpPr>
              <p:nvPr/>
            </p:nvCxnSpPr>
            <p:spPr>
              <a:xfrm flipV="1">
                <a:off x="2407948" y="4993726"/>
                <a:ext cx="6057320" cy="8888"/>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162">
                <a:extLst>
                  <a:ext uri="{FF2B5EF4-FFF2-40B4-BE49-F238E27FC236}">
                    <a16:creationId xmlns:a16="http://schemas.microsoft.com/office/drawing/2014/main" id="{A69BEB5B-0897-4C6C-9EAF-CAC3C377C2FB}"/>
                  </a:ext>
                </a:extLst>
              </p:cNvPr>
              <p:cNvCxnSpPr>
                <a:cxnSpLocks/>
              </p:cNvCxnSpPr>
              <p:nvPr/>
            </p:nvCxnSpPr>
            <p:spPr>
              <a:xfrm flipV="1">
                <a:off x="2407948" y="1498858"/>
                <a:ext cx="0" cy="3503759"/>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8F124729-F0CF-4F07-834D-1553534F6820}"/>
                  </a:ext>
                </a:extLst>
              </p:cNvPr>
              <p:cNvSpPr txBox="1"/>
              <p:nvPr/>
            </p:nvSpPr>
            <p:spPr>
              <a:xfrm>
                <a:off x="8465268" y="4832643"/>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Hour</a:t>
                </a:r>
                <a:endParaRPr lang="zh-CN" altLang="en-US" sz="1400" dirty="0">
                  <a:solidFill>
                    <a:srgbClr val="383B55"/>
                  </a:solidFill>
                  <a:latin typeface="Helvetica" pitchFamily="2" charset="0"/>
                </a:endParaRPr>
              </a:p>
            </p:txBody>
          </p:sp>
          <p:sp>
            <p:nvSpPr>
              <p:cNvPr id="113" name="文本框 112">
                <a:extLst>
                  <a:ext uri="{FF2B5EF4-FFF2-40B4-BE49-F238E27FC236}">
                    <a16:creationId xmlns:a16="http://schemas.microsoft.com/office/drawing/2014/main" id="{2E6EE703-C252-476D-BDC9-66AAE159E735}"/>
                  </a:ext>
                </a:extLst>
              </p:cNvPr>
              <p:cNvSpPr txBox="1"/>
              <p:nvPr/>
            </p:nvSpPr>
            <p:spPr>
              <a:xfrm>
                <a:off x="3095493" y="5045037"/>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t1</a:t>
                </a:r>
                <a:endParaRPr lang="zh-CN" altLang="en-US" sz="1400" dirty="0">
                  <a:solidFill>
                    <a:srgbClr val="383B55"/>
                  </a:solidFill>
                  <a:latin typeface="Helvetica" pitchFamily="2" charset="0"/>
                </a:endParaRPr>
              </a:p>
            </p:txBody>
          </p:sp>
          <p:sp>
            <p:nvSpPr>
              <p:cNvPr id="114" name="文本框 113">
                <a:extLst>
                  <a:ext uri="{FF2B5EF4-FFF2-40B4-BE49-F238E27FC236}">
                    <a16:creationId xmlns:a16="http://schemas.microsoft.com/office/drawing/2014/main" id="{C80DFDE4-439A-41A0-9F50-EAC1AC0D7DC6}"/>
                  </a:ext>
                </a:extLst>
              </p:cNvPr>
              <p:cNvSpPr txBox="1"/>
              <p:nvPr/>
            </p:nvSpPr>
            <p:spPr>
              <a:xfrm>
                <a:off x="2133224" y="1113915"/>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kWh</a:t>
                </a:r>
                <a:endParaRPr lang="zh-CN" altLang="en-US" sz="1400" dirty="0">
                  <a:solidFill>
                    <a:srgbClr val="383B55"/>
                  </a:solidFill>
                  <a:latin typeface="Helvetica" pitchFamily="2" charset="0"/>
                </a:endParaRPr>
              </a:p>
            </p:txBody>
          </p:sp>
          <p:sp>
            <p:nvSpPr>
              <p:cNvPr id="115" name="文本框 114">
                <a:extLst>
                  <a:ext uri="{FF2B5EF4-FFF2-40B4-BE49-F238E27FC236}">
                    <a16:creationId xmlns:a16="http://schemas.microsoft.com/office/drawing/2014/main" id="{FCE92CFC-A1E4-4C9F-B273-C45E10357090}"/>
                  </a:ext>
                </a:extLst>
              </p:cNvPr>
              <p:cNvSpPr txBox="1"/>
              <p:nvPr/>
            </p:nvSpPr>
            <p:spPr>
              <a:xfrm>
                <a:off x="6857028" y="5043426"/>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t2</a:t>
                </a:r>
                <a:endParaRPr lang="zh-CN" altLang="en-US" sz="1400" dirty="0">
                  <a:solidFill>
                    <a:srgbClr val="383B55"/>
                  </a:solidFill>
                  <a:latin typeface="Helvetica" pitchFamily="2" charset="0"/>
                </a:endParaRPr>
              </a:p>
            </p:txBody>
          </p:sp>
          <p:sp>
            <p:nvSpPr>
              <p:cNvPr id="116" name="文本框 115">
                <a:extLst>
                  <a:ext uri="{FF2B5EF4-FFF2-40B4-BE49-F238E27FC236}">
                    <a16:creationId xmlns:a16="http://schemas.microsoft.com/office/drawing/2014/main" id="{879AFB6B-F741-4354-8C1A-E738AC14A41B}"/>
                  </a:ext>
                </a:extLst>
              </p:cNvPr>
              <p:cNvSpPr txBox="1"/>
              <p:nvPr/>
            </p:nvSpPr>
            <p:spPr>
              <a:xfrm>
                <a:off x="6708694" y="2659512"/>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kWh2</a:t>
                </a:r>
                <a:endParaRPr lang="zh-CN" altLang="en-US" sz="1400" dirty="0">
                  <a:solidFill>
                    <a:srgbClr val="383B55"/>
                  </a:solidFill>
                  <a:latin typeface="Helvetica" pitchFamily="2" charset="0"/>
                </a:endParaRPr>
              </a:p>
            </p:txBody>
          </p:sp>
          <p:sp>
            <p:nvSpPr>
              <p:cNvPr id="117" name="文本框 116">
                <a:extLst>
                  <a:ext uri="{FF2B5EF4-FFF2-40B4-BE49-F238E27FC236}">
                    <a16:creationId xmlns:a16="http://schemas.microsoft.com/office/drawing/2014/main" id="{44B6D010-C90E-45D3-8B95-CA4C1E5AD744}"/>
                  </a:ext>
                </a:extLst>
              </p:cNvPr>
              <p:cNvSpPr txBox="1"/>
              <p:nvPr/>
            </p:nvSpPr>
            <p:spPr>
              <a:xfrm>
                <a:off x="4169551" y="5101491"/>
                <a:ext cx="3389210" cy="307777"/>
              </a:xfrm>
              <a:prstGeom prst="rect">
                <a:avLst/>
              </a:prstGeom>
              <a:noFill/>
            </p:spPr>
            <p:txBody>
              <a:bodyPr wrap="square" rtlCol="0">
                <a:spAutoFit/>
              </a:bodyPr>
              <a:lstStyle/>
              <a:p>
                <a:r>
                  <a:rPr lang="en-US" altLang="zh-CN" sz="1400" dirty="0">
                    <a:solidFill>
                      <a:srgbClr val="383B55"/>
                    </a:solidFill>
                    <a:latin typeface="Helvetica" pitchFamily="2" charset="0"/>
                  </a:rPr>
                  <a:t>00:00 of the current day </a:t>
                </a:r>
                <a:endParaRPr lang="zh-CN" altLang="en-US" sz="1400" dirty="0">
                  <a:solidFill>
                    <a:srgbClr val="383B55"/>
                  </a:solidFill>
                  <a:latin typeface="Helvetica" pitchFamily="2" charset="0"/>
                </a:endParaRPr>
              </a:p>
            </p:txBody>
          </p:sp>
          <p:sp>
            <p:nvSpPr>
              <p:cNvPr id="119" name="文本框 118">
                <a:extLst>
                  <a:ext uri="{FF2B5EF4-FFF2-40B4-BE49-F238E27FC236}">
                    <a16:creationId xmlns:a16="http://schemas.microsoft.com/office/drawing/2014/main" id="{6B213412-C015-45CB-8A44-B0B64E18BE0B}"/>
                  </a:ext>
                </a:extLst>
              </p:cNvPr>
              <p:cNvSpPr txBox="1"/>
              <p:nvPr/>
            </p:nvSpPr>
            <p:spPr>
              <a:xfrm>
                <a:off x="2942336" y="3997899"/>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kWh1</a:t>
                </a:r>
                <a:endParaRPr lang="zh-CN" altLang="en-US" sz="1400" dirty="0">
                  <a:solidFill>
                    <a:srgbClr val="383B55"/>
                  </a:solidFill>
                  <a:latin typeface="Helvetica" pitchFamily="2" charset="0"/>
                </a:endParaRPr>
              </a:p>
            </p:txBody>
          </p:sp>
          <p:cxnSp>
            <p:nvCxnSpPr>
              <p:cNvPr id="123" name="直接连接符 122">
                <a:extLst>
                  <a:ext uri="{FF2B5EF4-FFF2-40B4-BE49-F238E27FC236}">
                    <a16:creationId xmlns:a16="http://schemas.microsoft.com/office/drawing/2014/main" id="{70CE16C6-DC1D-40C4-9BBD-3B969754DF72}"/>
                  </a:ext>
                </a:extLst>
              </p:cNvPr>
              <p:cNvCxnSpPr>
                <a:cxnSpLocks/>
              </p:cNvCxnSpPr>
              <p:nvPr/>
            </p:nvCxnSpPr>
            <p:spPr>
              <a:xfrm flipH="1" flipV="1">
                <a:off x="3251763" y="4386218"/>
                <a:ext cx="9432" cy="600314"/>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直接连接符 123">
                <a:extLst>
                  <a:ext uri="{FF2B5EF4-FFF2-40B4-BE49-F238E27FC236}">
                    <a16:creationId xmlns:a16="http://schemas.microsoft.com/office/drawing/2014/main" id="{636CBF3A-B1BA-41BA-BEA3-EFD508A456F1}"/>
                  </a:ext>
                </a:extLst>
              </p:cNvPr>
              <p:cNvCxnSpPr>
                <a:cxnSpLocks/>
              </p:cNvCxnSpPr>
              <p:nvPr/>
            </p:nvCxnSpPr>
            <p:spPr>
              <a:xfrm flipH="1" flipV="1">
                <a:off x="6991929" y="3047831"/>
                <a:ext cx="43316" cy="1938702"/>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5" name="椭圆 124">
                <a:extLst>
                  <a:ext uri="{FF2B5EF4-FFF2-40B4-BE49-F238E27FC236}">
                    <a16:creationId xmlns:a16="http://schemas.microsoft.com/office/drawing/2014/main" id="{FEAA77F0-ADD8-4C6E-875B-AFA2F39D9DC1}"/>
                  </a:ext>
                </a:extLst>
              </p:cNvPr>
              <p:cNvSpPr/>
              <p:nvPr/>
            </p:nvSpPr>
            <p:spPr>
              <a:xfrm>
                <a:off x="3199425" y="4335793"/>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26" name="椭圆 125">
                <a:extLst>
                  <a:ext uri="{FF2B5EF4-FFF2-40B4-BE49-F238E27FC236}">
                    <a16:creationId xmlns:a16="http://schemas.microsoft.com/office/drawing/2014/main" id="{44A8BC9D-1FC8-413B-95A4-9C26EFB70BBF}"/>
                  </a:ext>
                </a:extLst>
              </p:cNvPr>
              <p:cNvSpPr/>
              <p:nvPr/>
            </p:nvSpPr>
            <p:spPr>
              <a:xfrm>
                <a:off x="6943449" y="2989327"/>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pSp>
        <p:sp>
          <p:nvSpPr>
            <p:cNvPr id="21" name="椭圆 20">
              <a:extLst>
                <a:ext uri="{FF2B5EF4-FFF2-40B4-BE49-F238E27FC236}">
                  <a16:creationId xmlns:a16="http://schemas.microsoft.com/office/drawing/2014/main" id="{56C93585-9F18-439C-8310-5ADB67C198CF}"/>
                </a:ext>
              </a:extLst>
            </p:cNvPr>
            <p:cNvSpPr/>
            <p:nvPr/>
          </p:nvSpPr>
          <p:spPr>
            <a:xfrm>
              <a:off x="5116343" y="4944555"/>
              <a:ext cx="113116" cy="11612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pSp>
    </p:spTree>
    <p:extLst>
      <p:ext uri="{BB962C8B-B14F-4D97-AF65-F5344CB8AC3E}">
        <p14:creationId xmlns:p14="http://schemas.microsoft.com/office/powerpoint/2010/main" val="4245435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文本框 161">
            <a:extLst>
              <a:ext uri="{FF2B5EF4-FFF2-40B4-BE49-F238E27FC236}">
                <a16:creationId xmlns:a16="http://schemas.microsoft.com/office/drawing/2014/main" id="{0C67B73E-FEE6-C640-BAA2-89E8C784202E}"/>
              </a:ext>
            </a:extLst>
          </p:cNvPr>
          <p:cNvSpPr txBox="1"/>
          <p:nvPr/>
        </p:nvSpPr>
        <p:spPr>
          <a:xfrm>
            <a:off x="233655" y="61959"/>
            <a:ext cx="2837636" cy="369332"/>
          </a:xfrm>
          <a:prstGeom prst="rect">
            <a:avLst/>
          </a:prstGeom>
          <a:noFill/>
        </p:spPr>
        <p:txBody>
          <a:bodyPr wrap="none" rtlCol="0">
            <a:spAutoFit/>
          </a:bodyPr>
          <a:lstStyle/>
          <a:p>
            <a:r>
              <a:rPr kumimoji="1" lang="en-US" altLang="zh-CN" dirty="0"/>
              <a:t>electric_power_logic_3.png</a:t>
            </a:r>
            <a:endParaRPr kumimoji="1" lang="zh-CN" altLang="en-US" dirty="0"/>
          </a:p>
        </p:txBody>
      </p:sp>
      <p:grpSp>
        <p:nvGrpSpPr>
          <p:cNvPr id="2" name="组合 1">
            <a:extLst>
              <a:ext uri="{FF2B5EF4-FFF2-40B4-BE49-F238E27FC236}">
                <a16:creationId xmlns:a16="http://schemas.microsoft.com/office/drawing/2014/main" id="{71D9B266-E349-449C-8959-08D4FEA5E01B}"/>
              </a:ext>
            </a:extLst>
          </p:cNvPr>
          <p:cNvGrpSpPr/>
          <p:nvPr/>
        </p:nvGrpSpPr>
        <p:grpSpPr>
          <a:xfrm>
            <a:off x="2188497" y="1564640"/>
            <a:ext cx="7313720" cy="3770290"/>
            <a:chOff x="2188497" y="1564640"/>
            <a:chExt cx="7313720" cy="3770290"/>
          </a:xfrm>
        </p:grpSpPr>
        <p:cxnSp>
          <p:nvCxnSpPr>
            <p:cNvPr id="36" name="直接连接符 35">
              <a:extLst>
                <a:ext uri="{FF2B5EF4-FFF2-40B4-BE49-F238E27FC236}">
                  <a16:creationId xmlns:a16="http://schemas.microsoft.com/office/drawing/2014/main" id="{C286A3AC-A3A7-4BC1-9571-1831EE33C9B0}"/>
                </a:ext>
              </a:extLst>
            </p:cNvPr>
            <p:cNvCxnSpPr>
              <a:cxnSpLocks/>
            </p:cNvCxnSpPr>
            <p:nvPr/>
          </p:nvCxnSpPr>
          <p:spPr>
            <a:xfrm flipH="1" flipV="1">
              <a:off x="4889143" y="3649536"/>
              <a:ext cx="3994" cy="1336996"/>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直接连接符 42">
              <a:extLst>
                <a:ext uri="{FF2B5EF4-FFF2-40B4-BE49-F238E27FC236}">
                  <a16:creationId xmlns:a16="http://schemas.microsoft.com/office/drawing/2014/main" id="{CFFA8B02-5C83-4D1C-80E5-507A4309A57A}"/>
                </a:ext>
              </a:extLst>
            </p:cNvPr>
            <p:cNvCxnSpPr>
              <a:cxnSpLocks/>
            </p:cNvCxnSpPr>
            <p:nvPr/>
          </p:nvCxnSpPr>
          <p:spPr>
            <a:xfrm flipV="1">
              <a:off x="7522716" y="3017605"/>
              <a:ext cx="0" cy="1962629"/>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直接连接符 12">
              <a:extLst>
                <a:ext uri="{FF2B5EF4-FFF2-40B4-BE49-F238E27FC236}">
                  <a16:creationId xmlns:a16="http://schemas.microsoft.com/office/drawing/2014/main" id="{EEAA132D-85BE-41F7-902D-87670CB1B230}"/>
                </a:ext>
              </a:extLst>
            </p:cNvPr>
            <p:cNvCxnSpPr>
              <a:cxnSpLocks/>
            </p:cNvCxnSpPr>
            <p:nvPr/>
          </p:nvCxnSpPr>
          <p:spPr>
            <a:xfrm flipV="1">
              <a:off x="3251763" y="4386218"/>
              <a:ext cx="1575259" cy="20993"/>
            </a:xfrm>
            <a:prstGeom prst="line">
              <a:avLst/>
            </a:prstGeom>
            <a:ln w="19050">
              <a:solidFill>
                <a:srgbClr val="A2A5BC"/>
              </a:solidFill>
            </a:ln>
          </p:spPr>
          <p:style>
            <a:lnRef idx="1">
              <a:schemeClr val="accent3"/>
            </a:lnRef>
            <a:fillRef idx="0">
              <a:schemeClr val="accent3"/>
            </a:fillRef>
            <a:effectRef idx="0">
              <a:schemeClr val="accent3"/>
            </a:effectRef>
            <a:fontRef idx="minor">
              <a:schemeClr val="tx1"/>
            </a:fontRef>
          </p:style>
        </p:cxnSp>
        <p:cxnSp>
          <p:nvCxnSpPr>
            <p:cNvPr id="66" name="直线箭头连接符 162">
              <a:extLst>
                <a:ext uri="{FF2B5EF4-FFF2-40B4-BE49-F238E27FC236}">
                  <a16:creationId xmlns:a16="http://schemas.microsoft.com/office/drawing/2014/main" id="{EFE36EB3-FB49-45F4-877E-B2C8EBAB5F98}"/>
                </a:ext>
              </a:extLst>
            </p:cNvPr>
            <p:cNvCxnSpPr>
              <a:cxnSpLocks/>
            </p:cNvCxnSpPr>
            <p:nvPr/>
          </p:nvCxnSpPr>
          <p:spPr>
            <a:xfrm flipV="1">
              <a:off x="2407948" y="4993726"/>
              <a:ext cx="6057320" cy="8888"/>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162">
              <a:extLst>
                <a:ext uri="{FF2B5EF4-FFF2-40B4-BE49-F238E27FC236}">
                  <a16:creationId xmlns:a16="http://schemas.microsoft.com/office/drawing/2014/main" id="{A69BEB5B-0897-4C6C-9EAF-CAC3C377C2FB}"/>
                </a:ext>
              </a:extLst>
            </p:cNvPr>
            <p:cNvCxnSpPr>
              <a:cxnSpLocks/>
            </p:cNvCxnSpPr>
            <p:nvPr/>
          </p:nvCxnSpPr>
          <p:spPr>
            <a:xfrm flipV="1">
              <a:off x="2407948" y="1876425"/>
              <a:ext cx="0" cy="3126193"/>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8F124729-F0CF-4F07-834D-1553534F6820}"/>
                </a:ext>
              </a:extLst>
            </p:cNvPr>
            <p:cNvSpPr txBox="1"/>
            <p:nvPr/>
          </p:nvSpPr>
          <p:spPr>
            <a:xfrm>
              <a:off x="8465268" y="4832643"/>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Hour</a:t>
              </a:r>
              <a:endParaRPr lang="zh-CN" altLang="en-US" sz="1400" dirty="0">
                <a:solidFill>
                  <a:srgbClr val="383B55"/>
                </a:solidFill>
                <a:latin typeface="Helvetica" pitchFamily="2" charset="0"/>
              </a:endParaRPr>
            </a:p>
          </p:txBody>
        </p:sp>
        <p:sp>
          <p:nvSpPr>
            <p:cNvPr id="113" name="文本框 112">
              <a:extLst>
                <a:ext uri="{FF2B5EF4-FFF2-40B4-BE49-F238E27FC236}">
                  <a16:creationId xmlns:a16="http://schemas.microsoft.com/office/drawing/2014/main" id="{2E6EE703-C252-476D-BDC9-66AAE159E735}"/>
                </a:ext>
              </a:extLst>
            </p:cNvPr>
            <p:cNvSpPr txBox="1"/>
            <p:nvPr/>
          </p:nvSpPr>
          <p:spPr>
            <a:xfrm>
              <a:off x="3131097" y="5025919"/>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t1</a:t>
              </a:r>
              <a:endParaRPr lang="zh-CN" altLang="en-US" sz="1400" dirty="0">
                <a:solidFill>
                  <a:srgbClr val="383B55"/>
                </a:solidFill>
                <a:latin typeface="Helvetica" pitchFamily="2" charset="0"/>
              </a:endParaRPr>
            </a:p>
          </p:txBody>
        </p:sp>
        <p:sp>
          <p:nvSpPr>
            <p:cNvPr id="114" name="文本框 113">
              <a:extLst>
                <a:ext uri="{FF2B5EF4-FFF2-40B4-BE49-F238E27FC236}">
                  <a16:creationId xmlns:a16="http://schemas.microsoft.com/office/drawing/2014/main" id="{C80DFDE4-439A-41A0-9F50-EAC1AC0D7DC6}"/>
                </a:ext>
              </a:extLst>
            </p:cNvPr>
            <p:cNvSpPr txBox="1"/>
            <p:nvPr/>
          </p:nvSpPr>
          <p:spPr>
            <a:xfrm>
              <a:off x="2188497" y="1564640"/>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kW</a:t>
              </a:r>
              <a:endParaRPr lang="zh-CN" altLang="en-US" sz="1400" dirty="0">
                <a:solidFill>
                  <a:srgbClr val="383B55"/>
                </a:solidFill>
                <a:latin typeface="Helvetica" pitchFamily="2" charset="0"/>
              </a:endParaRPr>
            </a:p>
          </p:txBody>
        </p:sp>
        <p:cxnSp>
          <p:nvCxnSpPr>
            <p:cNvPr id="123" name="直接连接符 122">
              <a:extLst>
                <a:ext uri="{FF2B5EF4-FFF2-40B4-BE49-F238E27FC236}">
                  <a16:creationId xmlns:a16="http://schemas.microsoft.com/office/drawing/2014/main" id="{70CE16C6-DC1D-40C4-9BBD-3B969754DF72}"/>
                </a:ext>
              </a:extLst>
            </p:cNvPr>
            <p:cNvCxnSpPr>
              <a:cxnSpLocks/>
            </p:cNvCxnSpPr>
            <p:nvPr/>
          </p:nvCxnSpPr>
          <p:spPr>
            <a:xfrm flipH="1" flipV="1">
              <a:off x="3251763" y="4386218"/>
              <a:ext cx="9432" cy="600314"/>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直接连接符 123">
              <a:extLst>
                <a:ext uri="{FF2B5EF4-FFF2-40B4-BE49-F238E27FC236}">
                  <a16:creationId xmlns:a16="http://schemas.microsoft.com/office/drawing/2014/main" id="{636CBF3A-B1BA-41BA-BEA3-EFD508A456F1}"/>
                </a:ext>
              </a:extLst>
            </p:cNvPr>
            <p:cNvCxnSpPr>
              <a:cxnSpLocks/>
            </p:cNvCxnSpPr>
            <p:nvPr/>
          </p:nvCxnSpPr>
          <p:spPr>
            <a:xfrm flipV="1">
              <a:off x="6158094" y="3017605"/>
              <a:ext cx="58927" cy="1962628"/>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5" name="椭圆 124">
              <a:extLst>
                <a:ext uri="{FF2B5EF4-FFF2-40B4-BE49-F238E27FC236}">
                  <a16:creationId xmlns:a16="http://schemas.microsoft.com/office/drawing/2014/main" id="{FEAA77F0-ADD8-4C6E-875B-AFA2F39D9DC1}"/>
                </a:ext>
              </a:extLst>
            </p:cNvPr>
            <p:cNvSpPr/>
            <p:nvPr/>
          </p:nvSpPr>
          <p:spPr>
            <a:xfrm>
              <a:off x="4809121" y="4316744"/>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22" name="直接连接符 21">
              <a:extLst>
                <a:ext uri="{FF2B5EF4-FFF2-40B4-BE49-F238E27FC236}">
                  <a16:creationId xmlns:a16="http://schemas.microsoft.com/office/drawing/2014/main" id="{96DE7B79-D7CB-438E-9952-372D578C1A1B}"/>
                </a:ext>
              </a:extLst>
            </p:cNvPr>
            <p:cNvCxnSpPr>
              <a:cxnSpLocks/>
            </p:cNvCxnSpPr>
            <p:nvPr/>
          </p:nvCxnSpPr>
          <p:spPr>
            <a:xfrm flipV="1">
              <a:off x="4893136" y="3658535"/>
              <a:ext cx="1262540" cy="1291"/>
            </a:xfrm>
            <a:prstGeom prst="line">
              <a:avLst/>
            </a:prstGeom>
            <a:ln w="19050">
              <a:solidFill>
                <a:srgbClr val="A2A5BC"/>
              </a:solidFill>
            </a:ln>
          </p:spPr>
          <p:style>
            <a:lnRef idx="1">
              <a:schemeClr val="accent3"/>
            </a:lnRef>
            <a:fillRef idx="0">
              <a:schemeClr val="accent3"/>
            </a:fillRef>
            <a:effectRef idx="0">
              <a:schemeClr val="accent3"/>
            </a:effectRef>
            <a:fontRef idx="minor">
              <a:schemeClr val="tx1"/>
            </a:fontRef>
          </p:style>
        </p:cxnSp>
        <p:cxnSp>
          <p:nvCxnSpPr>
            <p:cNvPr id="23" name="直接连接符 22">
              <a:extLst>
                <a:ext uri="{FF2B5EF4-FFF2-40B4-BE49-F238E27FC236}">
                  <a16:creationId xmlns:a16="http://schemas.microsoft.com/office/drawing/2014/main" id="{68A328F7-798E-45AA-97AA-62FEFF70A4EA}"/>
                </a:ext>
              </a:extLst>
            </p:cNvPr>
            <p:cNvCxnSpPr>
              <a:cxnSpLocks/>
            </p:cNvCxnSpPr>
            <p:nvPr/>
          </p:nvCxnSpPr>
          <p:spPr>
            <a:xfrm>
              <a:off x="6217021" y="3017605"/>
              <a:ext cx="1316175" cy="0"/>
            </a:xfrm>
            <a:prstGeom prst="line">
              <a:avLst/>
            </a:prstGeom>
            <a:ln w="19050">
              <a:solidFill>
                <a:srgbClr val="A2A5BC"/>
              </a:solidFill>
            </a:ln>
          </p:spPr>
          <p:style>
            <a:lnRef idx="1">
              <a:schemeClr val="accent3"/>
            </a:lnRef>
            <a:fillRef idx="0">
              <a:schemeClr val="accent3"/>
            </a:fillRef>
            <a:effectRef idx="0">
              <a:schemeClr val="accent3"/>
            </a:effectRef>
            <a:fontRef idx="minor">
              <a:schemeClr val="tx1"/>
            </a:fontRef>
          </p:style>
        </p:cxnSp>
        <p:sp>
          <p:nvSpPr>
            <p:cNvPr id="29" name="文本框 28">
              <a:extLst>
                <a:ext uri="{FF2B5EF4-FFF2-40B4-BE49-F238E27FC236}">
                  <a16:creationId xmlns:a16="http://schemas.microsoft.com/office/drawing/2014/main" id="{B6B17CB6-5D35-493D-A75C-9224E9C9B51C}"/>
                </a:ext>
              </a:extLst>
            </p:cNvPr>
            <p:cNvSpPr txBox="1"/>
            <p:nvPr/>
          </p:nvSpPr>
          <p:spPr>
            <a:xfrm>
              <a:off x="4735097" y="5016116"/>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t2</a:t>
              </a:r>
              <a:endParaRPr lang="zh-CN" altLang="en-US" sz="1400" dirty="0">
                <a:solidFill>
                  <a:srgbClr val="383B55"/>
                </a:solidFill>
                <a:latin typeface="Helvetica" pitchFamily="2" charset="0"/>
              </a:endParaRPr>
            </a:p>
          </p:txBody>
        </p:sp>
        <p:sp>
          <p:nvSpPr>
            <p:cNvPr id="30" name="文本框 29">
              <a:extLst>
                <a:ext uri="{FF2B5EF4-FFF2-40B4-BE49-F238E27FC236}">
                  <a16:creationId xmlns:a16="http://schemas.microsoft.com/office/drawing/2014/main" id="{00F54373-EDC9-442B-8F87-7A46D59F255E}"/>
                </a:ext>
              </a:extLst>
            </p:cNvPr>
            <p:cNvSpPr txBox="1"/>
            <p:nvPr/>
          </p:nvSpPr>
          <p:spPr>
            <a:xfrm>
              <a:off x="6029582" y="5016116"/>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t3</a:t>
              </a:r>
              <a:endParaRPr lang="zh-CN" altLang="en-US" sz="1400" dirty="0">
                <a:solidFill>
                  <a:srgbClr val="383B55"/>
                </a:solidFill>
                <a:latin typeface="Helvetica" pitchFamily="2" charset="0"/>
              </a:endParaRPr>
            </a:p>
          </p:txBody>
        </p:sp>
        <p:sp>
          <p:nvSpPr>
            <p:cNvPr id="33" name="椭圆 32">
              <a:extLst>
                <a:ext uri="{FF2B5EF4-FFF2-40B4-BE49-F238E27FC236}">
                  <a16:creationId xmlns:a16="http://schemas.microsoft.com/office/drawing/2014/main" id="{C708CD03-232B-47AE-AFBB-1BA0B9FA8257}"/>
                </a:ext>
              </a:extLst>
            </p:cNvPr>
            <p:cNvSpPr/>
            <p:nvPr/>
          </p:nvSpPr>
          <p:spPr>
            <a:xfrm>
              <a:off x="7478906" y="2947891"/>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4" name="椭圆 43">
              <a:extLst>
                <a:ext uri="{FF2B5EF4-FFF2-40B4-BE49-F238E27FC236}">
                  <a16:creationId xmlns:a16="http://schemas.microsoft.com/office/drawing/2014/main" id="{DCBB5B1D-492A-4799-9245-1D0EBFB31692}"/>
                </a:ext>
              </a:extLst>
            </p:cNvPr>
            <p:cNvSpPr/>
            <p:nvPr/>
          </p:nvSpPr>
          <p:spPr>
            <a:xfrm>
              <a:off x="6103905" y="3579966"/>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2" name="文本框 51">
              <a:extLst>
                <a:ext uri="{FF2B5EF4-FFF2-40B4-BE49-F238E27FC236}">
                  <a16:creationId xmlns:a16="http://schemas.microsoft.com/office/drawing/2014/main" id="{97E93460-6505-428E-B743-1D0E6A16681B}"/>
                </a:ext>
              </a:extLst>
            </p:cNvPr>
            <p:cNvSpPr txBox="1"/>
            <p:nvPr/>
          </p:nvSpPr>
          <p:spPr>
            <a:xfrm>
              <a:off x="7361321" y="5027153"/>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t4</a:t>
              </a:r>
              <a:endParaRPr lang="zh-CN" altLang="en-US" sz="1400" dirty="0">
                <a:solidFill>
                  <a:srgbClr val="383B55"/>
                </a:solidFill>
                <a:latin typeface="Helvetica" pitchFamily="2" charset="0"/>
              </a:endParaRPr>
            </a:p>
          </p:txBody>
        </p:sp>
      </p:grpSp>
      <p:sp>
        <p:nvSpPr>
          <p:cNvPr id="39" name="文本框 38">
            <a:extLst>
              <a:ext uri="{FF2B5EF4-FFF2-40B4-BE49-F238E27FC236}">
                <a16:creationId xmlns:a16="http://schemas.microsoft.com/office/drawing/2014/main" id="{90957837-DB0A-42FB-B63A-EB9173B64989}"/>
              </a:ext>
            </a:extLst>
          </p:cNvPr>
          <p:cNvSpPr txBox="1"/>
          <p:nvPr/>
        </p:nvSpPr>
        <p:spPr>
          <a:xfrm>
            <a:off x="4499606" y="4052784"/>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P1</a:t>
            </a:r>
            <a:endParaRPr lang="zh-CN" altLang="en-US" sz="1400" dirty="0">
              <a:solidFill>
                <a:srgbClr val="383B55"/>
              </a:solidFill>
              <a:latin typeface="Helvetica" pitchFamily="2" charset="0"/>
            </a:endParaRPr>
          </a:p>
        </p:txBody>
      </p:sp>
      <p:sp>
        <p:nvSpPr>
          <p:cNvPr id="40" name="文本框 39">
            <a:extLst>
              <a:ext uri="{FF2B5EF4-FFF2-40B4-BE49-F238E27FC236}">
                <a16:creationId xmlns:a16="http://schemas.microsoft.com/office/drawing/2014/main" id="{883A0D5B-F048-4933-AD40-99BE4A4B9506}"/>
              </a:ext>
            </a:extLst>
          </p:cNvPr>
          <p:cNvSpPr txBox="1"/>
          <p:nvPr/>
        </p:nvSpPr>
        <p:spPr>
          <a:xfrm>
            <a:off x="5794390" y="3375185"/>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P2</a:t>
            </a:r>
            <a:endParaRPr lang="zh-CN" altLang="en-US" sz="1400" dirty="0">
              <a:solidFill>
                <a:srgbClr val="383B55"/>
              </a:solidFill>
              <a:latin typeface="Helvetica" pitchFamily="2" charset="0"/>
            </a:endParaRPr>
          </a:p>
        </p:txBody>
      </p:sp>
      <p:sp>
        <p:nvSpPr>
          <p:cNvPr id="41" name="文本框 40">
            <a:extLst>
              <a:ext uri="{FF2B5EF4-FFF2-40B4-BE49-F238E27FC236}">
                <a16:creationId xmlns:a16="http://schemas.microsoft.com/office/drawing/2014/main" id="{39995D7C-DDF3-425A-AE99-F1849EABC2AD}"/>
              </a:ext>
            </a:extLst>
          </p:cNvPr>
          <p:cNvSpPr txBox="1"/>
          <p:nvPr/>
        </p:nvSpPr>
        <p:spPr>
          <a:xfrm>
            <a:off x="7169391" y="2706182"/>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P3</a:t>
            </a:r>
            <a:endParaRPr lang="zh-CN" altLang="en-US" sz="1400" dirty="0">
              <a:solidFill>
                <a:srgbClr val="383B55"/>
              </a:solidFill>
              <a:latin typeface="Helvetica" pitchFamily="2" charset="0"/>
            </a:endParaRPr>
          </a:p>
        </p:txBody>
      </p:sp>
      <p:cxnSp>
        <p:nvCxnSpPr>
          <p:cNvPr id="9" name="直接连接符 8">
            <a:extLst>
              <a:ext uri="{FF2B5EF4-FFF2-40B4-BE49-F238E27FC236}">
                <a16:creationId xmlns:a16="http://schemas.microsoft.com/office/drawing/2014/main" id="{6337E8AF-8CB3-47F9-84B3-68130B55ED06}"/>
              </a:ext>
            </a:extLst>
          </p:cNvPr>
          <p:cNvCxnSpPr>
            <a:cxnSpLocks/>
          </p:cNvCxnSpPr>
          <p:nvPr/>
        </p:nvCxnSpPr>
        <p:spPr>
          <a:xfrm>
            <a:off x="3280390" y="4638441"/>
            <a:ext cx="332839" cy="35030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96AFD136-6FFB-460B-86EA-FBE37471C3E3}"/>
              </a:ext>
            </a:extLst>
          </p:cNvPr>
          <p:cNvCxnSpPr>
            <a:cxnSpLocks/>
          </p:cNvCxnSpPr>
          <p:nvPr/>
        </p:nvCxnSpPr>
        <p:spPr>
          <a:xfrm>
            <a:off x="3436440" y="4394118"/>
            <a:ext cx="521970" cy="59159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98FEC45E-11E6-439E-9C79-7CE0DC91532D}"/>
              </a:ext>
            </a:extLst>
          </p:cNvPr>
          <p:cNvCxnSpPr>
            <a:cxnSpLocks/>
          </p:cNvCxnSpPr>
          <p:nvPr/>
        </p:nvCxnSpPr>
        <p:spPr>
          <a:xfrm>
            <a:off x="3297140" y="4467646"/>
            <a:ext cx="491337" cy="51306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A969457-86E2-458B-93D4-0FFDB1D11F04}"/>
              </a:ext>
            </a:extLst>
          </p:cNvPr>
          <p:cNvCxnSpPr>
            <a:cxnSpLocks/>
          </p:cNvCxnSpPr>
          <p:nvPr/>
        </p:nvCxnSpPr>
        <p:spPr>
          <a:xfrm>
            <a:off x="3661656" y="4401929"/>
            <a:ext cx="471928" cy="5787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C96AC6AF-E5B1-4CD7-A80E-98DE967D563D}"/>
              </a:ext>
            </a:extLst>
          </p:cNvPr>
          <p:cNvCxnSpPr>
            <a:cxnSpLocks/>
          </p:cNvCxnSpPr>
          <p:nvPr/>
        </p:nvCxnSpPr>
        <p:spPr>
          <a:xfrm>
            <a:off x="3852005" y="4379075"/>
            <a:ext cx="454609" cy="58899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CF8A2AA3-143E-4F98-A534-25217D5632FD}"/>
              </a:ext>
            </a:extLst>
          </p:cNvPr>
          <p:cNvCxnSpPr>
            <a:cxnSpLocks/>
          </p:cNvCxnSpPr>
          <p:nvPr/>
        </p:nvCxnSpPr>
        <p:spPr>
          <a:xfrm>
            <a:off x="4069652" y="4381191"/>
            <a:ext cx="452141" cy="636437"/>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4E72408E-B20D-4438-A962-1F6BD6C0C1F0}"/>
              </a:ext>
            </a:extLst>
          </p:cNvPr>
          <p:cNvCxnSpPr>
            <a:cxnSpLocks/>
          </p:cNvCxnSpPr>
          <p:nvPr/>
        </p:nvCxnSpPr>
        <p:spPr>
          <a:xfrm>
            <a:off x="3260883" y="4817233"/>
            <a:ext cx="178002" cy="17669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C6B45F12-7BA9-4B0B-82FC-6952B980EEB6}"/>
              </a:ext>
            </a:extLst>
          </p:cNvPr>
          <p:cNvCxnSpPr>
            <a:cxnSpLocks/>
          </p:cNvCxnSpPr>
          <p:nvPr/>
        </p:nvCxnSpPr>
        <p:spPr>
          <a:xfrm>
            <a:off x="4289416" y="4401544"/>
            <a:ext cx="399012" cy="57674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E1AF8B29-B28A-4ECE-BA23-524432276E3F}"/>
              </a:ext>
            </a:extLst>
          </p:cNvPr>
          <p:cNvCxnSpPr>
            <a:cxnSpLocks/>
          </p:cNvCxnSpPr>
          <p:nvPr/>
        </p:nvCxnSpPr>
        <p:spPr>
          <a:xfrm>
            <a:off x="4472174" y="4390716"/>
            <a:ext cx="364373" cy="57735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8BDB8C1C-432F-4BC4-ACF4-2C2A41F0AFC4}"/>
              </a:ext>
            </a:extLst>
          </p:cNvPr>
          <p:cNvCxnSpPr>
            <a:cxnSpLocks/>
          </p:cNvCxnSpPr>
          <p:nvPr/>
        </p:nvCxnSpPr>
        <p:spPr>
          <a:xfrm>
            <a:off x="4652687" y="4374806"/>
            <a:ext cx="223322" cy="34440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327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文本框 161">
            <a:extLst>
              <a:ext uri="{FF2B5EF4-FFF2-40B4-BE49-F238E27FC236}">
                <a16:creationId xmlns:a16="http://schemas.microsoft.com/office/drawing/2014/main" id="{0C67B73E-FEE6-C640-BAA2-89E8C784202E}"/>
              </a:ext>
            </a:extLst>
          </p:cNvPr>
          <p:cNvSpPr txBox="1"/>
          <p:nvPr/>
        </p:nvSpPr>
        <p:spPr>
          <a:xfrm>
            <a:off x="233655" y="61959"/>
            <a:ext cx="2837636" cy="369332"/>
          </a:xfrm>
          <a:prstGeom prst="rect">
            <a:avLst/>
          </a:prstGeom>
          <a:noFill/>
        </p:spPr>
        <p:txBody>
          <a:bodyPr wrap="none" rtlCol="0">
            <a:spAutoFit/>
          </a:bodyPr>
          <a:lstStyle/>
          <a:p>
            <a:r>
              <a:rPr kumimoji="1" lang="en-US" altLang="zh-CN" dirty="0"/>
              <a:t>electric_power_logic_4.png</a:t>
            </a:r>
            <a:endParaRPr kumimoji="1" lang="zh-CN" altLang="en-US" dirty="0"/>
          </a:p>
        </p:txBody>
      </p:sp>
      <p:grpSp>
        <p:nvGrpSpPr>
          <p:cNvPr id="2" name="组合 1">
            <a:extLst>
              <a:ext uri="{FF2B5EF4-FFF2-40B4-BE49-F238E27FC236}">
                <a16:creationId xmlns:a16="http://schemas.microsoft.com/office/drawing/2014/main" id="{71D9B266-E349-449C-8959-08D4FEA5E01B}"/>
              </a:ext>
            </a:extLst>
          </p:cNvPr>
          <p:cNvGrpSpPr/>
          <p:nvPr/>
        </p:nvGrpSpPr>
        <p:grpSpPr>
          <a:xfrm>
            <a:off x="2188497" y="1564640"/>
            <a:ext cx="7313720" cy="3770290"/>
            <a:chOff x="2188497" y="1564640"/>
            <a:chExt cx="7313720" cy="3770290"/>
          </a:xfrm>
        </p:grpSpPr>
        <p:cxnSp>
          <p:nvCxnSpPr>
            <p:cNvPr id="22" name="直接连接符 21">
              <a:extLst>
                <a:ext uri="{FF2B5EF4-FFF2-40B4-BE49-F238E27FC236}">
                  <a16:creationId xmlns:a16="http://schemas.microsoft.com/office/drawing/2014/main" id="{96DE7B79-D7CB-438E-9952-372D578C1A1B}"/>
                </a:ext>
              </a:extLst>
            </p:cNvPr>
            <p:cNvCxnSpPr>
              <a:cxnSpLocks/>
            </p:cNvCxnSpPr>
            <p:nvPr/>
          </p:nvCxnSpPr>
          <p:spPr>
            <a:xfrm flipV="1">
              <a:off x="4893136" y="3658535"/>
              <a:ext cx="1262540" cy="1291"/>
            </a:xfrm>
            <a:prstGeom prst="line">
              <a:avLst/>
            </a:prstGeom>
            <a:ln w="19050">
              <a:solidFill>
                <a:srgbClr val="A2A5BC"/>
              </a:solidFill>
            </a:ln>
          </p:spPr>
          <p:style>
            <a:lnRef idx="1">
              <a:schemeClr val="accent3"/>
            </a:lnRef>
            <a:fillRef idx="0">
              <a:schemeClr val="accent3"/>
            </a:fillRef>
            <a:effectRef idx="0">
              <a:schemeClr val="accent3"/>
            </a:effectRef>
            <a:fontRef idx="minor">
              <a:schemeClr val="tx1"/>
            </a:fontRef>
          </p:style>
        </p:cxnSp>
        <p:cxnSp>
          <p:nvCxnSpPr>
            <p:cNvPr id="36" name="直接连接符 35">
              <a:extLst>
                <a:ext uri="{FF2B5EF4-FFF2-40B4-BE49-F238E27FC236}">
                  <a16:creationId xmlns:a16="http://schemas.microsoft.com/office/drawing/2014/main" id="{C286A3AC-A3A7-4BC1-9571-1831EE33C9B0}"/>
                </a:ext>
              </a:extLst>
            </p:cNvPr>
            <p:cNvCxnSpPr>
              <a:cxnSpLocks/>
            </p:cNvCxnSpPr>
            <p:nvPr/>
          </p:nvCxnSpPr>
          <p:spPr>
            <a:xfrm flipH="1" flipV="1">
              <a:off x="4889143" y="3649536"/>
              <a:ext cx="3994" cy="1336996"/>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直接连接符 42">
              <a:extLst>
                <a:ext uri="{FF2B5EF4-FFF2-40B4-BE49-F238E27FC236}">
                  <a16:creationId xmlns:a16="http://schemas.microsoft.com/office/drawing/2014/main" id="{CFFA8B02-5C83-4D1C-80E5-507A4309A57A}"/>
                </a:ext>
              </a:extLst>
            </p:cNvPr>
            <p:cNvCxnSpPr>
              <a:cxnSpLocks/>
            </p:cNvCxnSpPr>
            <p:nvPr/>
          </p:nvCxnSpPr>
          <p:spPr>
            <a:xfrm flipV="1">
              <a:off x="7522716" y="3017605"/>
              <a:ext cx="0" cy="1962629"/>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直接连接符 12">
              <a:extLst>
                <a:ext uri="{FF2B5EF4-FFF2-40B4-BE49-F238E27FC236}">
                  <a16:creationId xmlns:a16="http://schemas.microsoft.com/office/drawing/2014/main" id="{EEAA132D-85BE-41F7-902D-87670CB1B230}"/>
                </a:ext>
              </a:extLst>
            </p:cNvPr>
            <p:cNvCxnSpPr>
              <a:cxnSpLocks/>
            </p:cNvCxnSpPr>
            <p:nvPr/>
          </p:nvCxnSpPr>
          <p:spPr>
            <a:xfrm flipV="1">
              <a:off x="3251763" y="3666403"/>
              <a:ext cx="1643792" cy="740809"/>
            </a:xfrm>
            <a:prstGeom prst="line">
              <a:avLst/>
            </a:prstGeom>
            <a:ln w="19050">
              <a:solidFill>
                <a:srgbClr val="A2A5BC"/>
              </a:solidFill>
            </a:ln>
          </p:spPr>
          <p:style>
            <a:lnRef idx="1">
              <a:schemeClr val="accent3"/>
            </a:lnRef>
            <a:fillRef idx="0">
              <a:schemeClr val="accent3"/>
            </a:fillRef>
            <a:effectRef idx="0">
              <a:schemeClr val="accent3"/>
            </a:effectRef>
            <a:fontRef idx="minor">
              <a:schemeClr val="tx1"/>
            </a:fontRef>
          </p:style>
        </p:cxnSp>
        <p:cxnSp>
          <p:nvCxnSpPr>
            <p:cNvPr id="66" name="直线箭头连接符 162">
              <a:extLst>
                <a:ext uri="{FF2B5EF4-FFF2-40B4-BE49-F238E27FC236}">
                  <a16:creationId xmlns:a16="http://schemas.microsoft.com/office/drawing/2014/main" id="{EFE36EB3-FB49-45F4-877E-B2C8EBAB5F98}"/>
                </a:ext>
              </a:extLst>
            </p:cNvPr>
            <p:cNvCxnSpPr>
              <a:cxnSpLocks/>
            </p:cNvCxnSpPr>
            <p:nvPr/>
          </p:nvCxnSpPr>
          <p:spPr>
            <a:xfrm flipV="1">
              <a:off x="2407948" y="4993726"/>
              <a:ext cx="6057320" cy="8888"/>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162">
              <a:extLst>
                <a:ext uri="{FF2B5EF4-FFF2-40B4-BE49-F238E27FC236}">
                  <a16:creationId xmlns:a16="http://schemas.microsoft.com/office/drawing/2014/main" id="{A69BEB5B-0897-4C6C-9EAF-CAC3C377C2FB}"/>
                </a:ext>
              </a:extLst>
            </p:cNvPr>
            <p:cNvCxnSpPr>
              <a:cxnSpLocks/>
            </p:cNvCxnSpPr>
            <p:nvPr/>
          </p:nvCxnSpPr>
          <p:spPr>
            <a:xfrm flipV="1">
              <a:off x="2407948" y="1876425"/>
              <a:ext cx="0" cy="3126193"/>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8F124729-F0CF-4F07-834D-1553534F6820}"/>
                </a:ext>
              </a:extLst>
            </p:cNvPr>
            <p:cNvSpPr txBox="1"/>
            <p:nvPr/>
          </p:nvSpPr>
          <p:spPr>
            <a:xfrm>
              <a:off x="8465268" y="4832643"/>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Hour</a:t>
              </a:r>
              <a:endParaRPr lang="zh-CN" altLang="en-US" sz="1400" dirty="0">
                <a:solidFill>
                  <a:srgbClr val="383B55"/>
                </a:solidFill>
                <a:latin typeface="Helvetica" pitchFamily="2" charset="0"/>
              </a:endParaRPr>
            </a:p>
          </p:txBody>
        </p:sp>
        <p:sp>
          <p:nvSpPr>
            <p:cNvPr id="113" name="文本框 112">
              <a:extLst>
                <a:ext uri="{FF2B5EF4-FFF2-40B4-BE49-F238E27FC236}">
                  <a16:creationId xmlns:a16="http://schemas.microsoft.com/office/drawing/2014/main" id="{2E6EE703-C252-476D-BDC9-66AAE159E735}"/>
                </a:ext>
              </a:extLst>
            </p:cNvPr>
            <p:cNvSpPr txBox="1"/>
            <p:nvPr/>
          </p:nvSpPr>
          <p:spPr>
            <a:xfrm>
              <a:off x="3131097" y="5025919"/>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t1</a:t>
              </a:r>
              <a:endParaRPr lang="zh-CN" altLang="en-US" sz="1400" dirty="0">
                <a:solidFill>
                  <a:srgbClr val="383B55"/>
                </a:solidFill>
                <a:latin typeface="Helvetica" pitchFamily="2" charset="0"/>
              </a:endParaRPr>
            </a:p>
          </p:txBody>
        </p:sp>
        <p:sp>
          <p:nvSpPr>
            <p:cNvPr id="114" name="文本框 113">
              <a:extLst>
                <a:ext uri="{FF2B5EF4-FFF2-40B4-BE49-F238E27FC236}">
                  <a16:creationId xmlns:a16="http://schemas.microsoft.com/office/drawing/2014/main" id="{C80DFDE4-439A-41A0-9F50-EAC1AC0D7DC6}"/>
                </a:ext>
              </a:extLst>
            </p:cNvPr>
            <p:cNvSpPr txBox="1"/>
            <p:nvPr/>
          </p:nvSpPr>
          <p:spPr>
            <a:xfrm>
              <a:off x="2188497" y="1564640"/>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kW</a:t>
              </a:r>
              <a:endParaRPr lang="zh-CN" altLang="en-US" sz="1400" dirty="0">
                <a:solidFill>
                  <a:srgbClr val="383B55"/>
                </a:solidFill>
                <a:latin typeface="Helvetica" pitchFamily="2" charset="0"/>
              </a:endParaRPr>
            </a:p>
          </p:txBody>
        </p:sp>
        <p:cxnSp>
          <p:nvCxnSpPr>
            <p:cNvPr id="123" name="直接连接符 122">
              <a:extLst>
                <a:ext uri="{FF2B5EF4-FFF2-40B4-BE49-F238E27FC236}">
                  <a16:creationId xmlns:a16="http://schemas.microsoft.com/office/drawing/2014/main" id="{70CE16C6-DC1D-40C4-9BBD-3B969754DF72}"/>
                </a:ext>
              </a:extLst>
            </p:cNvPr>
            <p:cNvCxnSpPr>
              <a:cxnSpLocks/>
            </p:cNvCxnSpPr>
            <p:nvPr/>
          </p:nvCxnSpPr>
          <p:spPr>
            <a:xfrm flipH="1" flipV="1">
              <a:off x="3251763" y="4386218"/>
              <a:ext cx="9432" cy="600314"/>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直接连接符 123">
              <a:extLst>
                <a:ext uri="{FF2B5EF4-FFF2-40B4-BE49-F238E27FC236}">
                  <a16:creationId xmlns:a16="http://schemas.microsoft.com/office/drawing/2014/main" id="{636CBF3A-B1BA-41BA-BEA3-EFD508A456F1}"/>
                </a:ext>
              </a:extLst>
            </p:cNvPr>
            <p:cNvCxnSpPr>
              <a:cxnSpLocks/>
              <a:endCxn id="44" idx="4"/>
            </p:cNvCxnSpPr>
            <p:nvPr/>
          </p:nvCxnSpPr>
          <p:spPr>
            <a:xfrm flipV="1">
              <a:off x="6158094" y="3696090"/>
              <a:ext cx="2369" cy="1284144"/>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5" name="椭圆 124">
              <a:extLst>
                <a:ext uri="{FF2B5EF4-FFF2-40B4-BE49-F238E27FC236}">
                  <a16:creationId xmlns:a16="http://schemas.microsoft.com/office/drawing/2014/main" id="{FEAA77F0-ADD8-4C6E-875B-AFA2F39D9DC1}"/>
                </a:ext>
              </a:extLst>
            </p:cNvPr>
            <p:cNvSpPr/>
            <p:nvPr/>
          </p:nvSpPr>
          <p:spPr>
            <a:xfrm>
              <a:off x="4828171" y="3602369"/>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23" name="直接连接符 22">
              <a:extLst>
                <a:ext uri="{FF2B5EF4-FFF2-40B4-BE49-F238E27FC236}">
                  <a16:creationId xmlns:a16="http://schemas.microsoft.com/office/drawing/2014/main" id="{68A328F7-798E-45AA-97AA-62FEFF70A4EA}"/>
                </a:ext>
              </a:extLst>
            </p:cNvPr>
            <p:cNvCxnSpPr>
              <a:cxnSpLocks/>
            </p:cNvCxnSpPr>
            <p:nvPr/>
          </p:nvCxnSpPr>
          <p:spPr>
            <a:xfrm flipV="1">
              <a:off x="6211781" y="3017605"/>
              <a:ext cx="1321415" cy="612690"/>
            </a:xfrm>
            <a:prstGeom prst="line">
              <a:avLst/>
            </a:prstGeom>
            <a:ln w="19050">
              <a:solidFill>
                <a:srgbClr val="A2A5BC"/>
              </a:solidFill>
            </a:ln>
          </p:spPr>
          <p:style>
            <a:lnRef idx="1">
              <a:schemeClr val="accent3"/>
            </a:lnRef>
            <a:fillRef idx="0">
              <a:schemeClr val="accent3"/>
            </a:fillRef>
            <a:effectRef idx="0">
              <a:schemeClr val="accent3"/>
            </a:effectRef>
            <a:fontRef idx="minor">
              <a:schemeClr val="tx1"/>
            </a:fontRef>
          </p:style>
        </p:cxnSp>
        <p:sp>
          <p:nvSpPr>
            <p:cNvPr id="29" name="文本框 28">
              <a:extLst>
                <a:ext uri="{FF2B5EF4-FFF2-40B4-BE49-F238E27FC236}">
                  <a16:creationId xmlns:a16="http://schemas.microsoft.com/office/drawing/2014/main" id="{B6B17CB6-5D35-493D-A75C-9224E9C9B51C}"/>
                </a:ext>
              </a:extLst>
            </p:cNvPr>
            <p:cNvSpPr txBox="1"/>
            <p:nvPr/>
          </p:nvSpPr>
          <p:spPr>
            <a:xfrm>
              <a:off x="4735097" y="5016116"/>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t2</a:t>
              </a:r>
              <a:endParaRPr lang="zh-CN" altLang="en-US" sz="1400" dirty="0">
                <a:solidFill>
                  <a:srgbClr val="383B55"/>
                </a:solidFill>
                <a:latin typeface="Helvetica" pitchFamily="2" charset="0"/>
              </a:endParaRPr>
            </a:p>
          </p:txBody>
        </p:sp>
        <p:sp>
          <p:nvSpPr>
            <p:cNvPr id="30" name="文本框 29">
              <a:extLst>
                <a:ext uri="{FF2B5EF4-FFF2-40B4-BE49-F238E27FC236}">
                  <a16:creationId xmlns:a16="http://schemas.microsoft.com/office/drawing/2014/main" id="{00F54373-EDC9-442B-8F87-7A46D59F255E}"/>
                </a:ext>
              </a:extLst>
            </p:cNvPr>
            <p:cNvSpPr txBox="1"/>
            <p:nvPr/>
          </p:nvSpPr>
          <p:spPr>
            <a:xfrm>
              <a:off x="6029582" y="5016116"/>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t3</a:t>
              </a:r>
              <a:endParaRPr lang="zh-CN" altLang="en-US" sz="1400" dirty="0">
                <a:solidFill>
                  <a:srgbClr val="383B55"/>
                </a:solidFill>
                <a:latin typeface="Helvetica" pitchFamily="2" charset="0"/>
              </a:endParaRPr>
            </a:p>
          </p:txBody>
        </p:sp>
        <p:sp>
          <p:nvSpPr>
            <p:cNvPr id="33" name="椭圆 32">
              <a:extLst>
                <a:ext uri="{FF2B5EF4-FFF2-40B4-BE49-F238E27FC236}">
                  <a16:creationId xmlns:a16="http://schemas.microsoft.com/office/drawing/2014/main" id="{C708CD03-232B-47AE-AFBB-1BA0B9FA8257}"/>
                </a:ext>
              </a:extLst>
            </p:cNvPr>
            <p:cNvSpPr/>
            <p:nvPr/>
          </p:nvSpPr>
          <p:spPr>
            <a:xfrm>
              <a:off x="7478906" y="2947891"/>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4" name="椭圆 43">
              <a:extLst>
                <a:ext uri="{FF2B5EF4-FFF2-40B4-BE49-F238E27FC236}">
                  <a16:creationId xmlns:a16="http://schemas.microsoft.com/office/drawing/2014/main" id="{DCBB5B1D-492A-4799-9245-1D0EBFB31692}"/>
                </a:ext>
              </a:extLst>
            </p:cNvPr>
            <p:cNvSpPr/>
            <p:nvPr/>
          </p:nvSpPr>
          <p:spPr>
            <a:xfrm>
              <a:off x="6103905" y="3579966"/>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2" name="文本框 51">
              <a:extLst>
                <a:ext uri="{FF2B5EF4-FFF2-40B4-BE49-F238E27FC236}">
                  <a16:creationId xmlns:a16="http://schemas.microsoft.com/office/drawing/2014/main" id="{97E93460-6505-428E-B743-1D0E6A16681B}"/>
                </a:ext>
              </a:extLst>
            </p:cNvPr>
            <p:cNvSpPr txBox="1"/>
            <p:nvPr/>
          </p:nvSpPr>
          <p:spPr>
            <a:xfrm>
              <a:off x="7361321" y="5027153"/>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t4</a:t>
              </a:r>
              <a:endParaRPr lang="zh-CN" altLang="en-US" sz="1400" dirty="0">
                <a:solidFill>
                  <a:srgbClr val="383B55"/>
                </a:solidFill>
                <a:latin typeface="Helvetica" pitchFamily="2" charset="0"/>
              </a:endParaRPr>
            </a:p>
          </p:txBody>
        </p:sp>
      </p:grpSp>
      <p:sp>
        <p:nvSpPr>
          <p:cNvPr id="39" name="文本框 38">
            <a:extLst>
              <a:ext uri="{FF2B5EF4-FFF2-40B4-BE49-F238E27FC236}">
                <a16:creationId xmlns:a16="http://schemas.microsoft.com/office/drawing/2014/main" id="{90957837-DB0A-42FB-B63A-EB9173B64989}"/>
              </a:ext>
            </a:extLst>
          </p:cNvPr>
          <p:cNvSpPr txBox="1"/>
          <p:nvPr/>
        </p:nvSpPr>
        <p:spPr>
          <a:xfrm>
            <a:off x="4654360" y="3344458"/>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P2</a:t>
            </a:r>
            <a:endParaRPr lang="zh-CN" altLang="en-US" sz="1400" dirty="0">
              <a:solidFill>
                <a:srgbClr val="383B55"/>
              </a:solidFill>
              <a:latin typeface="Helvetica" pitchFamily="2" charset="0"/>
            </a:endParaRPr>
          </a:p>
        </p:txBody>
      </p:sp>
      <p:sp>
        <p:nvSpPr>
          <p:cNvPr id="40" name="文本框 39">
            <a:extLst>
              <a:ext uri="{FF2B5EF4-FFF2-40B4-BE49-F238E27FC236}">
                <a16:creationId xmlns:a16="http://schemas.microsoft.com/office/drawing/2014/main" id="{883A0D5B-F048-4933-AD40-99BE4A4B9506}"/>
              </a:ext>
            </a:extLst>
          </p:cNvPr>
          <p:cNvSpPr txBox="1"/>
          <p:nvPr/>
        </p:nvSpPr>
        <p:spPr>
          <a:xfrm>
            <a:off x="5794390" y="3375185"/>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P3</a:t>
            </a:r>
            <a:endParaRPr lang="zh-CN" altLang="en-US" sz="1400" dirty="0">
              <a:solidFill>
                <a:srgbClr val="383B55"/>
              </a:solidFill>
              <a:latin typeface="Helvetica" pitchFamily="2" charset="0"/>
            </a:endParaRPr>
          </a:p>
        </p:txBody>
      </p:sp>
      <p:sp>
        <p:nvSpPr>
          <p:cNvPr id="41" name="文本框 40">
            <a:extLst>
              <a:ext uri="{FF2B5EF4-FFF2-40B4-BE49-F238E27FC236}">
                <a16:creationId xmlns:a16="http://schemas.microsoft.com/office/drawing/2014/main" id="{39995D7C-DDF3-425A-AE99-F1849EABC2AD}"/>
              </a:ext>
            </a:extLst>
          </p:cNvPr>
          <p:cNvSpPr txBox="1"/>
          <p:nvPr/>
        </p:nvSpPr>
        <p:spPr>
          <a:xfrm>
            <a:off x="7169391" y="2706182"/>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P4</a:t>
            </a:r>
            <a:endParaRPr lang="zh-CN" altLang="en-US" sz="1400" dirty="0">
              <a:solidFill>
                <a:srgbClr val="383B55"/>
              </a:solidFill>
              <a:latin typeface="Helvetica" pitchFamily="2" charset="0"/>
            </a:endParaRPr>
          </a:p>
        </p:txBody>
      </p:sp>
      <p:cxnSp>
        <p:nvCxnSpPr>
          <p:cNvPr id="9" name="直接连接符 8">
            <a:extLst>
              <a:ext uri="{FF2B5EF4-FFF2-40B4-BE49-F238E27FC236}">
                <a16:creationId xmlns:a16="http://schemas.microsoft.com/office/drawing/2014/main" id="{6337E8AF-8CB3-47F9-84B3-68130B55ED06}"/>
              </a:ext>
            </a:extLst>
          </p:cNvPr>
          <p:cNvCxnSpPr>
            <a:cxnSpLocks/>
          </p:cNvCxnSpPr>
          <p:nvPr/>
        </p:nvCxnSpPr>
        <p:spPr>
          <a:xfrm>
            <a:off x="3280390" y="4638441"/>
            <a:ext cx="332839" cy="35030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96AFD136-6FFB-460B-86EA-FBE37471C3E3}"/>
              </a:ext>
            </a:extLst>
          </p:cNvPr>
          <p:cNvCxnSpPr>
            <a:cxnSpLocks/>
          </p:cNvCxnSpPr>
          <p:nvPr/>
        </p:nvCxnSpPr>
        <p:spPr>
          <a:xfrm>
            <a:off x="3406739" y="4346391"/>
            <a:ext cx="536274" cy="63432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98FEC45E-11E6-439E-9C79-7CE0DC91532D}"/>
              </a:ext>
            </a:extLst>
          </p:cNvPr>
          <p:cNvCxnSpPr>
            <a:cxnSpLocks/>
            <a:stCxn id="37" idx="5"/>
          </p:cNvCxnSpPr>
          <p:nvPr/>
        </p:nvCxnSpPr>
        <p:spPr>
          <a:xfrm>
            <a:off x="3295947" y="4434912"/>
            <a:ext cx="492530" cy="5458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A969457-86E2-458B-93D4-0FFDB1D11F04}"/>
              </a:ext>
            </a:extLst>
          </p:cNvPr>
          <p:cNvCxnSpPr>
            <a:cxnSpLocks/>
          </p:cNvCxnSpPr>
          <p:nvPr/>
        </p:nvCxnSpPr>
        <p:spPr>
          <a:xfrm>
            <a:off x="3541130" y="4292087"/>
            <a:ext cx="614707" cy="71692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C96AC6AF-E5B1-4CD7-A80E-98DE967D563D}"/>
              </a:ext>
            </a:extLst>
          </p:cNvPr>
          <p:cNvCxnSpPr>
            <a:cxnSpLocks/>
            <a:stCxn id="35" idx="3"/>
          </p:cNvCxnSpPr>
          <p:nvPr/>
        </p:nvCxnSpPr>
        <p:spPr>
          <a:xfrm>
            <a:off x="3697425" y="4223502"/>
            <a:ext cx="624956" cy="76719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CF8A2AA3-143E-4F98-A534-25217D5632FD}"/>
              </a:ext>
            </a:extLst>
          </p:cNvPr>
          <p:cNvCxnSpPr>
            <a:cxnSpLocks/>
          </p:cNvCxnSpPr>
          <p:nvPr/>
        </p:nvCxnSpPr>
        <p:spPr>
          <a:xfrm>
            <a:off x="3866229" y="4148033"/>
            <a:ext cx="632168" cy="85458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4E72408E-B20D-4438-A962-1F6BD6C0C1F0}"/>
              </a:ext>
            </a:extLst>
          </p:cNvPr>
          <p:cNvCxnSpPr>
            <a:cxnSpLocks/>
          </p:cNvCxnSpPr>
          <p:nvPr/>
        </p:nvCxnSpPr>
        <p:spPr>
          <a:xfrm>
            <a:off x="3260883" y="4817233"/>
            <a:ext cx="178002" cy="17669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C6B45F12-7BA9-4B0B-82FC-6952B980EEB6}"/>
              </a:ext>
            </a:extLst>
          </p:cNvPr>
          <p:cNvCxnSpPr>
            <a:cxnSpLocks/>
          </p:cNvCxnSpPr>
          <p:nvPr/>
        </p:nvCxnSpPr>
        <p:spPr>
          <a:xfrm>
            <a:off x="4007333" y="4069613"/>
            <a:ext cx="671570" cy="90867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E1AF8B29-B28A-4ECE-BA23-524432276E3F}"/>
              </a:ext>
            </a:extLst>
          </p:cNvPr>
          <p:cNvCxnSpPr>
            <a:cxnSpLocks/>
          </p:cNvCxnSpPr>
          <p:nvPr/>
        </p:nvCxnSpPr>
        <p:spPr>
          <a:xfrm>
            <a:off x="4184937" y="3997578"/>
            <a:ext cx="673708" cy="9728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8BDB8C1C-432F-4BC4-ACF4-2C2A41F0AFC4}"/>
              </a:ext>
            </a:extLst>
          </p:cNvPr>
          <p:cNvCxnSpPr>
            <a:cxnSpLocks/>
          </p:cNvCxnSpPr>
          <p:nvPr/>
        </p:nvCxnSpPr>
        <p:spPr>
          <a:xfrm>
            <a:off x="4322381" y="3912094"/>
            <a:ext cx="547830" cy="849237"/>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30056FFB-7CC0-4BBD-8DA4-6952DA1326E7}"/>
              </a:ext>
            </a:extLst>
          </p:cNvPr>
          <p:cNvSpPr txBox="1"/>
          <p:nvPr/>
        </p:nvSpPr>
        <p:spPr>
          <a:xfrm>
            <a:off x="3078395" y="4069613"/>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P1</a:t>
            </a:r>
            <a:endParaRPr lang="zh-CN" altLang="en-US" sz="1400" dirty="0">
              <a:solidFill>
                <a:srgbClr val="383B55"/>
              </a:solidFill>
              <a:latin typeface="Helvetica" pitchFamily="2" charset="0"/>
            </a:endParaRPr>
          </a:p>
        </p:txBody>
      </p:sp>
      <p:sp>
        <p:nvSpPr>
          <p:cNvPr id="37" name="椭圆 36">
            <a:extLst>
              <a:ext uri="{FF2B5EF4-FFF2-40B4-BE49-F238E27FC236}">
                <a16:creationId xmlns:a16="http://schemas.microsoft.com/office/drawing/2014/main" id="{F25F4EDD-FA61-45F3-B2B1-E3F30C05E4F0}"/>
              </a:ext>
            </a:extLst>
          </p:cNvPr>
          <p:cNvSpPr/>
          <p:nvPr/>
        </p:nvSpPr>
        <p:spPr>
          <a:xfrm>
            <a:off x="3199396" y="4335794"/>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42" name="直接连接符 41">
            <a:extLst>
              <a:ext uri="{FF2B5EF4-FFF2-40B4-BE49-F238E27FC236}">
                <a16:creationId xmlns:a16="http://schemas.microsoft.com/office/drawing/2014/main" id="{4252332C-76EB-44A3-8A6F-8575D1B46261}"/>
              </a:ext>
            </a:extLst>
          </p:cNvPr>
          <p:cNvCxnSpPr>
            <a:cxnSpLocks/>
          </p:cNvCxnSpPr>
          <p:nvPr/>
        </p:nvCxnSpPr>
        <p:spPr>
          <a:xfrm>
            <a:off x="4473783" y="3873822"/>
            <a:ext cx="403794" cy="61887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B30AACF4-3B27-4B3A-88BF-7674C36064E6}"/>
              </a:ext>
            </a:extLst>
          </p:cNvPr>
          <p:cNvCxnSpPr>
            <a:cxnSpLocks/>
          </p:cNvCxnSpPr>
          <p:nvPr/>
        </p:nvCxnSpPr>
        <p:spPr>
          <a:xfrm>
            <a:off x="4610966" y="3813318"/>
            <a:ext cx="266611" cy="4469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8A5FA6D8-E91F-40A6-BEAB-2C7669505C60}"/>
              </a:ext>
            </a:extLst>
          </p:cNvPr>
          <p:cNvCxnSpPr>
            <a:cxnSpLocks/>
          </p:cNvCxnSpPr>
          <p:nvPr/>
        </p:nvCxnSpPr>
        <p:spPr>
          <a:xfrm>
            <a:off x="4726892" y="3740339"/>
            <a:ext cx="157837" cy="24937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638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文本框 161">
            <a:extLst>
              <a:ext uri="{FF2B5EF4-FFF2-40B4-BE49-F238E27FC236}">
                <a16:creationId xmlns:a16="http://schemas.microsoft.com/office/drawing/2014/main" id="{0C67B73E-FEE6-C640-BAA2-89E8C784202E}"/>
              </a:ext>
            </a:extLst>
          </p:cNvPr>
          <p:cNvSpPr txBox="1"/>
          <p:nvPr/>
        </p:nvSpPr>
        <p:spPr>
          <a:xfrm>
            <a:off x="233655" y="61959"/>
            <a:ext cx="2837636" cy="369332"/>
          </a:xfrm>
          <a:prstGeom prst="rect">
            <a:avLst/>
          </a:prstGeom>
          <a:noFill/>
        </p:spPr>
        <p:txBody>
          <a:bodyPr wrap="none" rtlCol="0">
            <a:spAutoFit/>
          </a:bodyPr>
          <a:lstStyle/>
          <a:p>
            <a:r>
              <a:rPr kumimoji="1" lang="en-US" altLang="zh-CN" dirty="0"/>
              <a:t>electric_power_logic_5.png</a:t>
            </a:r>
            <a:endParaRPr kumimoji="1" lang="zh-CN" altLang="en-US" dirty="0"/>
          </a:p>
        </p:txBody>
      </p:sp>
      <p:grpSp>
        <p:nvGrpSpPr>
          <p:cNvPr id="2" name="组合 1">
            <a:extLst>
              <a:ext uri="{FF2B5EF4-FFF2-40B4-BE49-F238E27FC236}">
                <a16:creationId xmlns:a16="http://schemas.microsoft.com/office/drawing/2014/main" id="{71D9B266-E349-449C-8959-08D4FEA5E01B}"/>
              </a:ext>
            </a:extLst>
          </p:cNvPr>
          <p:cNvGrpSpPr/>
          <p:nvPr/>
        </p:nvGrpSpPr>
        <p:grpSpPr>
          <a:xfrm>
            <a:off x="2188497" y="1564640"/>
            <a:ext cx="7313720" cy="3770290"/>
            <a:chOff x="2188497" y="1564640"/>
            <a:chExt cx="7313720" cy="3770290"/>
          </a:xfrm>
        </p:grpSpPr>
        <p:cxnSp>
          <p:nvCxnSpPr>
            <p:cNvPr id="22" name="直接连接符 21">
              <a:extLst>
                <a:ext uri="{FF2B5EF4-FFF2-40B4-BE49-F238E27FC236}">
                  <a16:creationId xmlns:a16="http://schemas.microsoft.com/office/drawing/2014/main" id="{96DE7B79-D7CB-438E-9952-372D578C1A1B}"/>
                </a:ext>
              </a:extLst>
            </p:cNvPr>
            <p:cNvCxnSpPr>
              <a:cxnSpLocks/>
            </p:cNvCxnSpPr>
            <p:nvPr/>
          </p:nvCxnSpPr>
          <p:spPr>
            <a:xfrm flipV="1">
              <a:off x="4893136" y="3658535"/>
              <a:ext cx="1262540" cy="1291"/>
            </a:xfrm>
            <a:prstGeom prst="line">
              <a:avLst/>
            </a:prstGeom>
            <a:ln w="19050">
              <a:solidFill>
                <a:srgbClr val="A2A5BC"/>
              </a:solidFill>
            </a:ln>
          </p:spPr>
          <p:style>
            <a:lnRef idx="1">
              <a:schemeClr val="accent3"/>
            </a:lnRef>
            <a:fillRef idx="0">
              <a:schemeClr val="accent3"/>
            </a:fillRef>
            <a:effectRef idx="0">
              <a:schemeClr val="accent3"/>
            </a:effectRef>
            <a:fontRef idx="minor">
              <a:schemeClr val="tx1"/>
            </a:fontRef>
          </p:style>
        </p:cxnSp>
        <p:cxnSp>
          <p:nvCxnSpPr>
            <p:cNvPr id="36" name="直接连接符 35">
              <a:extLst>
                <a:ext uri="{FF2B5EF4-FFF2-40B4-BE49-F238E27FC236}">
                  <a16:creationId xmlns:a16="http://schemas.microsoft.com/office/drawing/2014/main" id="{C286A3AC-A3A7-4BC1-9571-1831EE33C9B0}"/>
                </a:ext>
              </a:extLst>
            </p:cNvPr>
            <p:cNvCxnSpPr>
              <a:cxnSpLocks/>
            </p:cNvCxnSpPr>
            <p:nvPr/>
          </p:nvCxnSpPr>
          <p:spPr>
            <a:xfrm flipH="1" flipV="1">
              <a:off x="4889143" y="3649536"/>
              <a:ext cx="3994" cy="1336996"/>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直接连接符 42">
              <a:extLst>
                <a:ext uri="{FF2B5EF4-FFF2-40B4-BE49-F238E27FC236}">
                  <a16:creationId xmlns:a16="http://schemas.microsoft.com/office/drawing/2014/main" id="{CFFA8B02-5C83-4D1C-80E5-507A4309A57A}"/>
                </a:ext>
              </a:extLst>
            </p:cNvPr>
            <p:cNvCxnSpPr>
              <a:cxnSpLocks/>
            </p:cNvCxnSpPr>
            <p:nvPr/>
          </p:nvCxnSpPr>
          <p:spPr>
            <a:xfrm flipV="1">
              <a:off x="7522716" y="3017605"/>
              <a:ext cx="0" cy="1962629"/>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直接连接符 12">
              <a:extLst>
                <a:ext uri="{FF2B5EF4-FFF2-40B4-BE49-F238E27FC236}">
                  <a16:creationId xmlns:a16="http://schemas.microsoft.com/office/drawing/2014/main" id="{EEAA132D-85BE-41F7-902D-87670CB1B230}"/>
                </a:ext>
              </a:extLst>
            </p:cNvPr>
            <p:cNvCxnSpPr>
              <a:cxnSpLocks/>
            </p:cNvCxnSpPr>
            <p:nvPr/>
          </p:nvCxnSpPr>
          <p:spPr>
            <a:xfrm flipV="1">
              <a:off x="3251763" y="3666403"/>
              <a:ext cx="1643792" cy="740809"/>
            </a:xfrm>
            <a:prstGeom prst="line">
              <a:avLst/>
            </a:prstGeom>
            <a:ln w="19050">
              <a:solidFill>
                <a:srgbClr val="A2A5BC"/>
              </a:solidFill>
            </a:ln>
          </p:spPr>
          <p:style>
            <a:lnRef idx="1">
              <a:schemeClr val="accent3"/>
            </a:lnRef>
            <a:fillRef idx="0">
              <a:schemeClr val="accent3"/>
            </a:fillRef>
            <a:effectRef idx="0">
              <a:schemeClr val="accent3"/>
            </a:effectRef>
            <a:fontRef idx="minor">
              <a:schemeClr val="tx1"/>
            </a:fontRef>
          </p:style>
        </p:cxnSp>
        <p:cxnSp>
          <p:nvCxnSpPr>
            <p:cNvPr id="66" name="直线箭头连接符 162">
              <a:extLst>
                <a:ext uri="{FF2B5EF4-FFF2-40B4-BE49-F238E27FC236}">
                  <a16:creationId xmlns:a16="http://schemas.microsoft.com/office/drawing/2014/main" id="{EFE36EB3-FB49-45F4-877E-B2C8EBAB5F98}"/>
                </a:ext>
              </a:extLst>
            </p:cNvPr>
            <p:cNvCxnSpPr>
              <a:cxnSpLocks/>
            </p:cNvCxnSpPr>
            <p:nvPr/>
          </p:nvCxnSpPr>
          <p:spPr>
            <a:xfrm flipV="1">
              <a:off x="2407948" y="4993726"/>
              <a:ext cx="6057320" cy="8888"/>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162">
              <a:extLst>
                <a:ext uri="{FF2B5EF4-FFF2-40B4-BE49-F238E27FC236}">
                  <a16:creationId xmlns:a16="http://schemas.microsoft.com/office/drawing/2014/main" id="{A69BEB5B-0897-4C6C-9EAF-CAC3C377C2FB}"/>
                </a:ext>
              </a:extLst>
            </p:cNvPr>
            <p:cNvCxnSpPr>
              <a:cxnSpLocks/>
            </p:cNvCxnSpPr>
            <p:nvPr/>
          </p:nvCxnSpPr>
          <p:spPr>
            <a:xfrm flipV="1">
              <a:off x="2407948" y="1876425"/>
              <a:ext cx="0" cy="3126193"/>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8F124729-F0CF-4F07-834D-1553534F6820}"/>
                </a:ext>
              </a:extLst>
            </p:cNvPr>
            <p:cNvSpPr txBox="1"/>
            <p:nvPr/>
          </p:nvSpPr>
          <p:spPr>
            <a:xfrm>
              <a:off x="8465268" y="4832643"/>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Hour</a:t>
              </a:r>
              <a:endParaRPr lang="zh-CN" altLang="en-US" sz="1400" dirty="0">
                <a:solidFill>
                  <a:srgbClr val="383B55"/>
                </a:solidFill>
                <a:latin typeface="Helvetica" pitchFamily="2" charset="0"/>
              </a:endParaRPr>
            </a:p>
          </p:txBody>
        </p:sp>
        <p:sp>
          <p:nvSpPr>
            <p:cNvPr id="113" name="文本框 112">
              <a:extLst>
                <a:ext uri="{FF2B5EF4-FFF2-40B4-BE49-F238E27FC236}">
                  <a16:creationId xmlns:a16="http://schemas.microsoft.com/office/drawing/2014/main" id="{2E6EE703-C252-476D-BDC9-66AAE159E735}"/>
                </a:ext>
              </a:extLst>
            </p:cNvPr>
            <p:cNvSpPr txBox="1"/>
            <p:nvPr/>
          </p:nvSpPr>
          <p:spPr>
            <a:xfrm>
              <a:off x="3131097" y="5025919"/>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t1</a:t>
              </a:r>
              <a:endParaRPr lang="zh-CN" altLang="en-US" sz="1400" dirty="0">
                <a:solidFill>
                  <a:srgbClr val="383B55"/>
                </a:solidFill>
                <a:latin typeface="Helvetica" pitchFamily="2" charset="0"/>
              </a:endParaRPr>
            </a:p>
          </p:txBody>
        </p:sp>
        <p:sp>
          <p:nvSpPr>
            <p:cNvPr id="114" name="文本框 113">
              <a:extLst>
                <a:ext uri="{FF2B5EF4-FFF2-40B4-BE49-F238E27FC236}">
                  <a16:creationId xmlns:a16="http://schemas.microsoft.com/office/drawing/2014/main" id="{C80DFDE4-439A-41A0-9F50-EAC1AC0D7DC6}"/>
                </a:ext>
              </a:extLst>
            </p:cNvPr>
            <p:cNvSpPr txBox="1"/>
            <p:nvPr/>
          </p:nvSpPr>
          <p:spPr>
            <a:xfrm>
              <a:off x="2188497" y="1564640"/>
              <a:ext cx="1036949" cy="307777"/>
            </a:xfrm>
            <a:prstGeom prst="rect">
              <a:avLst/>
            </a:prstGeom>
            <a:noFill/>
          </p:spPr>
          <p:txBody>
            <a:bodyPr wrap="square" rtlCol="0">
              <a:spAutoFit/>
            </a:bodyPr>
            <a:lstStyle/>
            <a:p>
              <a:r>
                <a:rPr lang="en-US" altLang="zh-CN" sz="1400" dirty="0">
                  <a:solidFill>
                    <a:srgbClr val="383B55"/>
                  </a:solidFill>
                  <a:latin typeface="Helvetica" pitchFamily="2" charset="0"/>
                </a:rPr>
                <a:t>kW</a:t>
              </a:r>
              <a:endParaRPr lang="zh-CN" altLang="en-US" sz="1400" dirty="0">
                <a:solidFill>
                  <a:srgbClr val="383B55"/>
                </a:solidFill>
                <a:latin typeface="Helvetica" pitchFamily="2" charset="0"/>
              </a:endParaRPr>
            </a:p>
          </p:txBody>
        </p:sp>
        <p:cxnSp>
          <p:nvCxnSpPr>
            <p:cNvPr id="123" name="直接连接符 122">
              <a:extLst>
                <a:ext uri="{FF2B5EF4-FFF2-40B4-BE49-F238E27FC236}">
                  <a16:creationId xmlns:a16="http://schemas.microsoft.com/office/drawing/2014/main" id="{70CE16C6-DC1D-40C4-9BBD-3B969754DF72}"/>
                </a:ext>
              </a:extLst>
            </p:cNvPr>
            <p:cNvCxnSpPr>
              <a:cxnSpLocks/>
            </p:cNvCxnSpPr>
            <p:nvPr/>
          </p:nvCxnSpPr>
          <p:spPr>
            <a:xfrm flipH="1" flipV="1">
              <a:off x="3246701" y="4039791"/>
              <a:ext cx="14494" cy="946741"/>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直接连接符 123">
              <a:extLst>
                <a:ext uri="{FF2B5EF4-FFF2-40B4-BE49-F238E27FC236}">
                  <a16:creationId xmlns:a16="http://schemas.microsoft.com/office/drawing/2014/main" id="{636CBF3A-B1BA-41BA-BEA3-EFD508A456F1}"/>
                </a:ext>
              </a:extLst>
            </p:cNvPr>
            <p:cNvCxnSpPr>
              <a:cxnSpLocks/>
              <a:endCxn id="44" idx="4"/>
            </p:cNvCxnSpPr>
            <p:nvPr/>
          </p:nvCxnSpPr>
          <p:spPr>
            <a:xfrm flipV="1">
              <a:off x="6158094" y="3696090"/>
              <a:ext cx="2369" cy="1284144"/>
            </a:xfrm>
            <a:prstGeom prst="line">
              <a:avLst/>
            </a:prstGeom>
            <a:ln w="952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5" name="椭圆 124">
              <a:extLst>
                <a:ext uri="{FF2B5EF4-FFF2-40B4-BE49-F238E27FC236}">
                  <a16:creationId xmlns:a16="http://schemas.microsoft.com/office/drawing/2014/main" id="{FEAA77F0-ADD8-4C6E-875B-AFA2F39D9DC1}"/>
                </a:ext>
              </a:extLst>
            </p:cNvPr>
            <p:cNvSpPr/>
            <p:nvPr/>
          </p:nvSpPr>
          <p:spPr>
            <a:xfrm>
              <a:off x="4828171" y="3602369"/>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23" name="直接连接符 22">
              <a:extLst>
                <a:ext uri="{FF2B5EF4-FFF2-40B4-BE49-F238E27FC236}">
                  <a16:creationId xmlns:a16="http://schemas.microsoft.com/office/drawing/2014/main" id="{68A328F7-798E-45AA-97AA-62FEFF70A4EA}"/>
                </a:ext>
              </a:extLst>
            </p:cNvPr>
            <p:cNvCxnSpPr>
              <a:cxnSpLocks/>
            </p:cNvCxnSpPr>
            <p:nvPr/>
          </p:nvCxnSpPr>
          <p:spPr>
            <a:xfrm flipV="1">
              <a:off x="6211781" y="3017605"/>
              <a:ext cx="1321415" cy="612690"/>
            </a:xfrm>
            <a:prstGeom prst="line">
              <a:avLst/>
            </a:prstGeom>
            <a:ln w="19050">
              <a:solidFill>
                <a:srgbClr val="A2A5BC"/>
              </a:solidFill>
            </a:ln>
          </p:spPr>
          <p:style>
            <a:lnRef idx="1">
              <a:schemeClr val="accent3"/>
            </a:lnRef>
            <a:fillRef idx="0">
              <a:schemeClr val="accent3"/>
            </a:fillRef>
            <a:effectRef idx="0">
              <a:schemeClr val="accent3"/>
            </a:effectRef>
            <a:fontRef idx="minor">
              <a:schemeClr val="tx1"/>
            </a:fontRef>
          </p:style>
        </p:cxnSp>
        <p:sp>
          <p:nvSpPr>
            <p:cNvPr id="29" name="文本框 28">
              <a:extLst>
                <a:ext uri="{FF2B5EF4-FFF2-40B4-BE49-F238E27FC236}">
                  <a16:creationId xmlns:a16="http://schemas.microsoft.com/office/drawing/2014/main" id="{B6B17CB6-5D35-493D-A75C-9224E9C9B51C}"/>
                </a:ext>
              </a:extLst>
            </p:cNvPr>
            <p:cNvSpPr txBox="1"/>
            <p:nvPr/>
          </p:nvSpPr>
          <p:spPr>
            <a:xfrm>
              <a:off x="4735097" y="5016116"/>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t2</a:t>
              </a:r>
              <a:endParaRPr lang="zh-CN" altLang="en-US" sz="1400" dirty="0">
                <a:solidFill>
                  <a:srgbClr val="383B55"/>
                </a:solidFill>
                <a:latin typeface="Helvetica" pitchFamily="2" charset="0"/>
              </a:endParaRPr>
            </a:p>
          </p:txBody>
        </p:sp>
        <p:sp>
          <p:nvSpPr>
            <p:cNvPr id="30" name="文本框 29">
              <a:extLst>
                <a:ext uri="{FF2B5EF4-FFF2-40B4-BE49-F238E27FC236}">
                  <a16:creationId xmlns:a16="http://schemas.microsoft.com/office/drawing/2014/main" id="{00F54373-EDC9-442B-8F87-7A46D59F255E}"/>
                </a:ext>
              </a:extLst>
            </p:cNvPr>
            <p:cNvSpPr txBox="1"/>
            <p:nvPr/>
          </p:nvSpPr>
          <p:spPr>
            <a:xfrm>
              <a:off x="6029582" y="5016116"/>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t3</a:t>
              </a:r>
              <a:endParaRPr lang="zh-CN" altLang="en-US" sz="1400" dirty="0">
                <a:solidFill>
                  <a:srgbClr val="383B55"/>
                </a:solidFill>
                <a:latin typeface="Helvetica" pitchFamily="2" charset="0"/>
              </a:endParaRPr>
            </a:p>
          </p:txBody>
        </p:sp>
        <p:sp>
          <p:nvSpPr>
            <p:cNvPr id="33" name="椭圆 32">
              <a:extLst>
                <a:ext uri="{FF2B5EF4-FFF2-40B4-BE49-F238E27FC236}">
                  <a16:creationId xmlns:a16="http://schemas.microsoft.com/office/drawing/2014/main" id="{C708CD03-232B-47AE-AFBB-1BA0B9FA8257}"/>
                </a:ext>
              </a:extLst>
            </p:cNvPr>
            <p:cNvSpPr/>
            <p:nvPr/>
          </p:nvSpPr>
          <p:spPr>
            <a:xfrm>
              <a:off x="7478906" y="2947891"/>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4" name="椭圆 43">
              <a:extLst>
                <a:ext uri="{FF2B5EF4-FFF2-40B4-BE49-F238E27FC236}">
                  <a16:creationId xmlns:a16="http://schemas.microsoft.com/office/drawing/2014/main" id="{DCBB5B1D-492A-4799-9245-1D0EBFB31692}"/>
                </a:ext>
              </a:extLst>
            </p:cNvPr>
            <p:cNvSpPr/>
            <p:nvPr/>
          </p:nvSpPr>
          <p:spPr>
            <a:xfrm>
              <a:off x="6103905" y="3579966"/>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2" name="文本框 51">
              <a:extLst>
                <a:ext uri="{FF2B5EF4-FFF2-40B4-BE49-F238E27FC236}">
                  <a16:creationId xmlns:a16="http://schemas.microsoft.com/office/drawing/2014/main" id="{97E93460-6505-428E-B743-1D0E6A16681B}"/>
                </a:ext>
              </a:extLst>
            </p:cNvPr>
            <p:cNvSpPr txBox="1"/>
            <p:nvPr/>
          </p:nvSpPr>
          <p:spPr>
            <a:xfrm>
              <a:off x="7361321" y="5027153"/>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t4</a:t>
              </a:r>
              <a:endParaRPr lang="zh-CN" altLang="en-US" sz="1400" dirty="0">
                <a:solidFill>
                  <a:srgbClr val="383B55"/>
                </a:solidFill>
                <a:latin typeface="Helvetica" pitchFamily="2" charset="0"/>
              </a:endParaRPr>
            </a:p>
          </p:txBody>
        </p:sp>
      </p:grpSp>
      <p:sp>
        <p:nvSpPr>
          <p:cNvPr id="39" name="文本框 38">
            <a:extLst>
              <a:ext uri="{FF2B5EF4-FFF2-40B4-BE49-F238E27FC236}">
                <a16:creationId xmlns:a16="http://schemas.microsoft.com/office/drawing/2014/main" id="{90957837-DB0A-42FB-B63A-EB9173B64989}"/>
              </a:ext>
            </a:extLst>
          </p:cNvPr>
          <p:cNvSpPr txBox="1"/>
          <p:nvPr/>
        </p:nvSpPr>
        <p:spPr>
          <a:xfrm>
            <a:off x="4654360" y="3344458"/>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P2</a:t>
            </a:r>
            <a:endParaRPr lang="zh-CN" altLang="en-US" sz="1400" dirty="0">
              <a:solidFill>
                <a:srgbClr val="383B55"/>
              </a:solidFill>
              <a:latin typeface="Helvetica" pitchFamily="2" charset="0"/>
            </a:endParaRPr>
          </a:p>
        </p:txBody>
      </p:sp>
      <p:sp>
        <p:nvSpPr>
          <p:cNvPr id="40" name="文本框 39">
            <a:extLst>
              <a:ext uri="{FF2B5EF4-FFF2-40B4-BE49-F238E27FC236}">
                <a16:creationId xmlns:a16="http://schemas.microsoft.com/office/drawing/2014/main" id="{883A0D5B-F048-4933-AD40-99BE4A4B9506}"/>
              </a:ext>
            </a:extLst>
          </p:cNvPr>
          <p:cNvSpPr txBox="1"/>
          <p:nvPr/>
        </p:nvSpPr>
        <p:spPr>
          <a:xfrm>
            <a:off x="5794390" y="3375185"/>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P3</a:t>
            </a:r>
            <a:endParaRPr lang="zh-CN" altLang="en-US" sz="1400" dirty="0">
              <a:solidFill>
                <a:srgbClr val="383B55"/>
              </a:solidFill>
              <a:latin typeface="Helvetica" pitchFamily="2" charset="0"/>
            </a:endParaRPr>
          </a:p>
        </p:txBody>
      </p:sp>
      <p:sp>
        <p:nvSpPr>
          <p:cNvPr id="41" name="文本框 40">
            <a:extLst>
              <a:ext uri="{FF2B5EF4-FFF2-40B4-BE49-F238E27FC236}">
                <a16:creationId xmlns:a16="http://schemas.microsoft.com/office/drawing/2014/main" id="{39995D7C-DDF3-425A-AE99-F1849EABC2AD}"/>
              </a:ext>
            </a:extLst>
          </p:cNvPr>
          <p:cNvSpPr txBox="1"/>
          <p:nvPr/>
        </p:nvSpPr>
        <p:spPr>
          <a:xfrm>
            <a:off x="7169391" y="2706182"/>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P4</a:t>
            </a:r>
            <a:endParaRPr lang="zh-CN" altLang="en-US" sz="1400" dirty="0">
              <a:solidFill>
                <a:srgbClr val="383B55"/>
              </a:solidFill>
              <a:latin typeface="Helvetica" pitchFamily="2" charset="0"/>
            </a:endParaRPr>
          </a:p>
        </p:txBody>
      </p:sp>
      <p:cxnSp>
        <p:nvCxnSpPr>
          <p:cNvPr id="9" name="直接连接符 8">
            <a:extLst>
              <a:ext uri="{FF2B5EF4-FFF2-40B4-BE49-F238E27FC236}">
                <a16:creationId xmlns:a16="http://schemas.microsoft.com/office/drawing/2014/main" id="{6337E8AF-8CB3-47F9-84B3-68130B55ED06}"/>
              </a:ext>
            </a:extLst>
          </p:cNvPr>
          <p:cNvCxnSpPr>
            <a:cxnSpLocks/>
          </p:cNvCxnSpPr>
          <p:nvPr/>
        </p:nvCxnSpPr>
        <p:spPr>
          <a:xfrm>
            <a:off x="3280390" y="4638441"/>
            <a:ext cx="332839" cy="35030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96AFD136-6FFB-460B-86EA-FBE37471C3E3}"/>
              </a:ext>
            </a:extLst>
          </p:cNvPr>
          <p:cNvCxnSpPr>
            <a:cxnSpLocks/>
          </p:cNvCxnSpPr>
          <p:nvPr/>
        </p:nvCxnSpPr>
        <p:spPr>
          <a:xfrm>
            <a:off x="3265609" y="4116251"/>
            <a:ext cx="677404" cy="8644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98FEC45E-11E6-439E-9C79-7CE0DC91532D}"/>
              </a:ext>
            </a:extLst>
          </p:cNvPr>
          <p:cNvCxnSpPr>
            <a:cxnSpLocks/>
            <a:stCxn id="37" idx="5"/>
          </p:cNvCxnSpPr>
          <p:nvPr/>
        </p:nvCxnSpPr>
        <p:spPr>
          <a:xfrm>
            <a:off x="3295947" y="4434912"/>
            <a:ext cx="492530" cy="5458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A969457-86E2-458B-93D4-0FFDB1D11F04}"/>
              </a:ext>
            </a:extLst>
          </p:cNvPr>
          <p:cNvCxnSpPr>
            <a:cxnSpLocks/>
          </p:cNvCxnSpPr>
          <p:nvPr/>
        </p:nvCxnSpPr>
        <p:spPr>
          <a:xfrm>
            <a:off x="3395747" y="4049322"/>
            <a:ext cx="760090" cy="95969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C96AC6AF-E5B1-4CD7-A80E-98DE967D563D}"/>
              </a:ext>
            </a:extLst>
          </p:cNvPr>
          <p:cNvCxnSpPr>
            <a:cxnSpLocks/>
          </p:cNvCxnSpPr>
          <p:nvPr/>
        </p:nvCxnSpPr>
        <p:spPr>
          <a:xfrm>
            <a:off x="3619900" y="4049322"/>
            <a:ext cx="703325" cy="93780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CF8A2AA3-143E-4F98-A534-25217D5632FD}"/>
              </a:ext>
            </a:extLst>
          </p:cNvPr>
          <p:cNvCxnSpPr>
            <a:cxnSpLocks/>
          </p:cNvCxnSpPr>
          <p:nvPr/>
        </p:nvCxnSpPr>
        <p:spPr>
          <a:xfrm>
            <a:off x="3832287" y="4077311"/>
            <a:ext cx="666110" cy="92530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4E72408E-B20D-4438-A962-1F6BD6C0C1F0}"/>
              </a:ext>
            </a:extLst>
          </p:cNvPr>
          <p:cNvCxnSpPr>
            <a:cxnSpLocks/>
          </p:cNvCxnSpPr>
          <p:nvPr/>
        </p:nvCxnSpPr>
        <p:spPr>
          <a:xfrm>
            <a:off x="3260883" y="4817233"/>
            <a:ext cx="178002" cy="17669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C6B45F12-7BA9-4B0B-82FC-6952B980EEB6}"/>
              </a:ext>
            </a:extLst>
          </p:cNvPr>
          <p:cNvCxnSpPr>
            <a:cxnSpLocks/>
          </p:cNvCxnSpPr>
          <p:nvPr/>
        </p:nvCxnSpPr>
        <p:spPr>
          <a:xfrm>
            <a:off x="4007333" y="4069613"/>
            <a:ext cx="671570" cy="90867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E1AF8B29-B28A-4ECE-BA23-524432276E3F}"/>
              </a:ext>
            </a:extLst>
          </p:cNvPr>
          <p:cNvCxnSpPr>
            <a:cxnSpLocks/>
          </p:cNvCxnSpPr>
          <p:nvPr/>
        </p:nvCxnSpPr>
        <p:spPr>
          <a:xfrm>
            <a:off x="4184937" y="3997578"/>
            <a:ext cx="673708" cy="9728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8BDB8C1C-432F-4BC4-ACF4-2C2A41F0AFC4}"/>
              </a:ext>
            </a:extLst>
          </p:cNvPr>
          <p:cNvCxnSpPr>
            <a:cxnSpLocks/>
          </p:cNvCxnSpPr>
          <p:nvPr/>
        </p:nvCxnSpPr>
        <p:spPr>
          <a:xfrm>
            <a:off x="4416577" y="4032078"/>
            <a:ext cx="453634" cy="72925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30056FFB-7CC0-4BBD-8DA4-6952DA1326E7}"/>
              </a:ext>
            </a:extLst>
          </p:cNvPr>
          <p:cNvSpPr txBox="1"/>
          <p:nvPr/>
        </p:nvSpPr>
        <p:spPr>
          <a:xfrm>
            <a:off x="2812539" y="4237498"/>
            <a:ext cx="619030" cy="307777"/>
          </a:xfrm>
          <a:prstGeom prst="rect">
            <a:avLst/>
          </a:prstGeom>
          <a:noFill/>
        </p:spPr>
        <p:txBody>
          <a:bodyPr wrap="square" rtlCol="0">
            <a:spAutoFit/>
          </a:bodyPr>
          <a:lstStyle/>
          <a:p>
            <a:r>
              <a:rPr lang="en-US" altLang="zh-CN" sz="1400" dirty="0">
                <a:solidFill>
                  <a:srgbClr val="383B55"/>
                </a:solidFill>
                <a:latin typeface="Helvetica" pitchFamily="2" charset="0"/>
              </a:rPr>
              <a:t>P1</a:t>
            </a:r>
            <a:endParaRPr lang="zh-CN" altLang="en-US" sz="1400" dirty="0">
              <a:solidFill>
                <a:srgbClr val="383B55"/>
              </a:solidFill>
              <a:latin typeface="Helvetica" pitchFamily="2" charset="0"/>
            </a:endParaRPr>
          </a:p>
        </p:txBody>
      </p:sp>
      <p:sp>
        <p:nvSpPr>
          <p:cNvPr id="37" name="椭圆 36">
            <a:extLst>
              <a:ext uri="{FF2B5EF4-FFF2-40B4-BE49-F238E27FC236}">
                <a16:creationId xmlns:a16="http://schemas.microsoft.com/office/drawing/2014/main" id="{F25F4EDD-FA61-45F3-B2B1-E3F30C05E4F0}"/>
              </a:ext>
            </a:extLst>
          </p:cNvPr>
          <p:cNvSpPr/>
          <p:nvPr/>
        </p:nvSpPr>
        <p:spPr>
          <a:xfrm>
            <a:off x="3199396" y="4335794"/>
            <a:ext cx="113116" cy="1161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42" name="直接连接符 41">
            <a:extLst>
              <a:ext uri="{FF2B5EF4-FFF2-40B4-BE49-F238E27FC236}">
                <a16:creationId xmlns:a16="http://schemas.microsoft.com/office/drawing/2014/main" id="{4252332C-76EB-44A3-8A6F-8575D1B46261}"/>
              </a:ext>
            </a:extLst>
          </p:cNvPr>
          <p:cNvCxnSpPr>
            <a:cxnSpLocks/>
          </p:cNvCxnSpPr>
          <p:nvPr/>
        </p:nvCxnSpPr>
        <p:spPr>
          <a:xfrm>
            <a:off x="4604908" y="4039791"/>
            <a:ext cx="272669" cy="45290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8A5FA6D8-E91F-40A6-BEAB-2C7669505C60}"/>
              </a:ext>
            </a:extLst>
          </p:cNvPr>
          <p:cNvCxnSpPr>
            <a:cxnSpLocks/>
          </p:cNvCxnSpPr>
          <p:nvPr/>
        </p:nvCxnSpPr>
        <p:spPr>
          <a:xfrm>
            <a:off x="4726892" y="4035614"/>
            <a:ext cx="157837" cy="24937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9107884F-F748-46D1-B9EE-1E67D83F8A95}"/>
              </a:ext>
            </a:extLst>
          </p:cNvPr>
          <p:cNvCxnSpPr>
            <a:cxnSpLocks/>
          </p:cNvCxnSpPr>
          <p:nvPr/>
        </p:nvCxnSpPr>
        <p:spPr>
          <a:xfrm flipH="1">
            <a:off x="3217058" y="4007655"/>
            <a:ext cx="1672085" cy="35065"/>
          </a:xfrm>
          <a:prstGeom prst="line">
            <a:avLst/>
          </a:prstGeom>
          <a:ln w="28575" cap="flat" cmpd="sng" algn="ctr">
            <a:solidFill>
              <a:srgbClr val="BCBDD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7" name="文本框 46">
            <a:extLst>
              <a:ext uri="{FF2B5EF4-FFF2-40B4-BE49-F238E27FC236}">
                <a16:creationId xmlns:a16="http://schemas.microsoft.com/office/drawing/2014/main" id="{F4077F67-C02C-4CF2-9C20-F0A779BE7574}"/>
              </a:ext>
            </a:extLst>
          </p:cNvPr>
          <p:cNvSpPr txBox="1"/>
          <p:nvPr/>
        </p:nvSpPr>
        <p:spPr>
          <a:xfrm>
            <a:off x="3621714" y="3733795"/>
            <a:ext cx="692008" cy="307777"/>
          </a:xfrm>
          <a:prstGeom prst="rect">
            <a:avLst/>
          </a:prstGeom>
          <a:noFill/>
        </p:spPr>
        <p:txBody>
          <a:bodyPr wrap="square" rtlCol="0">
            <a:spAutoFit/>
          </a:bodyPr>
          <a:lstStyle/>
          <a:p>
            <a:r>
              <a:rPr lang="en-US" altLang="zh-CN" sz="1400" dirty="0">
                <a:solidFill>
                  <a:srgbClr val="383B55"/>
                </a:solidFill>
                <a:latin typeface="Helvetica" pitchFamily="2" charset="0"/>
              </a:rPr>
              <a:t>P(avg)</a:t>
            </a:r>
            <a:endParaRPr lang="zh-CN" altLang="en-US" sz="1400" dirty="0">
              <a:solidFill>
                <a:srgbClr val="383B55"/>
              </a:solidFill>
              <a:latin typeface="Helvetica" pitchFamily="2" charset="0"/>
            </a:endParaRPr>
          </a:p>
        </p:txBody>
      </p:sp>
    </p:spTree>
    <p:extLst>
      <p:ext uri="{BB962C8B-B14F-4D97-AF65-F5344CB8AC3E}">
        <p14:creationId xmlns:p14="http://schemas.microsoft.com/office/powerpoint/2010/main" val="17676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50DEE21-0826-C94C-B1D4-6C43FABB46C9}"/>
              </a:ext>
            </a:extLst>
          </p:cNvPr>
          <p:cNvSpPr txBox="1"/>
          <p:nvPr/>
        </p:nvSpPr>
        <p:spPr>
          <a:xfrm>
            <a:off x="1330036" y="296883"/>
            <a:ext cx="3106941" cy="369332"/>
          </a:xfrm>
          <a:prstGeom prst="rect">
            <a:avLst/>
          </a:prstGeom>
          <a:noFill/>
        </p:spPr>
        <p:txBody>
          <a:bodyPr wrap="none" rtlCol="0">
            <a:spAutoFit/>
          </a:bodyPr>
          <a:lstStyle/>
          <a:p>
            <a:r>
              <a:rPr kumimoji="1" lang="en-US" altLang="zh-CN" dirty="0"/>
              <a:t>electric_power_exception.png</a:t>
            </a:r>
            <a:endParaRPr kumimoji="1" lang="zh-CN" altLang="en-US" dirty="0"/>
          </a:p>
        </p:txBody>
      </p:sp>
      <p:grpSp>
        <p:nvGrpSpPr>
          <p:cNvPr id="8" name="组合 7">
            <a:extLst>
              <a:ext uri="{FF2B5EF4-FFF2-40B4-BE49-F238E27FC236}">
                <a16:creationId xmlns:a16="http://schemas.microsoft.com/office/drawing/2014/main" id="{5FDB8109-6F09-4CC1-B781-ABE7E4E907A1}"/>
              </a:ext>
            </a:extLst>
          </p:cNvPr>
          <p:cNvGrpSpPr/>
          <p:nvPr/>
        </p:nvGrpSpPr>
        <p:grpSpPr>
          <a:xfrm>
            <a:off x="19911" y="2139521"/>
            <a:ext cx="10286139" cy="1626734"/>
            <a:chOff x="19911" y="2139521"/>
            <a:chExt cx="10286139" cy="1626734"/>
          </a:xfrm>
        </p:grpSpPr>
        <p:sp>
          <p:nvSpPr>
            <p:cNvPr id="20" name="文本框 19">
              <a:extLst>
                <a:ext uri="{FF2B5EF4-FFF2-40B4-BE49-F238E27FC236}">
                  <a16:creationId xmlns:a16="http://schemas.microsoft.com/office/drawing/2014/main" id="{8A0F97B4-FA3D-A247-A54E-7F5E1A97F8C2}"/>
                </a:ext>
              </a:extLst>
            </p:cNvPr>
            <p:cNvSpPr txBox="1"/>
            <p:nvPr/>
          </p:nvSpPr>
          <p:spPr>
            <a:xfrm>
              <a:off x="1597681" y="2139521"/>
              <a:ext cx="3186384" cy="738664"/>
            </a:xfrm>
            <a:prstGeom prst="rect">
              <a:avLst/>
            </a:prstGeom>
            <a:noFill/>
          </p:spPr>
          <p:txBody>
            <a:bodyPr wrap="square" rtlCol="0">
              <a:spAutoFit/>
            </a:bodyPr>
            <a:lstStyle/>
            <a:p>
              <a:pPr algn="ctr"/>
              <a:r>
                <a:rPr kumimoji="1" lang="en-US" altLang="zh-CN" sz="1400" dirty="0">
                  <a:latin typeface="Helvetica" pitchFamily="2" charset="0"/>
                  <a:ea typeface="Hiragino Sans GB W3" panose="020B0300000000000000" pitchFamily="34" charset="-128"/>
                </a:rPr>
                <a:t>Normalize raw data </a:t>
              </a:r>
            </a:p>
            <a:p>
              <a:pPr algn="ctr"/>
              <a:r>
                <a:rPr kumimoji="1" lang="en-US" altLang="zh-CN" sz="1400" dirty="0">
                  <a:latin typeface="Helvetica" pitchFamily="2" charset="0"/>
                  <a:ea typeface="Hiragino Sans GB W3" panose="020B0300000000000000" pitchFamily="34" charset="-128"/>
                </a:rPr>
                <a:t>with time window aggregation </a:t>
              </a:r>
            </a:p>
            <a:p>
              <a:pPr algn="ctr"/>
              <a:r>
                <a:rPr kumimoji="1" lang="en-US" altLang="zh-CN" sz="1400" dirty="0">
                  <a:latin typeface="Helvetica" pitchFamily="2" charset="0"/>
                  <a:ea typeface="Hiragino Sans GB W3" panose="020B0300000000000000" pitchFamily="34" charset="-128"/>
                </a:rPr>
                <a:t>(interpolation policy applied)</a:t>
              </a:r>
            </a:p>
          </p:txBody>
        </p:sp>
        <p:sp>
          <p:nvSpPr>
            <p:cNvPr id="21" name="矩形 20">
              <a:extLst>
                <a:ext uri="{FF2B5EF4-FFF2-40B4-BE49-F238E27FC236}">
                  <a16:creationId xmlns:a16="http://schemas.microsoft.com/office/drawing/2014/main" id="{DDA4673C-6E41-B841-9720-1041C2D62EB6}"/>
                </a:ext>
              </a:extLst>
            </p:cNvPr>
            <p:cNvSpPr/>
            <p:nvPr/>
          </p:nvSpPr>
          <p:spPr>
            <a:xfrm>
              <a:off x="2137849" y="2897567"/>
              <a:ext cx="2106050" cy="753706"/>
            </a:xfrm>
            <a:prstGeom prst="rect">
              <a:avLst/>
            </a:prstGeom>
            <a:solidFill>
              <a:srgbClr val="0A6E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solidFill>
                <a:latin typeface="Helvetica" pitchFamily="2" charset="0"/>
                <a:ea typeface="Hiragino Sans GB W3" panose="020B0300000000000000" pitchFamily="34" charset="-128"/>
                <a:cs typeface="Arial" panose="020B0604020202020204" pitchFamily="34" charset="0"/>
              </a:endParaRPr>
            </a:p>
          </p:txBody>
        </p:sp>
        <p:sp>
          <p:nvSpPr>
            <p:cNvPr id="22" name="文本框 21">
              <a:extLst>
                <a:ext uri="{FF2B5EF4-FFF2-40B4-BE49-F238E27FC236}">
                  <a16:creationId xmlns:a16="http://schemas.microsoft.com/office/drawing/2014/main" id="{6BD961E7-DB84-9945-8C12-35C2893B8AB5}"/>
                </a:ext>
              </a:extLst>
            </p:cNvPr>
            <p:cNvSpPr txBox="1"/>
            <p:nvPr/>
          </p:nvSpPr>
          <p:spPr>
            <a:xfrm>
              <a:off x="2340727" y="2993481"/>
              <a:ext cx="1700293" cy="584775"/>
            </a:xfrm>
            <a:prstGeom prst="rect">
              <a:avLst/>
            </a:prstGeom>
            <a:noFill/>
          </p:spPr>
          <p:txBody>
            <a:bodyPr wrap="square" rtlCol="0">
              <a:spAutoFit/>
            </a:bodyPr>
            <a:lstStyle/>
            <a:p>
              <a:pPr algn="ctr"/>
              <a:r>
                <a:rPr kumimoji="1" lang="en-US" altLang="zh-CN" sz="1600" b="1" dirty="0">
                  <a:solidFill>
                    <a:schemeClr val="bg2"/>
                  </a:solidFill>
                  <a:latin typeface="Helvetica" pitchFamily="2" charset="0"/>
                  <a:ea typeface="Hiragino Sans GB W3" panose="020B0300000000000000" pitchFamily="34" charset="-128"/>
                  <a:cs typeface="Arial" panose="020B0604020202020204" pitchFamily="34" charset="0"/>
                </a:rPr>
                <a:t>AI</a:t>
              </a:r>
              <a:r>
                <a:rPr kumimoji="1" lang="zh-CN" altLang="en-US" sz="1600" b="1" dirty="0">
                  <a:solidFill>
                    <a:schemeClr val="bg2"/>
                  </a:solidFill>
                  <a:latin typeface="Helvetica" pitchFamily="2" charset="0"/>
                  <a:ea typeface="Hiragino Sans GB W3" panose="020B0300000000000000" pitchFamily="34" charset="-128"/>
                  <a:cs typeface="Arial" panose="020B0604020202020204" pitchFamily="34" charset="0"/>
                </a:rPr>
                <a:t> </a:t>
              </a:r>
              <a:r>
                <a:rPr kumimoji="1" lang="en-US" altLang="zh-CN" sz="1600" b="1" dirty="0">
                  <a:solidFill>
                    <a:schemeClr val="bg2"/>
                  </a:solidFill>
                  <a:latin typeface="Helvetica" pitchFamily="2" charset="0"/>
                  <a:ea typeface="Hiragino Sans GB W3" panose="020B0300000000000000" pitchFamily="34" charset="-128"/>
                  <a:cs typeface="Arial" panose="020B0604020202020204" pitchFamily="34" charset="0"/>
                </a:rPr>
                <a:t>Data Aggregation</a:t>
              </a:r>
              <a:endParaRPr kumimoji="1" lang="zh-CN" altLang="en-US" sz="1600" b="1" dirty="0">
                <a:solidFill>
                  <a:schemeClr val="bg1"/>
                </a:solidFill>
                <a:latin typeface="Helvetica" pitchFamily="2" charset="0"/>
                <a:ea typeface="Hiragino Sans GB W3" panose="020B0300000000000000" pitchFamily="34" charset="-128"/>
                <a:cs typeface="Arial" panose="020B0604020202020204" pitchFamily="34" charset="0"/>
              </a:endParaRPr>
            </a:p>
          </p:txBody>
        </p:sp>
        <p:sp>
          <p:nvSpPr>
            <p:cNvPr id="34" name="矩形 33">
              <a:extLst>
                <a:ext uri="{FF2B5EF4-FFF2-40B4-BE49-F238E27FC236}">
                  <a16:creationId xmlns:a16="http://schemas.microsoft.com/office/drawing/2014/main" id="{921892FE-D679-5F40-A669-390E92CE8D3C}"/>
                </a:ext>
              </a:extLst>
            </p:cNvPr>
            <p:cNvSpPr/>
            <p:nvPr/>
          </p:nvSpPr>
          <p:spPr>
            <a:xfrm>
              <a:off x="6467475" y="2866182"/>
              <a:ext cx="2106050" cy="753706"/>
            </a:xfrm>
            <a:prstGeom prst="rect">
              <a:avLst/>
            </a:prstGeom>
            <a:solidFill>
              <a:srgbClr val="0A6E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solidFill>
                <a:latin typeface="Helvetica" pitchFamily="2" charset="0"/>
                <a:ea typeface="Hiragino Sans GB W3" panose="020B0300000000000000" pitchFamily="34" charset="-128"/>
                <a:cs typeface="Arial" panose="020B0604020202020204" pitchFamily="34" charset="0"/>
              </a:endParaRPr>
            </a:p>
          </p:txBody>
        </p:sp>
        <p:sp>
          <p:nvSpPr>
            <p:cNvPr id="35" name="文本框 34">
              <a:extLst>
                <a:ext uri="{FF2B5EF4-FFF2-40B4-BE49-F238E27FC236}">
                  <a16:creationId xmlns:a16="http://schemas.microsoft.com/office/drawing/2014/main" id="{B79F3D41-235F-2846-8F49-7CDD250B9DFC}"/>
                </a:ext>
              </a:extLst>
            </p:cNvPr>
            <p:cNvSpPr txBox="1"/>
            <p:nvPr/>
          </p:nvSpPr>
          <p:spPr>
            <a:xfrm>
              <a:off x="6670354" y="2968850"/>
              <a:ext cx="1764192" cy="584775"/>
            </a:xfrm>
            <a:prstGeom prst="rect">
              <a:avLst/>
            </a:prstGeom>
            <a:noFill/>
          </p:spPr>
          <p:txBody>
            <a:bodyPr wrap="square" rtlCol="0">
              <a:spAutoFit/>
            </a:bodyPr>
            <a:lstStyle/>
            <a:p>
              <a:pPr algn="ctr"/>
              <a:r>
                <a:rPr kumimoji="1" lang="en-US" altLang="zh-CN" sz="1600" b="1" dirty="0">
                  <a:solidFill>
                    <a:schemeClr val="bg2"/>
                  </a:solidFill>
                  <a:latin typeface="Helvetica" pitchFamily="2" charset="0"/>
                  <a:ea typeface="Hiragino Sans GB W3" panose="020B0300000000000000" pitchFamily="34" charset="-128"/>
                  <a:cs typeface="Arial" panose="020B0604020202020204" pitchFamily="34" charset="0"/>
                </a:rPr>
                <a:t>Electric Energy Calculation</a:t>
              </a:r>
              <a:endParaRPr kumimoji="1" lang="zh-CN" altLang="en-US" sz="1600" b="1" dirty="0">
                <a:solidFill>
                  <a:schemeClr val="bg1"/>
                </a:solidFill>
                <a:latin typeface="Helvetica" pitchFamily="2" charset="0"/>
                <a:ea typeface="Hiragino Sans GB W3" panose="020B0300000000000000" pitchFamily="34" charset="-128"/>
                <a:cs typeface="Arial" panose="020B0604020202020204" pitchFamily="34" charset="0"/>
              </a:endParaRPr>
            </a:p>
          </p:txBody>
        </p:sp>
        <p:sp>
          <p:nvSpPr>
            <p:cNvPr id="37" name="文本框 36">
              <a:extLst>
                <a:ext uri="{FF2B5EF4-FFF2-40B4-BE49-F238E27FC236}">
                  <a16:creationId xmlns:a16="http://schemas.microsoft.com/office/drawing/2014/main" id="{943750AB-889C-6248-A6BB-3E5F88B26A91}"/>
                </a:ext>
              </a:extLst>
            </p:cNvPr>
            <p:cNvSpPr txBox="1"/>
            <p:nvPr/>
          </p:nvSpPr>
          <p:spPr>
            <a:xfrm>
              <a:off x="19911" y="3243035"/>
              <a:ext cx="2288636" cy="523220"/>
            </a:xfrm>
            <a:prstGeom prst="rect">
              <a:avLst/>
            </a:prstGeom>
            <a:noFill/>
          </p:spPr>
          <p:txBody>
            <a:bodyPr wrap="square" rtlCol="0">
              <a:spAutoFit/>
            </a:bodyPr>
            <a:lstStyle/>
            <a:p>
              <a:pPr algn="ctr"/>
              <a:r>
                <a:rPr kumimoji="1" lang="en-US" altLang="zh-CN" sz="1400" dirty="0">
                  <a:latin typeface="Helvetica" pitchFamily="2" charset="0"/>
                  <a:ea typeface="Hiragino Sans GB W3" panose="020B0300000000000000" pitchFamily="34" charset="-128"/>
                </a:rPr>
                <a:t>Uploaded </a:t>
              </a:r>
            </a:p>
            <a:p>
              <a:pPr algn="ctr"/>
              <a:r>
                <a:rPr kumimoji="1" lang="en-US" altLang="zh-CN" sz="1400" dirty="0">
                  <a:latin typeface="Helvetica" pitchFamily="2" charset="0"/>
                  <a:ea typeface="Hiragino Sans GB W3" panose="020B0300000000000000" pitchFamily="34" charset="-128"/>
                </a:rPr>
                <a:t>raw power data</a:t>
              </a:r>
              <a:endParaRPr kumimoji="1" lang="zh-CN" altLang="en-US" sz="1400" dirty="0">
                <a:latin typeface="Helvetica" pitchFamily="2" charset="0"/>
                <a:ea typeface="Hiragino Sans GB W3" panose="020B0300000000000000" pitchFamily="34" charset="-128"/>
              </a:endParaRPr>
            </a:p>
          </p:txBody>
        </p:sp>
        <p:sp>
          <p:nvSpPr>
            <p:cNvPr id="39" name="文本框 38">
              <a:extLst>
                <a:ext uri="{FF2B5EF4-FFF2-40B4-BE49-F238E27FC236}">
                  <a16:creationId xmlns:a16="http://schemas.microsoft.com/office/drawing/2014/main" id="{6A8F4D06-B51C-804E-A420-DC6AFB3144DA}"/>
                </a:ext>
              </a:extLst>
            </p:cNvPr>
            <p:cNvSpPr txBox="1"/>
            <p:nvPr/>
          </p:nvSpPr>
          <p:spPr>
            <a:xfrm>
              <a:off x="4302661" y="3220205"/>
              <a:ext cx="2106051" cy="523220"/>
            </a:xfrm>
            <a:prstGeom prst="rect">
              <a:avLst/>
            </a:prstGeom>
            <a:noFill/>
          </p:spPr>
          <p:txBody>
            <a:bodyPr wrap="square" rtlCol="0">
              <a:spAutoFit/>
            </a:bodyPr>
            <a:lstStyle/>
            <a:p>
              <a:pPr algn="ctr"/>
              <a:r>
                <a:rPr kumimoji="1" lang="en-US" altLang="zh-CN" sz="1400" dirty="0">
                  <a:latin typeface="Helvetica" pitchFamily="2" charset="0"/>
                  <a:ea typeface="Hiragino Sans GB W3" panose="020B0300000000000000" pitchFamily="34" charset="-128"/>
                </a:rPr>
                <a:t>Output </a:t>
              </a:r>
            </a:p>
            <a:p>
              <a:pPr algn="ctr"/>
              <a:r>
                <a:rPr kumimoji="1" lang="en-US" altLang="zh-CN" sz="1400" dirty="0">
                  <a:latin typeface="Helvetica" pitchFamily="2" charset="0"/>
                  <a:ea typeface="Hiragino Sans GB W3" panose="020B0300000000000000" pitchFamily="34" charset="-128"/>
                </a:rPr>
                <a:t>normalized power data</a:t>
              </a:r>
              <a:endParaRPr kumimoji="1" lang="zh-CN" altLang="en-US" sz="1400" dirty="0">
                <a:solidFill>
                  <a:srgbClr val="383B55"/>
                </a:solidFill>
                <a:latin typeface="Helvetica" pitchFamily="2" charset="0"/>
                <a:ea typeface="Hiragino Sans GB W3" panose="020B0300000000000000" pitchFamily="34" charset="-128"/>
                <a:cs typeface="Arial" panose="020B0604020202020204" pitchFamily="34" charset="0"/>
              </a:endParaRPr>
            </a:p>
          </p:txBody>
        </p:sp>
        <p:cxnSp>
          <p:nvCxnSpPr>
            <p:cNvPr id="41" name="直线箭头连接符 40">
              <a:extLst>
                <a:ext uri="{FF2B5EF4-FFF2-40B4-BE49-F238E27FC236}">
                  <a16:creationId xmlns:a16="http://schemas.microsoft.com/office/drawing/2014/main" id="{AA65647E-91E5-644D-B1B4-C2F9A181739D}"/>
                </a:ext>
              </a:extLst>
            </p:cNvPr>
            <p:cNvCxnSpPr>
              <a:cxnSpLocks/>
            </p:cNvCxnSpPr>
            <p:nvPr/>
          </p:nvCxnSpPr>
          <p:spPr>
            <a:xfrm>
              <a:off x="439934" y="3243035"/>
              <a:ext cx="1697915" cy="0"/>
            </a:xfrm>
            <a:prstGeom prst="straightConnector1">
              <a:avLst/>
            </a:prstGeom>
            <a:ln w="25400">
              <a:solidFill>
                <a:srgbClr val="0A6EFA"/>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C63D09EB-2854-4547-BF01-9FB35EAE1D22}"/>
                </a:ext>
              </a:extLst>
            </p:cNvPr>
            <p:cNvCxnSpPr>
              <a:cxnSpLocks/>
            </p:cNvCxnSpPr>
            <p:nvPr/>
          </p:nvCxnSpPr>
          <p:spPr>
            <a:xfrm>
              <a:off x="4243899" y="3243035"/>
              <a:ext cx="2223576" cy="0"/>
            </a:xfrm>
            <a:prstGeom prst="straightConnector1">
              <a:avLst/>
            </a:prstGeom>
            <a:ln w="25400">
              <a:solidFill>
                <a:srgbClr val="0A6EFA"/>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8319D3E6-015B-2D4F-A321-06940120D4F3}"/>
                </a:ext>
              </a:extLst>
            </p:cNvPr>
            <p:cNvSpPr txBox="1"/>
            <p:nvPr/>
          </p:nvSpPr>
          <p:spPr>
            <a:xfrm>
              <a:off x="6408712" y="2330628"/>
              <a:ext cx="2375181" cy="523220"/>
            </a:xfrm>
            <a:prstGeom prst="rect">
              <a:avLst/>
            </a:prstGeom>
            <a:noFill/>
          </p:spPr>
          <p:txBody>
            <a:bodyPr wrap="square" rtlCol="0">
              <a:spAutoFit/>
            </a:bodyPr>
            <a:lstStyle/>
            <a:p>
              <a:pPr algn="ctr"/>
              <a:r>
                <a:rPr kumimoji="1" lang="en-US" altLang="zh-CN" sz="1400" dirty="0">
                  <a:latin typeface="Helvetica" pitchFamily="2" charset="0"/>
                  <a:ea typeface="Hiragino Sans GB W3" panose="020B0300000000000000" pitchFamily="34" charset="-128"/>
                </a:rPr>
                <a:t>Calculate Elec Energy with normalized power data</a:t>
              </a:r>
              <a:endParaRPr kumimoji="1" lang="zh-CN" altLang="en-US" sz="1400" dirty="0">
                <a:latin typeface="Helvetica" pitchFamily="2" charset="0"/>
                <a:ea typeface="Hiragino Sans GB W3" panose="020B0300000000000000" pitchFamily="34" charset="-128"/>
              </a:endParaRPr>
            </a:p>
          </p:txBody>
        </p:sp>
        <p:cxnSp>
          <p:nvCxnSpPr>
            <p:cNvPr id="47" name="直线箭头连接符 46">
              <a:extLst>
                <a:ext uri="{FF2B5EF4-FFF2-40B4-BE49-F238E27FC236}">
                  <a16:creationId xmlns:a16="http://schemas.microsoft.com/office/drawing/2014/main" id="{8E1A1001-51C4-B342-BDBF-D15AB813A1D3}"/>
                </a:ext>
              </a:extLst>
            </p:cNvPr>
            <p:cNvCxnSpPr>
              <a:cxnSpLocks/>
            </p:cNvCxnSpPr>
            <p:nvPr/>
          </p:nvCxnSpPr>
          <p:spPr>
            <a:xfrm>
              <a:off x="8573525" y="3220205"/>
              <a:ext cx="1732525" cy="0"/>
            </a:xfrm>
            <a:prstGeom prst="straightConnector1">
              <a:avLst/>
            </a:prstGeom>
            <a:ln w="25400">
              <a:solidFill>
                <a:srgbClr val="0A6EFA"/>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6F0072B5-5C78-4E12-820A-ADF6EB1501F9}"/>
                </a:ext>
              </a:extLst>
            </p:cNvPr>
            <p:cNvSpPr txBox="1"/>
            <p:nvPr/>
          </p:nvSpPr>
          <p:spPr>
            <a:xfrm>
              <a:off x="8709125" y="3237390"/>
              <a:ext cx="1461324" cy="523220"/>
            </a:xfrm>
            <a:prstGeom prst="rect">
              <a:avLst/>
            </a:prstGeom>
            <a:noFill/>
          </p:spPr>
          <p:txBody>
            <a:bodyPr wrap="square" rtlCol="0">
              <a:spAutoFit/>
            </a:bodyPr>
            <a:lstStyle/>
            <a:p>
              <a:pPr algn="ctr"/>
              <a:r>
                <a:rPr kumimoji="1" lang="en-US" altLang="zh-CN" sz="1400" dirty="0">
                  <a:latin typeface="Helvetica" pitchFamily="2" charset="0"/>
                  <a:ea typeface="Hiragino Sans GB W3" panose="020B0300000000000000" pitchFamily="34" charset="-128"/>
                </a:rPr>
                <a:t>Output Electric Energy Data</a:t>
              </a:r>
              <a:endParaRPr kumimoji="1" lang="zh-CN" altLang="en-US" sz="1400" dirty="0">
                <a:latin typeface="Helvetica" pitchFamily="2" charset="0"/>
                <a:ea typeface="Hiragino Sans GB W3" panose="020B0300000000000000" pitchFamily="34" charset="-128"/>
              </a:endParaRPr>
            </a:p>
          </p:txBody>
        </p:sp>
      </p:grpSp>
    </p:spTree>
    <p:extLst>
      <p:ext uri="{BB962C8B-B14F-4D97-AF65-F5344CB8AC3E}">
        <p14:creationId xmlns:p14="http://schemas.microsoft.com/office/powerpoint/2010/main" val="3522478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CB404-9B72-F444-9543-C67C7AD6BB05}"/>
              </a:ext>
            </a:extLst>
          </p:cNvPr>
          <p:cNvSpPr>
            <a:spLocks noGrp="1"/>
          </p:cNvSpPr>
          <p:nvPr>
            <p:ph type="title"/>
          </p:nvPr>
        </p:nvSpPr>
        <p:spPr/>
        <p:txBody>
          <a:bodyPr vert="horz" lIns="91440" tIns="45720" rIns="91440" bIns="45720" rtlCol="0" anchor="ctr">
            <a:normAutofit/>
          </a:bodyPr>
          <a:lstStyle/>
          <a:p>
            <a:r>
              <a:rPr lang="en-US" altLang="zh-CN" dirty="0" err="1">
                <a:latin typeface="+mn-lt"/>
              </a:rPr>
              <a:t>EnOS</a:t>
            </a:r>
            <a:r>
              <a:rPr lang="en-US" altLang="zh-CN" dirty="0">
                <a:latin typeface="+mn-lt"/>
              </a:rPr>
              <a:t>™ Enterprise Data Platform </a:t>
            </a:r>
            <a:endParaRPr lang="zh-CN" altLang="en-US" dirty="0">
              <a:latin typeface="+mn-lt"/>
            </a:endParaRPr>
          </a:p>
        </p:txBody>
      </p:sp>
      <p:sp>
        <p:nvSpPr>
          <p:cNvPr id="6" name="椭圆 5">
            <a:extLst>
              <a:ext uri="{FF2B5EF4-FFF2-40B4-BE49-F238E27FC236}">
                <a16:creationId xmlns:a16="http://schemas.microsoft.com/office/drawing/2014/main" id="{C3EB2E95-F729-4275-BC69-F3D8E4B814DD}"/>
              </a:ext>
            </a:extLst>
          </p:cNvPr>
          <p:cNvSpPr/>
          <p:nvPr/>
        </p:nvSpPr>
        <p:spPr>
          <a:xfrm>
            <a:off x="3631231" y="3005442"/>
            <a:ext cx="7674458" cy="3618561"/>
          </a:xfrm>
          <a:prstGeom prst="ellipse">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67C7753C-651A-41E5-8333-A769CAA78CD7}"/>
              </a:ext>
            </a:extLst>
          </p:cNvPr>
          <p:cNvSpPr/>
          <p:nvPr/>
        </p:nvSpPr>
        <p:spPr>
          <a:xfrm>
            <a:off x="404255" y="733593"/>
            <a:ext cx="7994496" cy="369332"/>
          </a:xfrm>
          <a:prstGeom prst="rect">
            <a:avLst/>
          </a:prstGeom>
        </p:spPr>
        <p:txBody>
          <a:bodyPr vert="horz" lIns="91440" tIns="45720" rIns="91440" bIns="45720" rtlCol="0" anchor="ctr">
            <a:normAutofit/>
          </a:bodyPr>
          <a:lstStyle/>
          <a:p>
            <a:pPr>
              <a:lnSpc>
                <a:spcPct val="90000"/>
              </a:lnSpc>
              <a:spcBef>
                <a:spcPts val="1000"/>
              </a:spcBef>
            </a:pPr>
            <a:r>
              <a:rPr kumimoji="1" lang="en-US" altLang="zh-CN" sz="1600">
                <a:solidFill>
                  <a:srgbClr val="7F7F7F"/>
                </a:solidFill>
                <a:latin typeface="Arial"/>
                <a:ea typeface="微软雅黑"/>
                <a:cs typeface="Arial"/>
              </a:rPr>
              <a:t>Help you manage full data lifecycle and implement end-to-end data governance</a:t>
            </a:r>
            <a:endParaRPr kumimoji="1" lang="zh-CN" altLang="en-US" sz="1600" dirty="0">
              <a:solidFill>
                <a:srgbClr val="7F7F7F"/>
              </a:solidFill>
              <a:latin typeface="Arial" panose="020B0604020202020204" pitchFamily="34" charset="0"/>
              <a:ea typeface="微软雅黑" panose="020B0503020204020204" pitchFamily="34" charset="-122"/>
            </a:endParaRPr>
          </a:p>
        </p:txBody>
      </p:sp>
      <p:sp>
        <p:nvSpPr>
          <p:cNvPr id="114" name="Shape 610">
            <a:extLst>
              <a:ext uri="{FF2B5EF4-FFF2-40B4-BE49-F238E27FC236}">
                <a16:creationId xmlns:a16="http://schemas.microsoft.com/office/drawing/2014/main" id="{C359BD74-6655-E743-A538-C4982A5B3671}"/>
              </a:ext>
            </a:extLst>
          </p:cNvPr>
          <p:cNvSpPr/>
          <p:nvPr/>
        </p:nvSpPr>
        <p:spPr>
          <a:xfrm>
            <a:off x="10003685" y="-778189"/>
            <a:ext cx="1422106" cy="432001"/>
          </a:xfrm>
          <a:prstGeom prst="rect">
            <a:avLst/>
          </a:prstGeom>
          <a:solidFill>
            <a:srgbClr val="FFFFFF"/>
          </a:solidFill>
          <a:ln w="12700" cap="flat" cmpd="sng" algn="ctr">
            <a:solidFill>
              <a:srgbClr val="A2A5BC"/>
            </a:solidFill>
            <a:prstDash val="dash"/>
            <a:miter lim="800000"/>
          </a:ln>
          <a:effectLst/>
        </p:spPr>
        <p:txBody>
          <a:bodyPr wrap="square" lIns="60959" tIns="60959" rIns="60959" bIns="60959" numCol="1" anchor="ctr">
            <a:noAutofit/>
          </a:bodyPr>
          <a:lstStyle/>
          <a:p>
            <a:pPr defTabSz="1219200"/>
            <a:endParaRPr sz="1200" b="1" kern="0">
              <a:solidFill>
                <a:srgbClr val="3A3C44"/>
              </a:solidFill>
              <a:latin typeface="Arial" panose="020B0604020202020204" pitchFamily="34" charset="0"/>
              <a:cs typeface="Arial" panose="020B0604020202020204" pitchFamily="34" charset="0"/>
            </a:endParaRPr>
          </a:p>
        </p:txBody>
      </p:sp>
      <p:sp>
        <p:nvSpPr>
          <p:cNvPr id="115" name="矩形 114">
            <a:extLst>
              <a:ext uri="{FF2B5EF4-FFF2-40B4-BE49-F238E27FC236}">
                <a16:creationId xmlns:a16="http://schemas.microsoft.com/office/drawing/2014/main" id="{C6A40EEE-9F66-1448-868D-6E994AD6A901}"/>
              </a:ext>
            </a:extLst>
          </p:cNvPr>
          <p:cNvSpPr/>
          <p:nvPr/>
        </p:nvSpPr>
        <p:spPr>
          <a:xfrm>
            <a:off x="733779" y="-755969"/>
            <a:ext cx="1397027" cy="404054"/>
          </a:xfrm>
          <a:prstGeom prst="rect">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200">
              <a:solidFill>
                <a:schemeClr val="bg2"/>
              </a:solidFill>
              <a:cs typeface="Calibri" panose="020F0502020204030204" pitchFamily="34" charset="0"/>
            </a:endParaRPr>
          </a:p>
        </p:txBody>
      </p:sp>
      <p:sp>
        <p:nvSpPr>
          <p:cNvPr id="116" name="矩形 115">
            <a:extLst>
              <a:ext uri="{FF2B5EF4-FFF2-40B4-BE49-F238E27FC236}">
                <a16:creationId xmlns:a16="http://schemas.microsoft.com/office/drawing/2014/main" id="{EF9789EB-3571-724E-8A57-B23D436FE2C8}"/>
              </a:ext>
            </a:extLst>
          </p:cNvPr>
          <p:cNvSpPr/>
          <p:nvPr/>
        </p:nvSpPr>
        <p:spPr>
          <a:xfrm>
            <a:off x="8524933" y="-775920"/>
            <a:ext cx="1340118" cy="432000"/>
          </a:xfrm>
          <a:prstGeom prst="rect">
            <a:avLst/>
          </a:prstGeom>
          <a:solidFill>
            <a:srgbClr val="F6F5FB"/>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000" kern="0" dirty="0">
              <a:solidFill>
                <a:srgbClr val="FFFFFF"/>
              </a:solidFill>
              <a:latin typeface="Arial" panose="020B0604020202020204"/>
              <a:ea typeface="Microsoft YaHei" panose="020B0503020204020204" pitchFamily="34" charset="-122"/>
            </a:endParaRPr>
          </a:p>
        </p:txBody>
      </p:sp>
      <p:sp>
        <p:nvSpPr>
          <p:cNvPr id="117" name="矩形 116">
            <a:extLst>
              <a:ext uri="{FF2B5EF4-FFF2-40B4-BE49-F238E27FC236}">
                <a16:creationId xmlns:a16="http://schemas.microsoft.com/office/drawing/2014/main" id="{8F2DE562-7FE3-464B-8BBF-8B75E45E8AE5}"/>
              </a:ext>
            </a:extLst>
          </p:cNvPr>
          <p:cNvSpPr/>
          <p:nvPr/>
        </p:nvSpPr>
        <p:spPr>
          <a:xfrm>
            <a:off x="3792108" y="-745926"/>
            <a:ext cx="1451154" cy="397999"/>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1600" b="0" i="0" u="none" strike="noStrike" kern="0" cap="none" spc="0" normalizeH="0" baseline="0" noProof="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118" name="矩形 117">
            <a:extLst>
              <a:ext uri="{FF2B5EF4-FFF2-40B4-BE49-F238E27FC236}">
                <a16:creationId xmlns:a16="http://schemas.microsoft.com/office/drawing/2014/main" id="{C8F5F896-1C25-0049-B90D-BDD8E93205CD}"/>
              </a:ext>
            </a:extLst>
          </p:cNvPr>
          <p:cNvSpPr/>
          <p:nvPr/>
        </p:nvSpPr>
        <p:spPr>
          <a:xfrm>
            <a:off x="5395387" y="-758533"/>
            <a:ext cx="1455248" cy="397226"/>
          </a:xfrm>
          <a:prstGeom prst="rect">
            <a:avLst/>
          </a:prstGeom>
          <a:gradFill>
            <a:gsLst>
              <a:gs pos="0">
                <a:srgbClr val="00B0FD"/>
              </a:gs>
              <a:gs pos="56000">
                <a:srgbClr val="0B6EFA"/>
              </a:gs>
              <a:gs pos="100000">
                <a:srgbClr val="7030A0"/>
              </a:gs>
            </a:gsLst>
            <a:lin ang="2700000" scaled="0"/>
          </a:gradFill>
          <a:ln w="12700" cap="flat" cmpd="sng" algn="ctr">
            <a:noFill/>
            <a:prstDash val="solid"/>
            <a:miter lim="800000"/>
          </a:ln>
          <a:effectLst>
            <a:outerShdw blurRad="317500" algn="tl" rotWithShape="0">
              <a:srgbClr val="3F3C47">
                <a:alpha val="2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zh-CN" sz="2200" b="1" kern="0">
              <a:solidFill>
                <a:srgbClr val="FFFFFF"/>
              </a:solidFill>
              <a:latin typeface="Arial" pitchFamily="34" charset="0"/>
              <a:ea typeface="华文细黑" pitchFamily="2" charset="-122"/>
              <a:cs typeface="Arial" pitchFamily="34" charset="0"/>
            </a:endParaRPr>
          </a:p>
        </p:txBody>
      </p:sp>
      <p:sp>
        <p:nvSpPr>
          <p:cNvPr id="119" name="文本占位符 11">
            <a:extLst>
              <a:ext uri="{FF2B5EF4-FFF2-40B4-BE49-F238E27FC236}">
                <a16:creationId xmlns:a16="http://schemas.microsoft.com/office/drawing/2014/main" id="{BBEF6725-4E12-114E-9C61-FF52E99063BA}"/>
              </a:ext>
            </a:extLst>
          </p:cNvPr>
          <p:cNvSpPr txBox="1">
            <a:spLocks/>
          </p:cNvSpPr>
          <p:nvPr/>
        </p:nvSpPr>
        <p:spPr>
          <a:xfrm>
            <a:off x="6989270" y="-775920"/>
            <a:ext cx="1397028" cy="432000"/>
          </a:xfrm>
          <a:prstGeom prst="rect">
            <a:avLst/>
          </a:prstGeom>
          <a:gradFill>
            <a:gsLst>
              <a:gs pos="100000">
                <a:srgbClr val="00B0F0"/>
              </a:gs>
              <a:gs pos="35000">
                <a:srgbClr val="00B0FD"/>
              </a:gs>
              <a:gs pos="0">
                <a:srgbClr val="1AD2FB"/>
              </a:gs>
            </a:gsLst>
            <a:lin ang="2700000" scaled="0"/>
          </a:gradFill>
          <a:ln>
            <a:noFill/>
          </a:ln>
        </p:spPr>
        <p:style>
          <a:lnRef idx="0">
            <a:scrgbClr r="0" g="0" b="0"/>
          </a:lnRef>
          <a:fillRef idx="0">
            <a:scrgbClr r="0" g="0" b="0"/>
          </a:fillRef>
          <a:effectRef idx="0">
            <a:scrgbClr r="0" g="0" b="0"/>
          </a:effectRef>
          <a:fontRef idx="minor">
            <a:schemeClr val="lt1"/>
          </a:fontRef>
        </p:style>
        <p:txBody>
          <a:bodyPr lIns="60959" tIns="60959" rIns="60959" bIns="60959" anchor="ctr"/>
          <a:lstStyle>
            <a:defPPr>
              <a:defRPr lang="en-US"/>
            </a:defPPr>
            <a:lvl1pPr algn="ctr" defTabSz="914400">
              <a:defRPr sz="1200">
                <a:solidFill>
                  <a:schemeClr val="bg1"/>
                </a:solidFill>
                <a:latin typeface="Arial" panose="020B0604020202020204" pitchFamily="34" charset="0"/>
                <a:cs typeface="Arial" panose="020B0604020202020204" pitchFamily="34" charset="0"/>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 altLang="zh-CN" sz="1200" b="0" i="0" u="none" strike="noStrike" kern="1200" cap="none" spc="0" normalizeH="0" baseline="0" noProof="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123" name="矩形 122">
            <a:extLst>
              <a:ext uri="{FF2B5EF4-FFF2-40B4-BE49-F238E27FC236}">
                <a16:creationId xmlns:a16="http://schemas.microsoft.com/office/drawing/2014/main" id="{3DF3E95C-0AB2-8642-88A8-88F6C4145981}"/>
              </a:ext>
            </a:extLst>
          </p:cNvPr>
          <p:cNvSpPr/>
          <p:nvPr/>
        </p:nvSpPr>
        <p:spPr>
          <a:xfrm>
            <a:off x="2269936" y="-761947"/>
            <a:ext cx="1397027" cy="404054"/>
          </a:xfrm>
          <a:prstGeom prst="rect">
            <a:avLst/>
          </a:prstGeom>
          <a:gradFill flip="none" rotWithShape="0">
            <a:gsLst>
              <a:gs pos="0">
                <a:srgbClr val="60DF90"/>
              </a:gs>
              <a:gs pos="100000">
                <a:srgbClr val="00C0A6"/>
              </a:gs>
            </a:gsLst>
            <a:lin ang="2700000" scaled="0"/>
            <a:tileRect/>
          </a:gradFill>
          <a:ln w="12700">
            <a:noFill/>
            <a:miter lim="400000"/>
          </a:ln>
          <a:effectLst/>
        </p:spPr>
        <p:txBody>
          <a:bodyPr rot="0" spcFirstLastPara="0" vertOverflow="overflow" horzOverflow="overflow" vert="horz" wrap="square" lIns="45719" tIns="45720" rIns="45719" bIns="45720" numCol="1" spcCol="0" rtlCol="0" fromWordArt="0" anchor="ctr" anchorCtr="0" forceAA="0" compatLnSpc="1">
            <a:prstTxWarp prst="textNoShape">
              <a:avLst/>
            </a:prstTxWarp>
            <a:noAutofit/>
          </a:bodyPr>
          <a:lstStyle/>
          <a:p>
            <a:pPr algn="ctr"/>
            <a:endParaRPr lang="en-US" altLang="zh-CN">
              <a:solidFill>
                <a:srgbClr val="FFFFFF"/>
              </a:solidFill>
              <a:latin typeface="Arial" panose="020B0604020202020204"/>
              <a:ea typeface="黑体" panose="02010609060101010101" pitchFamily="49" charset="-122"/>
            </a:endParaRPr>
          </a:p>
        </p:txBody>
      </p:sp>
      <p:sp>
        <p:nvSpPr>
          <p:cNvPr id="127" name="矩形 126">
            <a:extLst>
              <a:ext uri="{FF2B5EF4-FFF2-40B4-BE49-F238E27FC236}">
                <a16:creationId xmlns:a16="http://schemas.microsoft.com/office/drawing/2014/main" id="{EE17AD61-6C4A-3748-95AF-2A72F20A692E}"/>
              </a:ext>
            </a:extLst>
          </p:cNvPr>
          <p:cNvSpPr/>
          <p:nvPr/>
        </p:nvSpPr>
        <p:spPr>
          <a:xfrm>
            <a:off x="-2062292" y="-704112"/>
            <a:ext cx="1627600" cy="1807037"/>
          </a:xfrm>
          <a:prstGeom prst="rect">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a:solidFill>
                <a:schemeClr val="bg2"/>
              </a:solidFill>
              <a:cs typeface="Calibri" panose="020F0502020204030204" pitchFamily="34" charset="0"/>
            </a:endParaRPr>
          </a:p>
        </p:txBody>
      </p:sp>
      <p:grpSp>
        <p:nvGrpSpPr>
          <p:cNvPr id="27" name="组合 26">
            <a:extLst>
              <a:ext uri="{FF2B5EF4-FFF2-40B4-BE49-F238E27FC236}">
                <a16:creationId xmlns:a16="http://schemas.microsoft.com/office/drawing/2014/main" id="{398E2B04-6E29-4DCC-8007-FB30FAE1BC74}"/>
              </a:ext>
            </a:extLst>
          </p:cNvPr>
          <p:cNvGrpSpPr/>
          <p:nvPr/>
        </p:nvGrpSpPr>
        <p:grpSpPr>
          <a:xfrm>
            <a:off x="363099" y="1227575"/>
            <a:ext cx="11692831" cy="5322621"/>
            <a:chOff x="363099" y="1227575"/>
            <a:chExt cx="11692831" cy="5322621"/>
          </a:xfrm>
        </p:grpSpPr>
        <p:grpSp>
          <p:nvGrpSpPr>
            <p:cNvPr id="43" name="组合 42">
              <a:extLst>
                <a:ext uri="{FF2B5EF4-FFF2-40B4-BE49-F238E27FC236}">
                  <a16:creationId xmlns:a16="http://schemas.microsoft.com/office/drawing/2014/main" id="{B32FA35C-EDDB-AF48-95FE-BE3025969188}"/>
                </a:ext>
              </a:extLst>
            </p:cNvPr>
            <p:cNvGrpSpPr>
              <a:grpSpLocks noChangeAspect="1"/>
            </p:cNvGrpSpPr>
            <p:nvPr/>
          </p:nvGrpSpPr>
          <p:grpSpPr>
            <a:xfrm>
              <a:off x="3744840" y="1896284"/>
              <a:ext cx="1289132" cy="3246169"/>
              <a:chOff x="3305397" y="1782980"/>
              <a:chExt cx="1477497" cy="3718691"/>
            </a:xfrm>
          </p:grpSpPr>
          <p:pic>
            <p:nvPicPr>
              <p:cNvPr id="110" name="图形 109">
                <a:extLst>
                  <a:ext uri="{FF2B5EF4-FFF2-40B4-BE49-F238E27FC236}">
                    <a16:creationId xmlns:a16="http://schemas.microsoft.com/office/drawing/2014/main" id="{F65F2D35-1913-9542-91BB-5C70CC0AA1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05397" y="3602032"/>
                <a:ext cx="1477497" cy="1899639"/>
              </a:xfrm>
              <a:prstGeom prst="rect">
                <a:avLst/>
              </a:prstGeom>
            </p:spPr>
          </p:pic>
          <p:pic>
            <p:nvPicPr>
              <p:cNvPr id="28" name="图形 27">
                <a:extLst>
                  <a:ext uri="{FF2B5EF4-FFF2-40B4-BE49-F238E27FC236}">
                    <a16:creationId xmlns:a16="http://schemas.microsoft.com/office/drawing/2014/main" id="{84AE0702-587E-DD4D-9C43-0C0989FBFA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05397" y="1782980"/>
                <a:ext cx="1477497" cy="1899639"/>
              </a:xfrm>
              <a:prstGeom prst="rect">
                <a:avLst/>
              </a:prstGeom>
            </p:spPr>
          </p:pic>
        </p:grpSp>
        <p:sp>
          <p:nvSpPr>
            <p:cNvPr id="60" name="矩形 59">
              <a:extLst>
                <a:ext uri="{FF2B5EF4-FFF2-40B4-BE49-F238E27FC236}">
                  <a16:creationId xmlns:a16="http://schemas.microsoft.com/office/drawing/2014/main" id="{CB27F0E9-7DC1-8B4E-B0E2-A3B6214FBB1C}"/>
                </a:ext>
              </a:extLst>
            </p:cNvPr>
            <p:cNvSpPr/>
            <p:nvPr/>
          </p:nvSpPr>
          <p:spPr>
            <a:xfrm>
              <a:off x="831401" y="1702442"/>
              <a:ext cx="4376007" cy="377952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矩形 58">
              <a:extLst>
                <a:ext uri="{FF2B5EF4-FFF2-40B4-BE49-F238E27FC236}">
                  <a16:creationId xmlns:a16="http://schemas.microsoft.com/office/drawing/2014/main" id="{F6282AE2-5F8C-704A-BD2D-120C7AF0EB0F}"/>
                </a:ext>
              </a:extLst>
            </p:cNvPr>
            <p:cNvSpPr/>
            <p:nvPr/>
          </p:nvSpPr>
          <p:spPr>
            <a:xfrm>
              <a:off x="9664144" y="1436914"/>
              <a:ext cx="2228598" cy="4584638"/>
            </a:xfrm>
            <a:prstGeom prst="rect">
              <a:avLst/>
            </a:prstGeom>
            <a:solidFill>
              <a:srgbClr val="F6F5FB"/>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000" kern="0">
                <a:solidFill>
                  <a:srgbClr val="FFFFFF"/>
                </a:solidFill>
                <a:latin typeface="Arial" panose="020B0604020202020204"/>
                <a:ea typeface="Microsoft YaHei" panose="020B0503020204020204" pitchFamily="34" charset="-122"/>
              </a:endParaRPr>
            </a:p>
          </p:txBody>
        </p:sp>
        <p:sp>
          <p:nvSpPr>
            <p:cNvPr id="58" name="矩形 57">
              <a:extLst>
                <a:ext uri="{FF2B5EF4-FFF2-40B4-BE49-F238E27FC236}">
                  <a16:creationId xmlns:a16="http://schemas.microsoft.com/office/drawing/2014/main" id="{2D1EA5DA-CB3D-5644-A352-0F6517079B4D}"/>
                </a:ext>
              </a:extLst>
            </p:cNvPr>
            <p:cNvSpPr/>
            <p:nvPr/>
          </p:nvSpPr>
          <p:spPr>
            <a:xfrm>
              <a:off x="5247477" y="1436914"/>
              <a:ext cx="2389995" cy="4450699"/>
            </a:xfrm>
            <a:prstGeom prst="rect">
              <a:avLst/>
            </a:prstGeom>
            <a:solidFill>
              <a:srgbClr val="F6F5FB"/>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000" kern="0">
                <a:solidFill>
                  <a:srgbClr val="FFFFFF"/>
                </a:solidFill>
                <a:latin typeface="Arial" panose="020B0604020202020204"/>
                <a:ea typeface="Microsoft YaHei" panose="020B0503020204020204" pitchFamily="34" charset="-122"/>
              </a:endParaRPr>
            </a:p>
          </p:txBody>
        </p:sp>
        <p:sp>
          <p:nvSpPr>
            <p:cNvPr id="56" name="矩形 55">
              <a:extLst>
                <a:ext uri="{FF2B5EF4-FFF2-40B4-BE49-F238E27FC236}">
                  <a16:creationId xmlns:a16="http://schemas.microsoft.com/office/drawing/2014/main" id="{8ED054B6-1879-5344-B2F5-810685754597}"/>
                </a:ext>
              </a:extLst>
            </p:cNvPr>
            <p:cNvSpPr/>
            <p:nvPr/>
          </p:nvSpPr>
          <p:spPr>
            <a:xfrm>
              <a:off x="809613" y="1436914"/>
              <a:ext cx="2805200" cy="4450699"/>
            </a:xfrm>
            <a:prstGeom prst="rect">
              <a:avLst/>
            </a:prstGeom>
            <a:solidFill>
              <a:srgbClr val="F6F5FB"/>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000" kern="0">
                <a:solidFill>
                  <a:srgbClr val="FFFFFF"/>
                </a:solidFill>
                <a:latin typeface="Arial" panose="020B0604020202020204"/>
                <a:ea typeface="Microsoft YaHei" panose="020B0503020204020204" pitchFamily="34" charset="-122"/>
              </a:endParaRPr>
            </a:p>
          </p:txBody>
        </p:sp>
        <p:sp>
          <p:nvSpPr>
            <p:cNvPr id="54" name="五边形 53">
              <a:extLst>
                <a:ext uri="{FF2B5EF4-FFF2-40B4-BE49-F238E27FC236}">
                  <a16:creationId xmlns:a16="http://schemas.microsoft.com/office/drawing/2014/main" id="{FC2C0A43-F735-FC46-B269-F7AC8FDA848D}"/>
                </a:ext>
              </a:extLst>
            </p:cNvPr>
            <p:cNvSpPr/>
            <p:nvPr/>
          </p:nvSpPr>
          <p:spPr>
            <a:xfrm>
              <a:off x="363099" y="1231901"/>
              <a:ext cx="3441435" cy="400956"/>
            </a:xfrm>
            <a:prstGeom prst="homePlate">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五边形 4">
              <a:extLst>
                <a:ext uri="{FF2B5EF4-FFF2-40B4-BE49-F238E27FC236}">
                  <a16:creationId xmlns:a16="http://schemas.microsoft.com/office/drawing/2014/main" id="{149D1B19-A352-C64C-888A-3360FF83CA92}"/>
                </a:ext>
              </a:extLst>
            </p:cNvPr>
            <p:cNvSpPr txBox="1"/>
            <p:nvPr/>
          </p:nvSpPr>
          <p:spPr>
            <a:xfrm>
              <a:off x="790065" y="1231901"/>
              <a:ext cx="2406198" cy="4009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32004" rIns="16002" bIns="32004" numCol="1" spcCol="1270" anchor="ctr" anchorCtr="0">
              <a:noAutofit/>
            </a:bodyPr>
            <a:lstStyle>
              <a:defPPr>
                <a:defRPr lang="zh-CN"/>
              </a:defPPr>
              <a:lvl1pPr lvl="0" indent="0" algn="ctr" defTabSz="533400">
                <a:lnSpc>
                  <a:spcPct val="90000"/>
                </a:lnSpc>
                <a:spcBef>
                  <a:spcPct val="0"/>
                </a:spcBef>
                <a:spcAft>
                  <a:spcPct val="35000"/>
                </a:spcAft>
                <a:buNone/>
                <a:defRPr sz="1200">
                  <a:solidFill>
                    <a:schemeClr val="bg1">
                      <a:lumMod val="95000"/>
                    </a:schemeClr>
                  </a:solidFill>
                </a:defRPr>
              </a:lvl1pPr>
            </a:lstStyle>
            <a:p>
              <a:r>
                <a:rPr lang="en-US" altLang="zh-CN"/>
                <a:t>Data Source</a:t>
              </a:r>
              <a:endParaRPr lang="zh-CN" altLang="en-US" dirty="0"/>
            </a:p>
          </p:txBody>
        </p:sp>
        <p:sp>
          <p:nvSpPr>
            <p:cNvPr id="52" name="燕尾形 51">
              <a:extLst>
                <a:ext uri="{FF2B5EF4-FFF2-40B4-BE49-F238E27FC236}">
                  <a16:creationId xmlns:a16="http://schemas.microsoft.com/office/drawing/2014/main" id="{351F5052-3D72-DE43-8415-2993304A1CCA}"/>
                </a:ext>
              </a:extLst>
            </p:cNvPr>
            <p:cNvSpPr/>
            <p:nvPr/>
          </p:nvSpPr>
          <p:spPr>
            <a:xfrm>
              <a:off x="3587974" y="1231901"/>
              <a:ext cx="1914844" cy="400956"/>
            </a:xfrm>
            <a:prstGeom prst="chevron">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燕尾形 6">
              <a:extLst>
                <a:ext uri="{FF2B5EF4-FFF2-40B4-BE49-F238E27FC236}">
                  <a16:creationId xmlns:a16="http://schemas.microsoft.com/office/drawing/2014/main" id="{2C9A48DE-4918-0F40-B474-6E2D0319C70A}"/>
                </a:ext>
              </a:extLst>
            </p:cNvPr>
            <p:cNvSpPr txBox="1"/>
            <p:nvPr/>
          </p:nvSpPr>
          <p:spPr>
            <a:xfrm>
              <a:off x="3879515" y="1239984"/>
              <a:ext cx="1189236" cy="4009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32004" rIns="16002" bIns="32004" numCol="1" spcCol="1270" anchor="ctr" anchorCtr="0">
              <a:noAutofit/>
            </a:bodyPr>
            <a:lstStyle/>
            <a:p>
              <a:pPr algn="ctr" defTabSz="533400">
                <a:lnSpc>
                  <a:spcPct val="90000"/>
                </a:lnSpc>
                <a:spcBef>
                  <a:spcPct val="0"/>
                </a:spcBef>
                <a:spcAft>
                  <a:spcPct val="35000"/>
                </a:spcAft>
              </a:pPr>
              <a:r>
                <a:rPr lang="en-US" altLang="zh-CN" sz="1200" dirty="0">
                  <a:solidFill>
                    <a:schemeClr val="bg1">
                      <a:lumMod val="95000"/>
                    </a:schemeClr>
                  </a:solidFill>
                  <a:ea typeface="黑体"/>
                </a:rPr>
                <a:t>Message Broker</a:t>
              </a:r>
              <a:endParaRPr lang="zh-CN" altLang="en-US" sz="1200">
                <a:solidFill>
                  <a:schemeClr val="bg1">
                    <a:lumMod val="95000"/>
                  </a:schemeClr>
                </a:solidFill>
                <a:ea typeface="黑体"/>
                <a:cs typeface="Arial"/>
              </a:endParaRPr>
            </a:p>
          </p:txBody>
        </p:sp>
        <p:sp>
          <p:nvSpPr>
            <p:cNvPr id="50" name="燕尾形 49">
              <a:extLst>
                <a:ext uri="{FF2B5EF4-FFF2-40B4-BE49-F238E27FC236}">
                  <a16:creationId xmlns:a16="http://schemas.microsoft.com/office/drawing/2014/main" id="{C2275636-45A1-F746-8107-B660C97A222D}"/>
                </a:ext>
              </a:extLst>
            </p:cNvPr>
            <p:cNvSpPr/>
            <p:nvPr/>
          </p:nvSpPr>
          <p:spPr>
            <a:xfrm>
              <a:off x="5237562" y="1231901"/>
              <a:ext cx="2611712" cy="400956"/>
            </a:xfrm>
            <a:prstGeom prst="chevron">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燕尾形 8">
              <a:extLst>
                <a:ext uri="{FF2B5EF4-FFF2-40B4-BE49-F238E27FC236}">
                  <a16:creationId xmlns:a16="http://schemas.microsoft.com/office/drawing/2014/main" id="{4D1860A1-7C04-5648-94C1-976A1E9C193B}"/>
                </a:ext>
              </a:extLst>
            </p:cNvPr>
            <p:cNvSpPr txBox="1"/>
            <p:nvPr/>
          </p:nvSpPr>
          <p:spPr>
            <a:xfrm>
              <a:off x="5671629" y="1227575"/>
              <a:ext cx="1664922" cy="4009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altLang="zh-CN" sz="1200" kern="1200" dirty="0">
                  <a:solidFill>
                    <a:schemeClr val="bg1">
                      <a:lumMod val="95000"/>
                    </a:schemeClr>
                  </a:solidFill>
                </a:rPr>
                <a:t>Data Processing</a:t>
              </a:r>
              <a:endParaRPr lang="zh-CN" altLang="en-US" sz="1200" kern="1200" dirty="0">
                <a:solidFill>
                  <a:schemeClr val="bg1">
                    <a:lumMod val="95000"/>
                  </a:schemeClr>
                </a:solidFill>
              </a:endParaRPr>
            </a:p>
          </p:txBody>
        </p:sp>
        <p:sp>
          <p:nvSpPr>
            <p:cNvPr id="48" name="燕尾形 47">
              <a:extLst>
                <a:ext uri="{FF2B5EF4-FFF2-40B4-BE49-F238E27FC236}">
                  <a16:creationId xmlns:a16="http://schemas.microsoft.com/office/drawing/2014/main" id="{116C7B67-C6BC-C54A-A4A2-455E38096CCD}"/>
                </a:ext>
              </a:extLst>
            </p:cNvPr>
            <p:cNvSpPr/>
            <p:nvPr/>
          </p:nvSpPr>
          <p:spPr>
            <a:xfrm>
              <a:off x="7620088" y="1231901"/>
              <a:ext cx="2264845" cy="400956"/>
            </a:xfrm>
            <a:prstGeom prst="chevron">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燕尾形 10">
              <a:extLst>
                <a:ext uri="{FF2B5EF4-FFF2-40B4-BE49-F238E27FC236}">
                  <a16:creationId xmlns:a16="http://schemas.microsoft.com/office/drawing/2014/main" id="{E52CBDE1-8D28-FE41-AAFC-81726F5085B6}"/>
                </a:ext>
              </a:extLst>
            </p:cNvPr>
            <p:cNvSpPr txBox="1"/>
            <p:nvPr/>
          </p:nvSpPr>
          <p:spPr>
            <a:xfrm>
              <a:off x="8132812" y="1244134"/>
              <a:ext cx="1300082" cy="4009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altLang="zh-CN" sz="1200" kern="1200" dirty="0">
                  <a:solidFill>
                    <a:schemeClr val="bg1">
                      <a:lumMod val="95000"/>
                    </a:schemeClr>
                  </a:solidFill>
                </a:rPr>
                <a:t>Data Storage</a:t>
              </a:r>
              <a:endParaRPr lang="zh-CN" altLang="en-US" sz="1200" kern="1200" dirty="0">
                <a:solidFill>
                  <a:schemeClr val="bg1">
                    <a:lumMod val="95000"/>
                  </a:schemeClr>
                </a:solidFill>
              </a:endParaRPr>
            </a:p>
          </p:txBody>
        </p:sp>
        <p:sp>
          <p:nvSpPr>
            <p:cNvPr id="46" name="燕尾形 45">
              <a:extLst>
                <a:ext uri="{FF2B5EF4-FFF2-40B4-BE49-F238E27FC236}">
                  <a16:creationId xmlns:a16="http://schemas.microsoft.com/office/drawing/2014/main" id="{9DD90DBF-71B1-BD4D-8729-D07798CEC695}"/>
                </a:ext>
              </a:extLst>
            </p:cNvPr>
            <p:cNvSpPr/>
            <p:nvPr/>
          </p:nvSpPr>
          <p:spPr>
            <a:xfrm>
              <a:off x="9683006" y="1231901"/>
              <a:ext cx="2228599" cy="400956"/>
            </a:xfrm>
            <a:prstGeom prst="chevron">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燕尾形 12">
              <a:extLst>
                <a:ext uri="{FF2B5EF4-FFF2-40B4-BE49-F238E27FC236}">
                  <a16:creationId xmlns:a16="http://schemas.microsoft.com/office/drawing/2014/main" id="{B6A0AE54-612D-2847-905A-B79EBB1FF402}"/>
                </a:ext>
              </a:extLst>
            </p:cNvPr>
            <p:cNvSpPr txBox="1"/>
            <p:nvPr/>
          </p:nvSpPr>
          <p:spPr>
            <a:xfrm>
              <a:off x="10063501" y="1244134"/>
              <a:ext cx="1550993" cy="4009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altLang="zh-CN" sz="1200" kern="1200" dirty="0">
                  <a:solidFill>
                    <a:schemeClr val="bg1">
                      <a:lumMod val="95000"/>
                    </a:schemeClr>
                  </a:solidFill>
                </a:rPr>
                <a:t>Presentation / Action</a:t>
              </a:r>
              <a:endParaRPr lang="zh-CN" altLang="en-US" sz="1200" kern="1200" dirty="0">
                <a:solidFill>
                  <a:schemeClr val="bg1">
                    <a:lumMod val="95000"/>
                  </a:schemeClr>
                </a:solidFill>
              </a:endParaRPr>
            </a:p>
          </p:txBody>
        </p:sp>
        <p:sp>
          <p:nvSpPr>
            <p:cNvPr id="84" name="矩形 150">
              <a:extLst>
                <a:ext uri="{FF2B5EF4-FFF2-40B4-BE49-F238E27FC236}">
                  <a16:creationId xmlns:a16="http://schemas.microsoft.com/office/drawing/2014/main" id="{B4F7BEFF-D533-204D-8C0D-2E13490FEECA}"/>
                </a:ext>
              </a:extLst>
            </p:cNvPr>
            <p:cNvSpPr/>
            <p:nvPr/>
          </p:nvSpPr>
          <p:spPr>
            <a:xfrm rot="16200000">
              <a:off x="2734978" y="3823371"/>
              <a:ext cx="1335957" cy="413388"/>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algn="ctr"/>
              <a:r>
                <a:rPr kumimoji="1" lang="en-US" altLang="zh-CN" sz="1200" kern="0" dirty="0" err="1">
                  <a:solidFill>
                    <a:srgbClr val="FFFFFF"/>
                  </a:solidFill>
                  <a:latin typeface="Arial" panose="020B0604020202020204"/>
                  <a:ea typeface="黑体" panose="02010609060101010101" pitchFamily="49" charset="-122"/>
                  <a:cs typeface="Arial" panose="020B0604020202020204" pitchFamily="34" charset="0"/>
                </a:rPr>
                <a:t>EnOS</a:t>
              </a:r>
              <a:r>
                <a:rPr kumimoji="1" lang="en-US" altLang="zh-CN" sz="1200" kern="0" dirty="0">
                  <a:solidFill>
                    <a:srgbClr val="FFFFFF"/>
                  </a:solidFill>
                  <a:latin typeface="Arial" panose="020B0604020202020204"/>
                  <a:ea typeface="黑体" panose="02010609060101010101" pitchFamily="49" charset="-122"/>
                  <a:cs typeface="Arial" panose="020B0604020202020204" pitchFamily="34" charset="0"/>
                </a:rPr>
                <a:t>™</a:t>
              </a:r>
              <a:r>
                <a:rPr kumimoji="1" lang="zh-CN" altLang="en-US" sz="1200" kern="0" dirty="0">
                  <a:solidFill>
                    <a:srgbClr val="FFFFFF"/>
                  </a:solidFill>
                  <a:latin typeface="Arial" panose="020B0604020202020204"/>
                  <a:ea typeface="黑体" panose="02010609060101010101" pitchFamily="49" charset="-122"/>
                  <a:cs typeface="Arial" panose="020B0604020202020204" pitchFamily="34" charset="0"/>
                </a:rPr>
                <a:t> </a:t>
              </a:r>
              <a:r>
                <a:rPr kumimoji="1" lang="en-US" altLang="zh-CN" sz="1200" kern="0" dirty="0">
                  <a:solidFill>
                    <a:srgbClr val="FFFFFF"/>
                  </a:solidFill>
                  <a:latin typeface="Arial" panose="020B0604020202020204"/>
                  <a:ea typeface="黑体" panose="02010609060101010101" pitchFamily="49" charset="-122"/>
                  <a:cs typeface="Arial" panose="020B0604020202020204" pitchFamily="34" charset="0"/>
                </a:rPr>
                <a:t>Edge</a:t>
              </a:r>
            </a:p>
          </p:txBody>
        </p:sp>
        <p:pic>
          <p:nvPicPr>
            <p:cNvPr id="148" name="图形 147" descr="重复">
              <a:extLst>
                <a:ext uri="{FF2B5EF4-FFF2-40B4-BE49-F238E27FC236}">
                  <a16:creationId xmlns:a16="http://schemas.microsoft.com/office/drawing/2014/main" id="{80E456BD-F49C-594A-AFB6-599C1FF0A4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8923281">
              <a:off x="5893788" y="1986798"/>
              <a:ext cx="3176570" cy="3176570"/>
            </a:xfrm>
            <a:prstGeom prst="rect">
              <a:avLst/>
            </a:prstGeom>
          </p:spPr>
        </p:pic>
        <p:sp>
          <p:nvSpPr>
            <p:cNvPr id="137" name="椭圆 136">
              <a:extLst>
                <a:ext uri="{FF2B5EF4-FFF2-40B4-BE49-F238E27FC236}">
                  <a16:creationId xmlns:a16="http://schemas.microsoft.com/office/drawing/2014/main" id="{D803039D-8EB9-7C4D-8CC7-E6D29AB53DCB}"/>
                </a:ext>
              </a:extLst>
            </p:cNvPr>
            <p:cNvSpPr>
              <a:spLocks noChangeAspect="1"/>
            </p:cNvSpPr>
            <p:nvPr/>
          </p:nvSpPr>
          <p:spPr>
            <a:xfrm>
              <a:off x="5916078" y="1886230"/>
              <a:ext cx="1086046" cy="1086929"/>
            </a:xfrm>
            <a:prstGeom prst="ellipse">
              <a:avLst/>
            </a:prstGeom>
            <a:gradFill>
              <a:gsLst>
                <a:gs pos="100000">
                  <a:srgbClr val="00B0F0"/>
                </a:gs>
                <a:gs pos="35000">
                  <a:srgbClr val="00B0FD"/>
                </a:gs>
                <a:gs pos="0">
                  <a:srgbClr val="1AD2FB"/>
                </a:gs>
              </a:gsLst>
              <a:lin ang="2700000" scaled="0"/>
            </a:gradFill>
            <a:ln>
              <a:noFill/>
            </a:ln>
          </p:spPr>
          <p:style>
            <a:lnRef idx="0">
              <a:scrgbClr r="0" g="0" b="0"/>
            </a:lnRef>
            <a:fillRef idx="0">
              <a:scrgbClr r="0" g="0" b="0"/>
            </a:fillRef>
            <a:effectRef idx="0">
              <a:scrgbClr r="0" g="0" b="0"/>
            </a:effectRef>
            <a:fontRef idx="minor">
              <a:schemeClr val="lt1"/>
            </a:fontRef>
          </p:style>
          <p:txBody>
            <a:bodyPr lIns="60959" tIns="60959" rIns="60959" bIns="60959" anchor="ctr"/>
            <a:lstStyle/>
            <a:p>
              <a:pPr algn="ctr"/>
              <a:endParaRPr lang="zh-CN" altLang="en-US" sz="1200">
                <a:solidFill>
                  <a:srgbClr val="292B42">
                    <a:lumMod val="75000"/>
                    <a:lumOff val="25000"/>
                  </a:srgbClr>
                </a:solidFill>
                <a:latin typeface="Arial" panose="020B0604020202020204"/>
                <a:ea typeface="黑体" panose="02010609060101010101" pitchFamily="49" charset="-122"/>
                <a:cs typeface="Arial" panose="020B0604020202020204" pitchFamily="34" charset="0"/>
              </a:endParaRPr>
            </a:p>
          </p:txBody>
        </p:sp>
        <p:sp>
          <p:nvSpPr>
            <p:cNvPr id="138" name="Shape 591">
              <a:extLst>
                <a:ext uri="{FF2B5EF4-FFF2-40B4-BE49-F238E27FC236}">
                  <a16:creationId xmlns:a16="http://schemas.microsoft.com/office/drawing/2014/main" id="{DEC3035F-942E-F746-9390-09B0C9293E17}"/>
                </a:ext>
              </a:extLst>
            </p:cNvPr>
            <p:cNvSpPr/>
            <p:nvPr/>
          </p:nvSpPr>
          <p:spPr>
            <a:xfrm>
              <a:off x="5690759" y="2441280"/>
              <a:ext cx="1536684" cy="30777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ctr">
              <a:spAutoFit/>
            </a:bodyPr>
            <a:lstStyle>
              <a:lvl1pPr defTabSz="1219200">
                <a:defRPr sz="1200">
                  <a:solidFill>
                    <a:srgbClr val="FFFFFF"/>
                  </a:solidFill>
                  <a:latin typeface="+mn-lt"/>
                  <a:ea typeface="+mn-ea"/>
                  <a:cs typeface="+mn-cs"/>
                  <a:sym typeface="Calibri"/>
                </a:defRPr>
              </a:lvl1pPr>
            </a:lstStyle>
            <a:p>
              <a:pPr algn="ctr" defTabSz="1828800"/>
              <a:r>
                <a:rPr kumimoji="1" lang="en-US" altLang="zh-CN">
                  <a:solidFill>
                    <a:srgbClr val="F7F5FC"/>
                  </a:solidFill>
                  <a:ea typeface="Microsoft YaHei Light" panose="020B0502040204020203" pitchFamily="34" charset="-122"/>
                  <a:cs typeface="Arial" panose="020B0604020202020204" pitchFamily="34" charset="0"/>
                </a:rPr>
                <a:t>Alert Engine</a:t>
              </a:r>
            </a:p>
          </p:txBody>
        </p:sp>
        <p:pic>
          <p:nvPicPr>
            <p:cNvPr id="139" name="图形 138">
              <a:extLst>
                <a:ext uri="{FF2B5EF4-FFF2-40B4-BE49-F238E27FC236}">
                  <a16:creationId xmlns:a16="http://schemas.microsoft.com/office/drawing/2014/main" id="{24502837-4A02-DB48-BC35-3BEEF6E5DE3D}"/>
                </a:ext>
              </a:extLst>
            </p:cNvPr>
            <p:cNvPicPr>
              <a:picLocks noChangeAspect="1"/>
            </p:cNvPicPr>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6256551" y="2061532"/>
              <a:ext cx="405100" cy="379388"/>
            </a:xfrm>
            <a:prstGeom prst="rect">
              <a:avLst/>
            </a:prstGeom>
          </p:spPr>
        </p:pic>
        <p:sp>
          <p:nvSpPr>
            <p:cNvPr id="170" name="圆柱体 169">
              <a:extLst>
                <a:ext uri="{FF2B5EF4-FFF2-40B4-BE49-F238E27FC236}">
                  <a16:creationId xmlns:a16="http://schemas.microsoft.com/office/drawing/2014/main" id="{F0C17EE7-14A6-2944-813C-F9697C59EC42}"/>
                </a:ext>
              </a:extLst>
            </p:cNvPr>
            <p:cNvSpPr/>
            <p:nvPr/>
          </p:nvSpPr>
          <p:spPr>
            <a:xfrm>
              <a:off x="8036006" y="2146040"/>
              <a:ext cx="1353600" cy="556237"/>
            </a:xfrm>
            <a:prstGeom prst="can">
              <a:avLst>
                <a:gd name="adj" fmla="val 42926"/>
              </a:avLst>
            </a:prstGeom>
            <a:gradFill>
              <a:gsLst>
                <a:gs pos="100000">
                  <a:srgbClr val="00B0F0"/>
                </a:gs>
                <a:gs pos="35000">
                  <a:srgbClr val="00B0FD"/>
                </a:gs>
                <a:gs pos="0">
                  <a:srgbClr val="1AD2FB"/>
                </a:gs>
              </a:gsLst>
              <a:lin ang="2700000" scaled="0"/>
            </a:gradFill>
            <a:ln>
              <a:noFill/>
            </a:ln>
          </p:spPr>
          <p:style>
            <a:lnRef idx="0">
              <a:scrgbClr r="0" g="0" b="0"/>
            </a:lnRef>
            <a:fillRef idx="0">
              <a:scrgbClr r="0" g="0" b="0"/>
            </a:fillRef>
            <a:effectRef idx="0">
              <a:scrgbClr r="0" g="0" b="0"/>
            </a:effectRef>
            <a:fontRef idx="minor">
              <a:schemeClr val="lt1"/>
            </a:fontRef>
          </p:style>
          <p:txBody>
            <a:bodyPr lIns="60959" tIns="60959" rIns="60959" bIns="60959" anchor="ctr"/>
            <a:lstStyle/>
            <a:p>
              <a:pPr algn="ctr"/>
              <a:r>
                <a:rPr lang="en-US" altLang="zh-CN" sz="1200" dirty="0">
                  <a:solidFill>
                    <a:schemeClr val="bg1"/>
                  </a:solidFill>
                  <a:latin typeface="Arial" panose="020B0604020202020204"/>
                  <a:ea typeface="黑体" panose="02010609060101010101" pitchFamily="49" charset="-122"/>
                  <a:cs typeface="Arial" panose="020B0604020202020204" pitchFamily="34" charset="0"/>
                </a:rPr>
                <a:t>Alert DB</a:t>
              </a:r>
              <a:endParaRPr lang="zh-CN" altLang="en-US" sz="1200" dirty="0">
                <a:solidFill>
                  <a:schemeClr val="bg1"/>
                </a:solidFill>
                <a:latin typeface="Arial" panose="020B0604020202020204"/>
                <a:ea typeface="黑体" panose="02010609060101010101" pitchFamily="49" charset="-122"/>
                <a:cs typeface="Arial" panose="020B0604020202020204" pitchFamily="34" charset="0"/>
              </a:endParaRPr>
            </a:p>
          </p:txBody>
        </p:sp>
        <p:sp>
          <p:nvSpPr>
            <p:cNvPr id="171" name="圆柱体 170">
              <a:extLst>
                <a:ext uri="{FF2B5EF4-FFF2-40B4-BE49-F238E27FC236}">
                  <a16:creationId xmlns:a16="http://schemas.microsoft.com/office/drawing/2014/main" id="{3ADC0420-8940-C44A-B98C-62878706DBAE}"/>
                </a:ext>
              </a:extLst>
            </p:cNvPr>
            <p:cNvSpPr/>
            <p:nvPr/>
          </p:nvSpPr>
          <p:spPr>
            <a:xfrm>
              <a:off x="8011335" y="3685709"/>
              <a:ext cx="1354380" cy="875139"/>
            </a:xfrm>
            <a:prstGeom prst="can">
              <a:avLst>
                <a:gd name="adj" fmla="val 30037"/>
              </a:avLst>
            </a:prstGeom>
            <a:gradFill>
              <a:gsLst>
                <a:gs pos="0">
                  <a:srgbClr val="00B0FD"/>
                </a:gs>
                <a:gs pos="56000">
                  <a:srgbClr val="0B6EFA"/>
                </a:gs>
                <a:gs pos="100000">
                  <a:srgbClr val="7030A0"/>
                </a:gs>
              </a:gsLst>
              <a:lin ang="2700000" scaled="0"/>
            </a:gradFill>
            <a:ln w="12700" cap="flat" cmpd="sng" algn="ctr">
              <a:noFill/>
              <a:prstDash val="solid"/>
              <a:miter lim="800000"/>
            </a:ln>
            <a:effectLst>
              <a:outerShdw sx="1000" sy="1000" algn="tl" rotWithShape="0">
                <a:srgbClr val="7030A0">
                  <a:alpha val="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200" kern="0" dirty="0">
                  <a:solidFill>
                    <a:srgbClr val="FFFFFF"/>
                  </a:solidFill>
                  <a:ea typeface="华文细黑" pitchFamily="2" charset="-122"/>
                  <a:cs typeface="Arial" pitchFamily="34" charset="0"/>
                </a:rPr>
                <a:t>Archive</a:t>
              </a:r>
              <a:r>
                <a:rPr kumimoji="1" lang="zh-CN" altLang="en-US" sz="1200" kern="0" dirty="0">
                  <a:solidFill>
                    <a:srgbClr val="FFFFFF"/>
                  </a:solidFill>
                  <a:ea typeface="华文细黑" pitchFamily="2" charset="-122"/>
                  <a:cs typeface="Arial" pitchFamily="34" charset="0"/>
                </a:rPr>
                <a:t> </a:t>
              </a:r>
              <a:r>
                <a:rPr kumimoji="1" lang="en-US" altLang="zh-CN" sz="1200" kern="0" dirty="0">
                  <a:solidFill>
                    <a:srgbClr val="FFFFFF"/>
                  </a:solidFill>
                  <a:ea typeface="华文细黑" pitchFamily="2" charset="-122"/>
                  <a:cs typeface="Arial" pitchFamily="34" charset="0"/>
                </a:rPr>
                <a:t>DB</a:t>
              </a:r>
              <a:endParaRPr kumimoji="1" lang="zh-CN" altLang="en-US" sz="1200" kern="0" dirty="0">
                <a:solidFill>
                  <a:srgbClr val="FFFFFF"/>
                </a:solidFill>
                <a:ea typeface="华文细黑" pitchFamily="2" charset="-122"/>
                <a:cs typeface="Arial" pitchFamily="34" charset="0"/>
              </a:endParaRPr>
            </a:p>
          </p:txBody>
        </p:sp>
        <p:sp>
          <p:nvSpPr>
            <p:cNvPr id="172" name="圆柱体 171">
              <a:extLst>
                <a:ext uri="{FF2B5EF4-FFF2-40B4-BE49-F238E27FC236}">
                  <a16:creationId xmlns:a16="http://schemas.microsoft.com/office/drawing/2014/main" id="{4557417F-90F0-D546-99E3-094414CA554C}"/>
                </a:ext>
              </a:extLst>
            </p:cNvPr>
            <p:cNvSpPr/>
            <p:nvPr/>
          </p:nvSpPr>
          <p:spPr>
            <a:xfrm>
              <a:off x="8011335" y="3204474"/>
              <a:ext cx="1354380" cy="534751"/>
            </a:xfrm>
            <a:prstGeom prst="can">
              <a:avLst>
                <a:gd name="adj" fmla="val 35602"/>
              </a:avLst>
            </a:prstGeom>
            <a:gradFill>
              <a:gsLst>
                <a:gs pos="0">
                  <a:srgbClr val="FCD605"/>
                </a:gs>
                <a:gs pos="100000">
                  <a:srgbClr val="FFA900"/>
                </a:gs>
                <a:gs pos="42000">
                  <a:srgbClr val="FFCE0C"/>
                </a:gs>
              </a:gsLst>
              <a:lin ang="5400000" scaled="0"/>
            </a:gradFill>
            <a:ln w="19050" cap="flat" cmpd="sng" algn="ctr">
              <a:noFill/>
              <a:prstDash val="solid"/>
              <a:miter lim="800000"/>
            </a:ln>
            <a:effectLst>
              <a:outerShdw blurRad="165100" dist="50800" dir="4200000" sx="102000" sy="102000" algn="ctr" rotWithShape="0">
                <a:srgbClr val="FD9800">
                  <a:alpha val="10000"/>
                </a:srgbClr>
              </a:outerShdw>
            </a:effectLst>
          </p:spPr>
          <p:txBody>
            <a:bodyPr rtlCol="0" anchor="ctr"/>
            <a:lstStyle/>
            <a:p>
              <a:pPr algn="ctr"/>
              <a:r>
                <a:rPr kumimoji="1" lang="en-US" altLang="zh-CN" sz="1200" kern="0" dirty="0">
                  <a:solidFill>
                    <a:srgbClr val="FFFFFF"/>
                  </a:solidFill>
                  <a:ea typeface="黑体" panose="02010609060101010101" pitchFamily="49" charset="-122"/>
                </a:rPr>
                <a:t>TSDB</a:t>
              </a:r>
              <a:endParaRPr kumimoji="1" lang="zh-CN" altLang="en-US" sz="1200" kern="0" dirty="0">
                <a:solidFill>
                  <a:srgbClr val="FFFFFF"/>
                </a:solidFill>
                <a:ea typeface="黑体" panose="02010609060101010101" pitchFamily="49" charset="-122"/>
              </a:endParaRPr>
            </a:p>
          </p:txBody>
        </p:sp>
        <p:sp>
          <p:nvSpPr>
            <p:cNvPr id="173" name="圆柱体 172">
              <a:extLst>
                <a:ext uri="{FF2B5EF4-FFF2-40B4-BE49-F238E27FC236}">
                  <a16:creationId xmlns:a16="http://schemas.microsoft.com/office/drawing/2014/main" id="{CE9CF8AD-B689-6E45-9737-39D029AAD5B6}"/>
                </a:ext>
              </a:extLst>
            </p:cNvPr>
            <p:cNvSpPr/>
            <p:nvPr/>
          </p:nvSpPr>
          <p:spPr>
            <a:xfrm>
              <a:off x="8038190" y="2810286"/>
              <a:ext cx="1354380" cy="398612"/>
            </a:xfrm>
            <a:prstGeom prst="can">
              <a:avLst>
                <a:gd name="adj" fmla="val 36512"/>
              </a:avLst>
            </a:prstGeom>
            <a:gradFill>
              <a:gsLst>
                <a:gs pos="51000">
                  <a:srgbClr val="F9555D"/>
                </a:gs>
                <a:gs pos="0">
                  <a:srgbClr val="FF5C5A"/>
                </a:gs>
                <a:gs pos="100000">
                  <a:srgbClr val="F911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cs typeface="Calibri" panose="020F0502020204030204" pitchFamily="34" charset="0"/>
                </a:rPr>
                <a:t>In-Memory DB</a:t>
              </a:r>
              <a:endParaRPr kumimoji="1" lang="zh-CN" altLang="en-US" sz="1200" dirty="0">
                <a:cs typeface="Calibri" panose="020F0502020204030204" pitchFamily="34" charset="0"/>
              </a:endParaRPr>
            </a:p>
          </p:txBody>
        </p:sp>
        <p:pic>
          <p:nvPicPr>
            <p:cNvPr id="9" name="图形 8">
              <a:extLst>
                <a:ext uri="{FF2B5EF4-FFF2-40B4-BE49-F238E27FC236}">
                  <a16:creationId xmlns:a16="http://schemas.microsoft.com/office/drawing/2014/main" id="{EFB5EF7D-EE5D-2148-9DDA-DA6D5B62C90B}"/>
                </a:ext>
              </a:extLst>
            </p:cNvPr>
            <p:cNvPicPr>
              <a:picLocks noChangeAspect="1"/>
            </p:cNvPicPr>
            <p:nvPr/>
          </p:nvPicPr>
          <p:blipFill>
            <a:blip r:embed="rId9" cstate="print">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271218" y="3339999"/>
              <a:ext cx="225735" cy="225735"/>
            </a:xfrm>
            <a:prstGeom prst="rect">
              <a:avLst/>
            </a:prstGeom>
          </p:spPr>
        </p:pic>
        <p:pic>
          <p:nvPicPr>
            <p:cNvPr id="57" name="图形 56">
              <a:extLst>
                <a:ext uri="{FF2B5EF4-FFF2-40B4-BE49-F238E27FC236}">
                  <a16:creationId xmlns:a16="http://schemas.microsoft.com/office/drawing/2014/main" id="{E464368D-47BA-1746-8915-1BDD973AC22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121669" y="2334271"/>
              <a:ext cx="1492825" cy="1706086"/>
            </a:xfrm>
            <a:prstGeom prst="rect">
              <a:avLst/>
            </a:prstGeom>
          </p:spPr>
        </p:pic>
        <p:cxnSp>
          <p:nvCxnSpPr>
            <p:cNvPr id="186" name="直线箭头连接符 185">
              <a:extLst>
                <a:ext uri="{FF2B5EF4-FFF2-40B4-BE49-F238E27FC236}">
                  <a16:creationId xmlns:a16="http://schemas.microsoft.com/office/drawing/2014/main" id="{2801C491-9195-4D46-92DD-AD620D0E3AA3}"/>
                </a:ext>
              </a:extLst>
            </p:cNvPr>
            <p:cNvCxnSpPr>
              <a:cxnSpLocks/>
            </p:cNvCxnSpPr>
            <p:nvPr/>
          </p:nvCxnSpPr>
          <p:spPr>
            <a:xfrm>
              <a:off x="2865703" y="2237310"/>
              <a:ext cx="938831"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线箭头连接符 186">
              <a:extLst>
                <a:ext uri="{FF2B5EF4-FFF2-40B4-BE49-F238E27FC236}">
                  <a16:creationId xmlns:a16="http://schemas.microsoft.com/office/drawing/2014/main" id="{38FD851C-26A8-7B46-A77B-7FA84CD6B0E3}"/>
                </a:ext>
              </a:extLst>
            </p:cNvPr>
            <p:cNvCxnSpPr>
              <a:cxnSpLocks/>
            </p:cNvCxnSpPr>
            <p:nvPr/>
          </p:nvCxnSpPr>
          <p:spPr>
            <a:xfrm>
              <a:off x="2865703" y="2755685"/>
              <a:ext cx="938831"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72">
              <a:extLst>
                <a:ext uri="{FF2B5EF4-FFF2-40B4-BE49-F238E27FC236}">
                  <a16:creationId xmlns:a16="http://schemas.microsoft.com/office/drawing/2014/main" id="{EE6D0FAE-DB30-5948-8FE2-70253230D98C}"/>
                </a:ext>
              </a:extLst>
            </p:cNvPr>
            <p:cNvCxnSpPr>
              <a:cxnSpLocks/>
            </p:cNvCxnSpPr>
            <p:nvPr/>
          </p:nvCxnSpPr>
          <p:spPr>
            <a:xfrm>
              <a:off x="3609651" y="4030065"/>
              <a:ext cx="194884"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20E9429E-F5D4-D84C-9B6B-C4E66A516D7D}"/>
                </a:ext>
              </a:extLst>
            </p:cNvPr>
            <p:cNvSpPr>
              <a:spLocks noChangeAspect="1"/>
            </p:cNvSpPr>
            <p:nvPr/>
          </p:nvSpPr>
          <p:spPr>
            <a:xfrm>
              <a:off x="5815391" y="3158081"/>
              <a:ext cx="1290184" cy="1290184"/>
            </a:xfrm>
            <a:prstGeom prst="ellipse">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algn="ctr"/>
              <a:endParaRPr kumimoji="1" lang="zh-CN" altLang="en-US" sz="1600" kern="0">
                <a:solidFill>
                  <a:srgbClr val="FFFFFF"/>
                </a:solidFill>
                <a:latin typeface="Arial" panose="020B0604020202020204"/>
                <a:ea typeface="黑体" panose="02010609060101010101" pitchFamily="49" charset="-122"/>
                <a:cs typeface="Arial" panose="020B0604020202020204" pitchFamily="34" charset="0"/>
              </a:endParaRPr>
            </a:p>
          </p:txBody>
        </p:sp>
        <p:sp>
          <p:nvSpPr>
            <p:cNvPr id="121" name="Shape 591">
              <a:extLst>
                <a:ext uri="{FF2B5EF4-FFF2-40B4-BE49-F238E27FC236}">
                  <a16:creationId xmlns:a16="http://schemas.microsoft.com/office/drawing/2014/main" id="{2F6EAB27-AAE7-5E48-B37F-E830A96378D2}"/>
                </a:ext>
              </a:extLst>
            </p:cNvPr>
            <p:cNvSpPr/>
            <p:nvPr/>
          </p:nvSpPr>
          <p:spPr>
            <a:xfrm>
              <a:off x="5813325" y="3665808"/>
              <a:ext cx="1290185" cy="6771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ctr">
              <a:spAutoFit/>
            </a:bodyPr>
            <a:lstStyle>
              <a:lvl1pPr defTabSz="1219200">
                <a:defRPr sz="1200">
                  <a:solidFill>
                    <a:srgbClr val="FFFFFF"/>
                  </a:solidFill>
                  <a:latin typeface="+mn-lt"/>
                  <a:ea typeface="+mn-ea"/>
                  <a:cs typeface="+mn-cs"/>
                  <a:sym typeface="Calibri"/>
                </a:defRPr>
              </a:lvl1pPr>
            </a:lstStyle>
            <a:p>
              <a:pPr algn="ctr"/>
              <a:r>
                <a:rPr lang="en-US" altLang="zh-CN" kern="0">
                  <a:ea typeface="Microsoft YaHei Light" panose="020B0502040204020203" pitchFamily="34" charset="-122"/>
                </a:rPr>
                <a:t>Stream</a:t>
              </a:r>
              <a:r>
                <a:rPr lang="zh-CN" altLang="en-US" kern="0">
                  <a:ea typeface="Microsoft YaHei Light" panose="020B0502040204020203" pitchFamily="34" charset="-122"/>
                </a:rPr>
                <a:t> </a:t>
              </a:r>
              <a:endParaRPr lang="en-US" altLang="zh-CN" kern="0">
                <a:ea typeface="Microsoft YaHei Light" panose="020B0502040204020203" pitchFamily="34" charset="-122"/>
              </a:endParaRPr>
            </a:p>
            <a:p>
              <a:pPr algn="ctr"/>
              <a:r>
                <a:rPr lang="en-US" altLang="zh-CN" kern="0">
                  <a:ea typeface="Microsoft YaHei Light" panose="020B0502040204020203" pitchFamily="34" charset="-122"/>
                </a:rPr>
                <a:t>Processing</a:t>
              </a:r>
              <a:r>
                <a:rPr lang="zh-CN" altLang="en-US" kern="0">
                  <a:ea typeface="Microsoft YaHei Light" panose="020B0502040204020203" pitchFamily="34" charset="-122"/>
                </a:rPr>
                <a:t> </a:t>
              </a:r>
              <a:r>
                <a:rPr lang="en-US" kern="0">
                  <a:ea typeface="Microsoft YaHei Light" panose="020B0502040204020203" pitchFamily="34" charset="-122"/>
                </a:rPr>
                <a:t>Engine</a:t>
              </a:r>
              <a:endParaRPr kern="0">
                <a:ea typeface="Microsoft YaHei Light" panose="020B0502040204020203" pitchFamily="34" charset="-122"/>
              </a:endParaRPr>
            </a:p>
          </p:txBody>
        </p:sp>
        <p:pic>
          <p:nvPicPr>
            <p:cNvPr id="122" name="图形 121">
              <a:extLst>
                <a:ext uri="{FF2B5EF4-FFF2-40B4-BE49-F238E27FC236}">
                  <a16:creationId xmlns:a16="http://schemas.microsoft.com/office/drawing/2014/main" id="{3B6CA87F-83EE-0E47-AAE8-CA4134F60BF6}"/>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6290068" y="3341213"/>
              <a:ext cx="363031" cy="363031"/>
            </a:xfrm>
            <a:prstGeom prst="rect">
              <a:avLst/>
            </a:prstGeom>
          </p:spPr>
        </p:pic>
        <p:sp>
          <p:nvSpPr>
            <p:cNvPr id="76" name="圆柱体 75">
              <a:extLst>
                <a:ext uri="{FF2B5EF4-FFF2-40B4-BE49-F238E27FC236}">
                  <a16:creationId xmlns:a16="http://schemas.microsoft.com/office/drawing/2014/main" id="{A612E951-EFC1-46F6-8CD5-5BA8473386B7}"/>
                </a:ext>
              </a:extLst>
            </p:cNvPr>
            <p:cNvSpPr/>
            <p:nvPr/>
          </p:nvSpPr>
          <p:spPr>
            <a:xfrm>
              <a:off x="8011335" y="4911782"/>
              <a:ext cx="1354380" cy="506171"/>
            </a:xfrm>
            <a:prstGeom prst="can">
              <a:avLst>
                <a:gd name="adj" fmla="val 24562"/>
              </a:avLst>
            </a:prstGeom>
            <a:gradFill>
              <a:gsLst>
                <a:gs pos="0">
                  <a:srgbClr val="606287">
                    <a:alpha val="60000"/>
                  </a:srgbClr>
                </a:gs>
                <a:gs pos="99000">
                  <a:srgbClr val="343857">
                    <a:alpha val="6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55600"/>
              <a:r>
                <a:rPr kumimoji="1" lang="en-US" altLang="zh-CN" sz="1000" dirty="0">
                  <a:solidFill>
                    <a:schemeClr val="bg2"/>
                  </a:solidFill>
                  <a:cs typeface="Calibri" panose="020F0502020204030204" pitchFamily="34" charset="0"/>
                </a:rPr>
                <a:t>Hadoop</a:t>
              </a:r>
              <a:endParaRPr kumimoji="1" lang="zh-CN" altLang="en-US" sz="1000" dirty="0">
                <a:solidFill>
                  <a:schemeClr val="bg2"/>
                </a:solidFill>
                <a:cs typeface="Calibri" panose="020F0502020204030204" pitchFamily="34" charset="0"/>
              </a:endParaRPr>
            </a:p>
          </p:txBody>
        </p:sp>
        <p:sp>
          <p:nvSpPr>
            <p:cNvPr id="3" name="Rectangle 2">
              <a:extLst>
                <a:ext uri="{FF2B5EF4-FFF2-40B4-BE49-F238E27FC236}">
                  <a16:creationId xmlns:a16="http://schemas.microsoft.com/office/drawing/2014/main" id="{267FFAD9-9200-416B-83D6-BE39F9C9B809}"/>
                </a:ext>
              </a:extLst>
            </p:cNvPr>
            <p:cNvSpPr/>
            <p:nvPr/>
          </p:nvSpPr>
          <p:spPr>
            <a:xfrm>
              <a:off x="366502" y="1628532"/>
              <a:ext cx="442800" cy="4466786"/>
            </a:xfrm>
            <a:prstGeom prst="rect">
              <a:avLst/>
            </a:prstGeom>
            <a:gradFill>
              <a:gsLst>
                <a:gs pos="66000">
                  <a:srgbClr val="606287"/>
                </a:gs>
                <a:gs pos="0">
                  <a:srgbClr val="282B4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bg2"/>
                </a:solidFill>
                <a:cs typeface="Calibri" panose="020F0502020204030204" pitchFamily="34" charset="0"/>
              </a:endParaRPr>
            </a:p>
          </p:txBody>
        </p:sp>
        <p:cxnSp>
          <p:nvCxnSpPr>
            <p:cNvPr id="97" name="直线箭头连接符 178">
              <a:extLst>
                <a:ext uri="{FF2B5EF4-FFF2-40B4-BE49-F238E27FC236}">
                  <a16:creationId xmlns:a16="http://schemas.microsoft.com/office/drawing/2014/main" id="{9D48DAFC-1031-4FFB-8FE3-F62B58FC3EEA}"/>
                </a:ext>
              </a:extLst>
            </p:cNvPr>
            <p:cNvCxnSpPr>
              <a:cxnSpLocks/>
            </p:cNvCxnSpPr>
            <p:nvPr/>
          </p:nvCxnSpPr>
          <p:spPr>
            <a:xfrm>
              <a:off x="2865703" y="5216520"/>
              <a:ext cx="3055456"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线箭头连接符 178">
              <a:extLst>
                <a:ext uri="{FF2B5EF4-FFF2-40B4-BE49-F238E27FC236}">
                  <a16:creationId xmlns:a16="http://schemas.microsoft.com/office/drawing/2014/main" id="{9FED1B4F-4866-496D-AFDE-D44AF0B337DB}"/>
                </a:ext>
              </a:extLst>
            </p:cNvPr>
            <p:cNvCxnSpPr>
              <a:cxnSpLocks/>
            </p:cNvCxnSpPr>
            <p:nvPr/>
          </p:nvCxnSpPr>
          <p:spPr>
            <a:xfrm>
              <a:off x="6989270" y="5194038"/>
              <a:ext cx="1020338"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99" name="椭圆 5">
              <a:extLst>
                <a:ext uri="{FF2B5EF4-FFF2-40B4-BE49-F238E27FC236}">
                  <a16:creationId xmlns:a16="http://schemas.microsoft.com/office/drawing/2014/main" id="{C576D06C-9247-4D00-A4C3-63657A635C11}"/>
                </a:ext>
              </a:extLst>
            </p:cNvPr>
            <p:cNvSpPr/>
            <p:nvPr/>
          </p:nvSpPr>
          <p:spPr>
            <a:xfrm>
              <a:off x="780429" y="4845738"/>
              <a:ext cx="4130398" cy="1498207"/>
            </a:xfrm>
            <a:prstGeom prst="ellipse">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03" name="直线箭头连接符 102">
              <a:extLst>
                <a:ext uri="{FF2B5EF4-FFF2-40B4-BE49-F238E27FC236}">
                  <a16:creationId xmlns:a16="http://schemas.microsoft.com/office/drawing/2014/main" id="{49D21752-7A77-1545-AD95-EE396F2B9C2F}"/>
                </a:ext>
              </a:extLst>
            </p:cNvPr>
            <p:cNvCxnSpPr>
              <a:cxnSpLocks/>
            </p:cNvCxnSpPr>
            <p:nvPr/>
          </p:nvCxnSpPr>
          <p:spPr>
            <a:xfrm>
              <a:off x="9389606" y="2424158"/>
              <a:ext cx="505789"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线箭头连接符 103">
              <a:extLst>
                <a:ext uri="{FF2B5EF4-FFF2-40B4-BE49-F238E27FC236}">
                  <a16:creationId xmlns:a16="http://schemas.microsoft.com/office/drawing/2014/main" id="{4BA0B28C-822E-1445-B723-437CFAD65012}"/>
                </a:ext>
              </a:extLst>
            </p:cNvPr>
            <p:cNvCxnSpPr>
              <a:cxnSpLocks/>
              <a:stCxn id="173" idx="4"/>
            </p:cNvCxnSpPr>
            <p:nvPr/>
          </p:nvCxnSpPr>
          <p:spPr>
            <a:xfrm>
              <a:off x="9392570" y="3009592"/>
              <a:ext cx="519013"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线箭头连接符 104">
              <a:extLst>
                <a:ext uri="{FF2B5EF4-FFF2-40B4-BE49-F238E27FC236}">
                  <a16:creationId xmlns:a16="http://schemas.microsoft.com/office/drawing/2014/main" id="{1555B6CC-D943-A547-9F86-DDD5C839A72C}"/>
                </a:ext>
              </a:extLst>
            </p:cNvPr>
            <p:cNvCxnSpPr>
              <a:cxnSpLocks/>
              <a:stCxn id="172" idx="4"/>
            </p:cNvCxnSpPr>
            <p:nvPr/>
          </p:nvCxnSpPr>
          <p:spPr>
            <a:xfrm>
              <a:off x="9365715" y="3471850"/>
              <a:ext cx="519218" cy="3889"/>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线箭头连接符 105">
              <a:extLst>
                <a:ext uri="{FF2B5EF4-FFF2-40B4-BE49-F238E27FC236}">
                  <a16:creationId xmlns:a16="http://schemas.microsoft.com/office/drawing/2014/main" id="{25803612-7BE8-0645-8C3E-2F386839AD4B}"/>
                </a:ext>
              </a:extLst>
            </p:cNvPr>
            <p:cNvCxnSpPr>
              <a:cxnSpLocks/>
            </p:cNvCxnSpPr>
            <p:nvPr/>
          </p:nvCxnSpPr>
          <p:spPr>
            <a:xfrm>
              <a:off x="9365715" y="4157051"/>
              <a:ext cx="506643"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线箭头连接符 106">
              <a:extLst>
                <a:ext uri="{FF2B5EF4-FFF2-40B4-BE49-F238E27FC236}">
                  <a16:creationId xmlns:a16="http://schemas.microsoft.com/office/drawing/2014/main" id="{23B1DB89-7A73-2A42-9EBB-9D1C6CD386A0}"/>
                </a:ext>
              </a:extLst>
            </p:cNvPr>
            <p:cNvCxnSpPr>
              <a:cxnSpLocks/>
            </p:cNvCxnSpPr>
            <p:nvPr/>
          </p:nvCxnSpPr>
          <p:spPr>
            <a:xfrm>
              <a:off x="9367445" y="5176518"/>
              <a:ext cx="527950" cy="389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线箭头连接符 107">
              <a:extLst>
                <a:ext uri="{FF2B5EF4-FFF2-40B4-BE49-F238E27FC236}">
                  <a16:creationId xmlns:a16="http://schemas.microsoft.com/office/drawing/2014/main" id="{A7B07128-3FB8-BB4D-9226-37EAF628658E}"/>
                </a:ext>
              </a:extLst>
            </p:cNvPr>
            <p:cNvCxnSpPr>
              <a:cxnSpLocks/>
            </p:cNvCxnSpPr>
            <p:nvPr/>
          </p:nvCxnSpPr>
          <p:spPr>
            <a:xfrm>
              <a:off x="4997419" y="2465953"/>
              <a:ext cx="918659"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线箭头连接符 108">
              <a:extLst>
                <a:ext uri="{FF2B5EF4-FFF2-40B4-BE49-F238E27FC236}">
                  <a16:creationId xmlns:a16="http://schemas.microsoft.com/office/drawing/2014/main" id="{A92ABE0F-68B6-7941-8818-3F4746675D11}"/>
                </a:ext>
              </a:extLst>
            </p:cNvPr>
            <p:cNvCxnSpPr>
              <a:cxnSpLocks/>
              <a:endCxn id="120" idx="2"/>
            </p:cNvCxnSpPr>
            <p:nvPr/>
          </p:nvCxnSpPr>
          <p:spPr>
            <a:xfrm>
              <a:off x="5007400" y="3803173"/>
              <a:ext cx="807991"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112" name="五边形 4">
              <a:extLst>
                <a:ext uri="{FF2B5EF4-FFF2-40B4-BE49-F238E27FC236}">
                  <a16:creationId xmlns:a16="http://schemas.microsoft.com/office/drawing/2014/main" id="{D6B15927-0285-AA4A-9C97-6BB8C76C906D}"/>
                </a:ext>
              </a:extLst>
            </p:cNvPr>
            <p:cNvSpPr txBox="1"/>
            <p:nvPr/>
          </p:nvSpPr>
          <p:spPr>
            <a:xfrm rot="16200000">
              <a:off x="-418734" y="2685537"/>
              <a:ext cx="2016642" cy="4009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32004" rIns="16002" bIns="32004" numCol="1" spcCol="1270" anchor="ctr" anchorCtr="0">
              <a:noAutofit/>
            </a:bodyPr>
            <a:lstStyle/>
            <a:p>
              <a:pPr lvl="0" algn="ctr" defTabSz="533400">
                <a:lnSpc>
                  <a:spcPct val="90000"/>
                </a:lnSpc>
                <a:spcBef>
                  <a:spcPct val="0"/>
                </a:spcBef>
                <a:spcAft>
                  <a:spcPct val="35000"/>
                </a:spcAft>
              </a:pPr>
              <a:r>
                <a:rPr lang="en-US" altLang="zh-CN" sz="1400" dirty="0">
                  <a:solidFill>
                    <a:schemeClr val="bg1">
                      <a:lumMod val="95000"/>
                    </a:schemeClr>
                  </a:solidFill>
                </a:rPr>
                <a:t>Real-time Device data</a:t>
              </a:r>
            </a:p>
          </p:txBody>
        </p:sp>
        <p:sp>
          <p:nvSpPr>
            <p:cNvPr id="113" name="TextBox 35">
              <a:extLst>
                <a:ext uri="{FF2B5EF4-FFF2-40B4-BE49-F238E27FC236}">
                  <a16:creationId xmlns:a16="http://schemas.microsoft.com/office/drawing/2014/main" id="{DE58E6A4-38CE-064E-B930-F6A82A95BD75}"/>
                </a:ext>
              </a:extLst>
            </p:cNvPr>
            <p:cNvSpPr txBox="1"/>
            <p:nvPr/>
          </p:nvSpPr>
          <p:spPr>
            <a:xfrm>
              <a:off x="10063501" y="4170486"/>
              <a:ext cx="1992429" cy="830997"/>
            </a:xfrm>
            <a:prstGeom prst="rect">
              <a:avLst/>
            </a:prstGeom>
            <a:noFill/>
          </p:spPr>
          <p:txBody>
            <a:bodyPr wrap="square" rtlCol="0">
              <a:spAutoFit/>
            </a:bodyPr>
            <a:lstStyle/>
            <a:p>
              <a:pPr marL="285750" indent="-285750">
                <a:buFont typeface="Arial" panose="020B0604020202020204" pitchFamily="34" charset="0"/>
                <a:buChar char="•"/>
              </a:pPr>
              <a:r>
                <a:rPr lang="en-US" altLang="zh-CN" sz="1200" dirty="0"/>
                <a:t>Application</a:t>
              </a:r>
            </a:p>
            <a:p>
              <a:pPr marL="285750" indent="-285750">
                <a:buFont typeface="Arial" panose="020B0604020202020204" pitchFamily="34" charset="0"/>
                <a:buChar char="•"/>
              </a:pPr>
              <a:r>
                <a:rPr lang="en-US" altLang="zh-CN" sz="1200" dirty="0"/>
                <a:t>Report</a:t>
              </a:r>
            </a:p>
            <a:p>
              <a:pPr marL="285750" indent="-285750">
                <a:buFont typeface="Arial" panose="020B0604020202020204" pitchFamily="34" charset="0"/>
                <a:buChar char="•"/>
              </a:pPr>
              <a:r>
                <a:rPr lang="en-US" altLang="zh-CN" sz="1200" dirty="0"/>
                <a:t>ML input</a:t>
              </a:r>
            </a:p>
            <a:p>
              <a:pPr marL="285750" indent="-285750">
                <a:buFont typeface="Arial" panose="020B0604020202020204" pitchFamily="34" charset="0"/>
                <a:buChar char="•"/>
              </a:pPr>
              <a:r>
                <a:rPr lang="en-US" altLang="zh-CN" sz="1200" dirty="0"/>
                <a:t>Others…</a:t>
              </a:r>
              <a:endParaRPr lang="zh-CN" altLang="en-US" sz="1200" dirty="0"/>
            </a:p>
          </p:txBody>
        </p:sp>
        <p:sp>
          <p:nvSpPr>
            <p:cNvPr id="75" name="Shape 609">
              <a:extLst>
                <a:ext uri="{FF2B5EF4-FFF2-40B4-BE49-F238E27FC236}">
                  <a16:creationId xmlns:a16="http://schemas.microsoft.com/office/drawing/2014/main" id="{D259C03C-13DB-4A7A-ADC0-930F4A20C410}"/>
                </a:ext>
              </a:extLst>
            </p:cNvPr>
            <p:cNvSpPr/>
            <p:nvPr/>
          </p:nvSpPr>
          <p:spPr>
            <a:xfrm>
              <a:off x="3879515" y="5326287"/>
              <a:ext cx="1056056" cy="307775"/>
            </a:xfrm>
            <a:prstGeom prst="rect">
              <a:avLst/>
            </a:prstGeom>
            <a:ln w="12700">
              <a:miter lim="400000"/>
            </a:ln>
            <a:extLst>
              <a:ext uri="{C572A759-6A51-4108-AA02-DFA0A04FC94B}">
                <ma14:wrappingTextBoxFlag xmlns:ma14="http://schemas.microsoft.com/office/mac/drawingml/2011/main" xmlns="" val="1"/>
              </a:ext>
            </a:extLst>
          </p:spPr>
          <p:txBody>
            <a:bodyPr wrap="none" lIns="60959" tIns="60959" rIns="60959" bIns="60959">
              <a:spAutoFit/>
            </a:bodyPr>
            <a:lstStyle>
              <a:lvl1pPr defTabSz="1219200">
                <a:defRPr sz="1200" b="1">
                  <a:latin typeface="+mn-lt"/>
                  <a:ea typeface="+mn-ea"/>
                  <a:cs typeface="+mn-cs"/>
                  <a:sym typeface="Calibri"/>
                </a:defRPr>
              </a:lvl1pPr>
            </a:lstStyle>
            <a:p>
              <a:r>
                <a:rPr lang="en-US" altLang="zh-CN" err="1">
                  <a:solidFill>
                    <a:srgbClr val="00B0F0"/>
                  </a:solidFill>
                  <a:latin typeface="Arial" panose="020B0604020202020204" pitchFamily="34" charset="0"/>
                  <a:ea typeface="Microsoft YaHei Light" panose="020B0502040204020203" pitchFamily="34" charset="-122"/>
                  <a:cs typeface="Arial" panose="020B0604020202020204" pitchFamily="34" charset="0"/>
                </a:rPr>
                <a:t>EnOS</a:t>
              </a:r>
              <a:r>
                <a:rPr lang="en-US" altLang="zh-CN">
                  <a:solidFill>
                    <a:srgbClr val="00B0F0"/>
                  </a:solidFill>
                  <a:latin typeface="Arial" panose="020B0604020202020204" pitchFamily="34" charset="0"/>
                  <a:ea typeface="Microsoft YaHei Light" panose="020B0502040204020203" pitchFamily="34" charset="-122"/>
                  <a:cs typeface="Arial" panose="020B0604020202020204" pitchFamily="34" charset="0"/>
                </a:rPr>
                <a:t>™ EDP</a:t>
              </a:r>
              <a:endParaRPr>
                <a:solidFill>
                  <a:srgbClr val="00B0F0"/>
                </a:solidFill>
                <a:latin typeface="Arial" panose="020B0604020202020204" pitchFamily="34" charset="0"/>
                <a:ea typeface="Microsoft YaHei Light" panose="020B0502040204020203" pitchFamily="34" charset="-122"/>
                <a:cs typeface="Arial" panose="020B0604020202020204" pitchFamily="34" charset="0"/>
              </a:endParaRPr>
            </a:p>
          </p:txBody>
        </p:sp>
        <p:sp>
          <p:nvSpPr>
            <p:cNvPr id="124" name="椭圆 123">
              <a:extLst>
                <a:ext uri="{FF2B5EF4-FFF2-40B4-BE49-F238E27FC236}">
                  <a16:creationId xmlns:a16="http://schemas.microsoft.com/office/drawing/2014/main" id="{36F7AD7D-84E2-D145-AA42-240BA158C100}"/>
                </a:ext>
              </a:extLst>
            </p:cNvPr>
            <p:cNvSpPr>
              <a:spLocks noChangeAspect="1"/>
            </p:cNvSpPr>
            <p:nvPr/>
          </p:nvSpPr>
          <p:spPr>
            <a:xfrm>
              <a:off x="5916078" y="4651199"/>
              <a:ext cx="1086046" cy="1086929"/>
            </a:xfrm>
            <a:prstGeom prst="ellipse">
              <a:avLst/>
            </a:prstGeom>
            <a:gradFill>
              <a:gsLst>
                <a:gs pos="0">
                  <a:srgbClr val="606287">
                    <a:alpha val="60000"/>
                  </a:srgbClr>
                </a:gs>
                <a:gs pos="99000">
                  <a:srgbClr val="343857">
                    <a:alpha val="6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55600"/>
              <a:endParaRPr kumimoji="1" lang="zh-CN" altLang="en-US" sz="1000">
                <a:solidFill>
                  <a:schemeClr val="bg2"/>
                </a:solidFill>
                <a:cs typeface="Calibri" panose="020F0502020204030204" pitchFamily="34" charset="0"/>
              </a:endParaRPr>
            </a:p>
          </p:txBody>
        </p:sp>
        <p:sp>
          <p:nvSpPr>
            <p:cNvPr id="89" name="文本框 35">
              <a:extLst>
                <a:ext uri="{FF2B5EF4-FFF2-40B4-BE49-F238E27FC236}">
                  <a16:creationId xmlns:a16="http://schemas.microsoft.com/office/drawing/2014/main" id="{8EBAEA14-4585-4CE1-9579-C3EB78F6F927}"/>
                </a:ext>
              </a:extLst>
            </p:cNvPr>
            <p:cNvSpPr txBox="1"/>
            <p:nvPr/>
          </p:nvSpPr>
          <p:spPr>
            <a:xfrm>
              <a:off x="6005736" y="5173814"/>
              <a:ext cx="93169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Arial" panose="020B0604020202020204" pitchFamily="34" charset="0"/>
                </a:rPr>
                <a:t>Dataflow Service</a:t>
              </a:r>
              <a:endParaRPr kumimoji="0" lang="zh-CN" altLang="en-US" sz="120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4" name="图形 33">
              <a:extLst>
                <a:ext uri="{FF2B5EF4-FFF2-40B4-BE49-F238E27FC236}">
                  <a16:creationId xmlns:a16="http://schemas.microsoft.com/office/drawing/2014/main" id="{140C9B4E-1C9B-3344-B7F7-DAAF3B01E40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302602" y="4815070"/>
              <a:ext cx="337962" cy="337962"/>
            </a:xfrm>
            <a:prstGeom prst="rect">
              <a:avLst/>
            </a:prstGeom>
          </p:spPr>
        </p:pic>
        <p:cxnSp>
          <p:nvCxnSpPr>
            <p:cNvPr id="125" name="直线箭头连接符 124">
              <a:extLst>
                <a:ext uri="{FF2B5EF4-FFF2-40B4-BE49-F238E27FC236}">
                  <a16:creationId xmlns:a16="http://schemas.microsoft.com/office/drawing/2014/main" id="{67CE3017-F1B3-0E4C-A6EE-2ECF5E8ECB83}"/>
                </a:ext>
              </a:extLst>
            </p:cNvPr>
            <p:cNvCxnSpPr>
              <a:cxnSpLocks/>
              <a:endCxn id="84" idx="0"/>
            </p:cNvCxnSpPr>
            <p:nvPr/>
          </p:nvCxnSpPr>
          <p:spPr>
            <a:xfrm>
              <a:off x="2857378" y="4030065"/>
              <a:ext cx="338885"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66" name="任意形状 65">
              <a:extLst>
                <a:ext uri="{FF2B5EF4-FFF2-40B4-BE49-F238E27FC236}">
                  <a16:creationId xmlns:a16="http://schemas.microsoft.com/office/drawing/2014/main" id="{5302BAC4-662F-A341-8A34-E2C18C308F78}"/>
                </a:ext>
              </a:extLst>
            </p:cNvPr>
            <p:cNvSpPr/>
            <p:nvPr/>
          </p:nvSpPr>
          <p:spPr>
            <a:xfrm>
              <a:off x="2873964" y="3422755"/>
              <a:ext cx="135125" cy="1177400"/>
            </a:xfrm>
            <a:custGeom>
              <a:avLst/>
              <a:gdLst>
                <a:gd name="connsiteX0" fmla="*/ 19455 w 155642"/>
                <a:gd name="connsiteY0" fmla="*/ 0 h 1303507"/>
                <a:gd name="connsiteX1" fmla="*/ 155642 w 155642"/>
                <a:gd name="connsiteY1" fmla="*/ 0 h 1303507"/>
                <a:gd name="connsiteX2" fmla="*/ 155642 w 155642"/>
                <a:gd name="connsiteY2" fmla="*/ 1303507 h 1303507"/>
                <a:gd name="connsiteX3" fmla="*/ 0 w 155642"/>
                <a:gd name="connsiteY3" fmla="*/ 1303507 h 1303507"/>
              </a:gdLst>
              <a:ahLst/>
              <a:cxnLst>
                <a:cxn ang="0">
                  <a:pos x="connsiteX0" y="connsiteY0"/>
                </a:cxn>
                <a:cxn ang="0">
                  <a:pos x="connsiteX1" y="connsiteY1"/>
                </a:cxn>
                <a:cxn ang="0">
                  <a:pos x="connsiteX2" y="connsiteY2"/>
                </a:cxn>
                <a:cxn ang="0">
                  <a:pos x="connsiteX3" y="connsiteY3"/>
                </a:cxn>
              </a:cxnLst>
              <a:rect l="l" t="t" r="r" b="b"/>
              <a:pathLst>
                <a:path w="155642" h="1303507">
                  <a:moveTo>
                    <a:pt x="19455" y="0"/>
                  </a:moveTo>
                  <a:lnTo>
                    <a:pt x="155642" y="0"/>
                  </a:lnTo>
                  <a:lnTo>
                    <a:pt x="155642" y="1303507"/>
                  </a:lnTo>
                  <a:lnTo>
                    <a:pt x="0" y="1303507"/>
                  </a:lnTo>
                </a:path>
              </a:pathLst>
            </a:custGeom>
            <a:noFill/>
            <a:ln w="19050">
              <a:solidFill>
                <a:srgbClr val="A2A5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150">
              <a:extLst>
                <a:ext uri="{FF2B5EF4-FFF2-40B4-BE49-F238E27FC236}">
                  <a16:creationId xmlns:a16="http://schemas.microsoft.com/office/drawing/2014/main" id="{14D5AEC1-5FDF-804E-8204-2A9C9508623E}"/>
                </a:ext>
              </a:extLst>
            </p:cNvPr>
            <p:cNvSpPr/>
            <p:nvPr/>
          </p:nvSpPr>
          <p:spPr>
            <a:xfrm>
              <a:off x="1124158" y="2061387"/>
              <a:ext cx="1741545" cy="344059"/>
            </a:xfrm>
            <a:prstGeom prst="rect">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55600">
                <a:tabLst>
                  <a:tab pos="265113" algn="l"/>
                </a:tabLst>
              </a:pPr>
              <a:r>
                <a:rPr kumimoji="1" lang="en-US" altLang="zh-CN" sz="1000">
                  <a:solidFill>
                    <a:schemeClr val="bg2"/>
                  </a:solidFill>
                  <a:cs typeface="Calibri" panose="020F0502020204030204" pitchFamily="34" charset="0"/>
                </a:rPr>
                <a:t>Smart</a:t>
              </a:r>
              <a:r>
                <a:rPr kumimoji="1" lang="zh-CN" altLang="en-US" sz="1000">
                  <a:solidFill>
                    <a:schemeClr val="bg2"/>
                  </a:solidFill>
                  <a:cs typeface="Calibri" panose="020F0502020204030204" pitchFamily="34" charset="0"/>
                </a:rPr>
                <a:t> </a:t>
              </a:r>
              <a:r>
                <a:rPr kumimoji="1" lang="en-US" altLang="zh-CN" sz="1000">
                  <a:solidFill>
                    <a:schemeClr val="bg2"/>
                  </a:solidFill>
                  <a:cs typeface="Calibri" panose="020F0502020204030204" pitchFamily="34" charset="0"/>
                </a:rPr>
                <a:t>Devices</a:t>
              </a:r>
              <a:endParaRPr kumimoji="1" lang="en-US" altLang="zh-CN" sz="1000" dirty="0">
                <a:solidFill>
                  <a:schemeClr val="bg2"/>
                </a:solidFill>
                <a:cs typeface="Calibri" panose="020F0502020204030204" pitchFamily="34" charset="0"/>
              </a:endParaRPr>
            </a:p>
          </p:txBody>
        </p:sp>
        <p:pic>
          <p:nvPicPr>
            <p:cNvPr id="5" name="图形 4">
              <a:extLst>
                <a:ext uri="{FF2B5EF4-FFF2-40B4-BE49-F238E27FC236}">
                  <a16:creationId xmlns:a16="http://schemas.microsoft.com/office/drawing/2014/main" id="{5869F4C2-0F8C-8740-BCF7-5C2C47EA09CC}"/>
                </a:ext>
              </a:extLst>
            </p:cNvPr>
            <p:cNvPicPr>
              <a:picLocks noChangeAspect="1"/>
            </p:cNvPicPr>
            <p:nvPr/>
          </p:nvPicPr>
          <p:blipFill>
            <a:blip r:embed="rId17" cstate="print">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1295181" y="2160175"/>
              <a:ext cx="166080" cy="144000"/>
            </a:xfrm>
            <a:prstGeom prst="rect">
              <a:avLst/>
            </a:prstGeom>
          </p:spPr>
        </p:pic>
        <p:sp>
          <p:nvSpPr>
            <p:cNvPr id="74" name="矩形 150">
              <a:extLst>
                <a:ext uri="{FF2B5EF4-FFF2-40B4-BE49-F238E27FC236}">
                  <a16:creationId xmlns:a16="http://schemas.microsoft.com/office/drawing/2014/main" id="{446BECEB-4C62-4140-93D2-C16428A9561A}"/>
                </a:ext>
              </a:extLst>
            </p:cNvPr>
            <p:cNvSpPr/>
            <p:nvPr/>
          </p:nvSpPr>
          <p:spPr>
            <a:xfrm>
              <a:off x="1124158" y="2654765"/>
              <a:ext cx="1741545" cy="344059"/>
            </a:xfrm>
            <a:prstGeom prst="rect">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55600"/>
              <a:r>
                <a:rPr kumimoji="1" lang="en-US" altLang="zh-CN" sz="1000" dirty="0">
                  <a:solidFill>
                    <a:schemeClr val="bg2"/>
                  </a:solidFill>
                  <a:cs typeface="Calibri" panose="020F0502020204030204" pitchFamily="34" charset="0"/>
                </a:rPr>
                <a:t>OT</a:t>
              </a:r>
              <a:r>
                <a:rPr kumimoji="1" lang="zh-CN" altLang="en-US" sz="1000" dirty="0">
                  <a:solidFill>
                    <a:schemeClr val="bg2"/>
                  </a:solidFill>
                  <a:cs typeface="Calibri" panose="020F0502020204030204" pitchFamily="34" charset="0"/>
                </a:rPr>
                <a:t> </a:t>
              </a:r>
              <a:r>
                <a:rPr kumimoji="1" lang="en-US" altLang="zh-CN" sz="1000" dirty="0">
                  <a:solidFill>
                    <a:schemeClr val="bg2"/>
                  </a:solidFill>
                  <a:cs typeface="Calibri" panose="020F0502020204030204" pitchFamily="34" charset="0"/>
                </a:rPr>
                <a:t>Systems</a:t>
              </a:r>
            </a:p>
          </p:txBody>
        </p:sp>
        <p:pic>
          <p:nvPicPr>
            <p:cNvPr id="7" name="图形 6">
              <a:extLst>
                <a:ext uri="{FF2B5EF4-FFF2-40B4-BE49-F238E27FC236}">
                  <a16:creationId xmlns:a16="http://schemas.microsoft.com/office/drawing/2014/main" id="{0FC4EBA9-E33C-AF49-AD5A-61FE01AD1530}"/>
                </a:ext>
              </a:extLst>
            </p:cNvPr>
            <p:cNvPicPr>
              <a:picLocks noChangeAspect="1"/>
            </p:cNvPicPr>
            <p:nvPr/>
          </p:nvPicPr>
          <p:blipFill>
            <a:blip r:embed="rId19" cstate="print">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1271218" y="2725258"/>
              <a:ext cx="221090" cy="221090"/>
            </a:xfrm>
            <a:prstGeom prst="rect">
              <a:avLst/>
            </a:prstGeom>
          </p:spPr>
        </p:pic>
        <p:sp>
          <p:nvSpPr>
            <p:cNvPr id="81" name="矩形 150">
              <a:extLst>
                <a:ext uri="{FF2B5EF4-FFF2-40B4-BE49-F238E27FC236}">
                  <a16:creationId xmlns:a16="http://schemas.microsoft.com/office/drawing/2014/main" id="{56BDA73D-974D-C844-A9C4-CBB8388748B1}"/>
                </a:ext>
              </a:extLst>
            </p:cNvPr>
            <p:cNvSpPr/>
            <p:nvPr/>
          </p:nvSpPr>
          <p:spPr>
            <a:xfrm>
              <a:off x="1124159" y="3841521"/>
              <a:ext cx="1741545" cy="344059"/>
            </a:xfrm>
            <a:prstGeom prst="rect">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55600"/>
              <a:r>
                <a:rPr kumimoji="1" lang="en-US" altLang="zh-CN" sz="1000" dirty="0">
                  <a:solidFill>
                    <a:schemeClr val="bg2"/>
                  </a:solidFill>
                  <a:cs typeface="Calibri" panose="020F0502020204030204" pitchFamily="34" charset="0"/>
                </a:rPr>
                <a:t>SCADA</a:t>
              </a:r>
            </a:p>
          </p:txBody>
        </p:sp>
        <p:pic>
          <p:nvPicPr>
            <p:cNvPr id="24" name="图形 23">
              <a:extLst>
                <a:ext uri="{FF2B5EF4-FFF2-40B4-BE49-F238E27FC236}">
                  <a16:creationId xmlns:a16="http://schemas.microsoft.com/office/drawing/2014/main" id="{BAFEFA3F-15ED-0842-9135-203340083EDF}"/>
                </a:ext>
              </a:extLst>
            </p:cNvPr>
            <p:cNvPicPr>
              <a:picLocks noChangeAspect="1"/>
            </p:cNvPicPr>
            <p:nvPr/>
          </p:nvPicPr>
          <p:blipFill>
            <a:blip r:embed="rId21" cstate="print">
              <a:extLst>
                <a:ext uri="{28A0092B-C50C-407E-A947-70E740481C1C}">
                  <a14:useLocalDpi xmlns:a14="http://schemas.microsoft.com/office/drawing/2010/main"/>
                </a:ext>
                <a:ext uri="{96DAC541-7B7A-43D3-8B79-37D633B846F1}">
                  <asvg:svgBlip xmlns:asvg="http://schemas.microsoft.com/office/drawing/2016/SVG/main" r:embed="rId22"/>
                </a:ext>
              </a:extLst>
            </a:blip>
            <a:stretch>
              <a:fillRect/>
            </a:stretch>
          </p:blipFill>
          <p:spPr>
            <a:xfrm>
              <a:off x="1298937" y="3939871"/>
              <a:ext cx="162325" cy="162325"/>
            </a:xfrm>
            <a:prstGeom prst="rect">
              <a:avLst/>
            </a:prstGeom>
          </p:spPr>
        </p:pic>
        <p:sp>
          <p:nvSpPr>
            <p:cNvPr id="83" name="矩形 150">
              <a:extLst>
                <a:ext uri="{FF2B5EF4-FFF2-40B4-BE49-F238E27FC236}">
                  <a16:creationId xmlns:a16="http://schemas.microsoft.com/office/drawing/2014/main" id="{83080E40-54E2-C84A-A1C8-83CCB7448FFB}"/>
                </a:ext>
              </a:extLst>
            </p:cNvPr>
            <p:cNvSpPr/>
            <p:nvPr/>
          </p:nvSpPr>
          <p:spPr>
            <a:xfrm>
              <a:off x="1119254" y="4434899"/>
              <a:ext cx="1741545" cy="344059"/>
            </a:xfrm>
            <a:prstGeom prst="rect">
              <a:avLst/>
            </a:prstGeom>
            <a:gradFill>
              <a:gsLst>
                <a:gs pos="0">
                  <a:srgbClr val="606287">
                    <a:alpha val="60000"/>
                  </a:srgbClr>
                </a:gs>
                <a:gs pos="99000">
                  <a:srgbClr val="343857">
                    <a:alpha val="6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55600"/>
              <a:r>
                <a:rPr kumimoji="1" lang="en-US" altLang="zh-CN" sz="1000" dirty="0">
                  <a:solidFill>
                    <a:schemeClr val="bg2"/>
                  </a:solidFill>
                  <a:cs typeface="Calibri" panose="020F0502020204030204" pitchFamily="34" charset="0"/>
                </a:rPr>
                <a:t>Others</a:t>
              </a:r>
            </a:p>
          </p:txBody>
        </p:sp>
        <p:pic>
          <p:nvPicPr>
            <p:cNvPr id="26" name="图形 25">
              <a:extLst>
                <a:ext uri="{FF2B5EF4-FFF2-40B4-BE49-F238E27FC236}">
                  <a16:creationId xmlns:a16="http://schemas.microsoft.com/office/drawing/2014/main" id="{3BDEB17D-F665-8140-BD9E-7BA4832F592D}"/>
                </a:ext>
              </a:extLst>
            </p:cNvPr>
            <p:cNvPicPr>
              <a:picLocks noChangeAspect="1"/>
            </p:cNvPicPr>
            <p:nvPr/>
          </p:nvPicPr>
          <p:blipFill>
            <a:blip r:embed="rId23" cstate="print">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1262957" y="4487628"/>
              <a:ext cx="233996" cy="233996"/>
            </a:xfrm>
            <a:prstGeom prst="rect">
              <a:avLst/>
            </a:prstGeom>
          </p:spPr>
        </p:pic>
        <p:sp>
          <p:nvSpPr>
            <p:cNvPr id="80" name="矩形 150">
              <a:extLst>
                <a:ext uri="{FF2B5EF4-FFF2-40B4-BE49-F238E27FC236}">
                  <a16:creationId xmlns:a16="http://schemas.microsoft.com/office/drawing/2014/main" id="{08C57CE7-8856-4743-8103-B0A43ED5EB3C}"/>
                </a:ext>
              </a:extLst>
            </p:cNvPr>
            <p:cNvSpPr/>
            <p:nvPr/>
          </p:nvSpPr>
          <p:spPr>
            <a:xfrm>
              <a:off x="1124158" y="3248143"/>
              <a:ext cx="1741545" cy="344059"/>
            </a:xfrm>
            <a:prstGeom prst="rect">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55600"/>
              <a:r>
                <a:rPr kumimoji="1" lang="en-US" altLang="zh-CN" sz="1000" dirty="0">
                  <a:solidFill>
                    <a:schemeClr val="bg2"/>
                  </a:solidFill>
                  <a:cs typeface="Calibri" panose="020F0502020204030204" pitchFamily="34" charset="0"/>
                </a:rPr>
                <a:t>Non-Smart</a:t>
              </a:r>
              <a:r>
                <a:rPr kumimoji="1" lang="zh-CN" altLang="en-US" sz="1000" dirty="0">
                  <a:solidFill>
                    <a:schemeClr val="bg2"/>
                  </a:solidFill>
                  <a:cs typeface="Calibri" panose="020F0502020204030204" pitchFamily="34" charset="0"/>
                </a:rPr>
                <a:t> </a:t>
              </a:r>
              <a:r>
                <a:rPr kumimoji="1" lang="en-US" altLang="zh-CN" sz="1000" dirty="0">
                  <a:solidFill>
                    <a:schemeClr val="bg2"/>
                  </a:solidFill>
                  <a:cs typeface="Calibri" panose="020F0502020204030204" pitchFamily="34" charset="0"/>
                </a:rPr>
                <a:t>Devices</a:t>
              </a:r>
            </a:p>
          </p:txBody>
        </p:sp>
        <p:pic>
          <p:nvPicPr>
            <p:cNvPr id="111" name="图形 110">
              <a:extLst>
                <a:ext uri="{FF2B5EF4-FFF2-40B4-BE49-F238E27FC236}">
                  <a16:creationId xmlns:a16="http://schemas.microsoft.com/office/drawing/2014/main" id="{9D659A1C-5789-564B-A3F8-33A77FFFD2CB}"/>
                </a:ext>
              </a:extLst>
            </p:cNvPr>
            <p:cNvPicPr>
              <a:picLocks noChangeAspect="1"/>
            </p:cNvPicPr>
            <p:nvPr/>
          </p:nvPicPr>
          <p:blipFill>
            <a:blip r:embed="rId25" cstate="print">
              <a:extLst>
                <a:ext uri="{28A0092B-C50C-407E-A947-70E740481C1C}">
                  <a14:useLocalDpi xmlns:a14="http://schemas.microsoft.com/office/drawing/2010/main"/>
                </a:ext>
                <a:ext uri="{96DAC541-7B7A-43D3-8B79-37D633B846F1}">
                  <asvg:svgBlip xmlns:asvg="http://schemas.microsoft.com/office/drawing/2016/SVG/main" r:embed="rId26"/>
                </a:ext>
              </a:extLst>
            </a:blip>
            <a:stretch>
              <a:fillRect/>
            </a:stretch>
          </p:blipFill>
          <p:spPr>
            <a:xfrm>
              <a:off x="1262957" y="3307917"/>
              <a:ext cx="225735" cy="225735"/>
            </a:xfrm>
            <a:prstGeom prst="rect">
              <a:avLst/>
            </a:prstGeom>
          </p:spPr>
        </p:pic>
        <p:sp>
          <p:nvSpPr>
            <p:cNvPr id="25" name="矩形 24">
              <a:extLst>
                <a:ext uri="{FF2B5EF4-FFF2-40B4-BE49-F238E27FC236}">
                  <a16:creationId xmlns:a16="http://schemas.microsoft.com/office/drawing/2014/main" id="{42A9A61D-D2E7-804B-AE46-5F97708D81F8}"/>
                </a:ext>
              </a:extLst>
            </p:cNvPr>
            <p:cNvSpPr/>
            <p:nvPr/>
          </p:nvSpPr>
          <p:spPr>
            <a:xfrm>
              <a:off x="366502" y="4283253"/>
              <a:ext cx="442800" cy="1805574"/>
            </a:xfrm>
            <a:prstGeom prst="rect">
              <a:avLst/>
            </a:prstGeom>
            <a:gradFill>
              <a:gsLst>
                <a:gs pos="0">
                  <a:schemeClr val="bg1">
                    <a:alpha val="0"/>
                  </a:schemeClr>
                </a:gs>
                <a:gs pos="100000">
                  <a:schemeClr val="bg1">
                    <a:alpha val="10000"/>
                  </a:schemeClr>
                </a:gs>
                <a:gs pos="0">
                  <a:schemeClr val="bg1">
                    <a:alpha val="2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solidFill>
                  <a:schemeClr val="bg2"/>
                </a:solidFill>
                <a:cs typeface="Calibri" panose="020F0502020204030204" pitchFamily="34" charset="0"/>
              </a:endParaRPr>
            </a:p>
          </p:txBody>
        </p:sp>
        <p:sp>
          <p:nvSpPr>
            <p:cNvPr id="10" name="文本框 9">
              <a:extLst>
                <a:ext uri="{FF2B5EF4-FFF2-40B4-BE49-F238E27FC236}">
                  <a16:creationId xmlns:a16="http://schemas.microsoft.com/office/drawing/2014/main" id="{31C78174-BC43-7343-AA54-2D5102C1F0D1}"/>
                </a:ext>
              </a:extLst>
            </p:cNvPr>
            <p:cNvSpPr txBox="1"/>
            <p:nvPr/>
          </p:nvSpPr>
          <p:spPr>
            <a:xfrm rot="10800000">
              <a:off x="376526" y="4568284"/>
              <a:ext cx="677108" cy="1004378"/>
            </a:xfrm>
            <a:prstGeom prst="rect">
              <a:avLst/>
            </a:prstGeom>
            <a:noFill/>
          </p:spPr>
          <p:txBody>
            <a:bodyPr vert="eaVert" wrap="none" rtlCol="0">
              <a:spAutoFit/>
            </a:bodyPr>
            <a:lstStyle/>
            <a:p>
              <a:r>
                <a:rPr lang="en-US" altLang="zh-CN" sz="1400" dirty="0">
                  <a:solidFill>
                    <a:schemeClr val="bg1"/>
                  </a:solidFill>
                </a:rPr>
                <a:t>Offline data</a:t>
              </a:r>
              <a:endParaRPr lang="zh-CN" altLang="en-US" sz="1400" dirty="0">
                <a:solidFill>
                  <a:schemeClr val="bg1"/>
                </a:solidFill>
              </a:endParaRPr>
            </a:p>
            <a:p>
              <a:endParaRPr kumimoji="1" lang="zh-CN" altLang="en-US" dirty="0"/>
            </a:p>
          </p:txBody>
        </p:sp>
        <p:sp>
          <p:nvSpPr>
            <p:cNvPr id="4" name="左右箭头 3">
              <a:extLst>
                <a:ext uri="{FF2B5EF4-FFF2-40B4-BE49-F238E27FC236}">
                  <a16:creationId xmlns:a16="http://schemas.microsoft.com/office/drawing/2014/main" id="{43A03EE5-6DCB-E74B-B548-8F6D15EDB7BB}"/>
                </a:ext>
              </a:extLst>
            </p:cNvPr>
            <p:cNvSpPr/>
            <p:nvPr/>
          </p:nvSpPr>
          <p:spPr>
            <a:xfrm>
              <a:off x="389108" y="5628565"/>
              <a:ext cx="11548507" cy="921631"/>
            </a:xfrm>
            <a:prstGeom prst="leftRightArrow">
              <a:avLst>
                <a:gd name="adj1" fmla="val 72508"/>
                <a:gd name="adj2" fmla="val 50000"/>
              </a:avLst>
            </a:prstGeom>
            <a:gradFill>
              <a:gsLst>
                <a:gs pos="0">
                  <a:srgbClr val="00B0FD"/>
                </a:gs>
                <a:gs pos="56000">
                  <a:srgbClr val="0B6EFA"/>
                </a:gs>
                <a:gs pos="100000">
                  <a:srgbClr val="7030A0"/>
                </a:gs>
              </a:gsLst>
              <a:lin ang="2700000" scaled="0"/>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zh-CN" sz="2200" b="1" kern="0" dirty="0">
                <a:solidFill>
                  <a:srgbClr val="FFFFFF"/>
                </a:solidFill>
                <a:latin typeface="Arial" pitchFamily="34" charset="0"/>
                <a:ea typeface="华文细黑" pitchFamily="2" charset="-122"/>
                <a:cs typeface="Arial" pitchFamily="34" charset="0"/>
              </a:endParaRPr>
            </a:p>
          </p:txBody>
        </p:sp>
        <p:grpSp>
          <p:nvGrpSpPr>
            <p:cNvPr id="23" name="组合 22">
              <a:extLst>
                <a:ext uri="{FF2B5EF4-FFF2-40B4-BE49-F238E27FC236}">
                  <a16:creationId xmlns:a16="http://schemas.microsoft.com/office/drawing/2014/main" id="{F12C352F-5339-8D45-916A-5A89A657BB23}"/>
                </a:ext>
              </a:extLst>
            </p:cNvPr>
            <p:cNvGrpSpPr/>
            <p:nvPr/>
          </p:nvGrpSpPr>
          <p:grpSpPr>
            <a:xfrm>
              <a:off x="1317830" y="6063671"/>
              <a:ext cx="9764478" cy="285202"/>
              <a:chOff x="1504019" y="6075558"/>
              <a:chExt cx="9764478" cy="285202"/>
            </a:xfrm>
          </p:grpSpPr>
          <p:sp>
            <p:nvSpPr>
              <p:cNvPr id="11" name="Shape 596">
                <a:extLst>
                  <a:ext uri="{FF2B5EF4-FFF2-40B4-BE49-F238E27FC236}">
                    <a16:creationId xmlns:a16="http://schemas.microsoft.com/office/drawing/2014/main" id="{514C49BB-0ABD-1541-B2CA-019BCB23E292}"/>
                  </a:ext>
                </a:extLst>
              </p:cNvPr>
              <p:cNvSpPr/>
              <p:nvPr/>
            </p:nvSpPr>
            <p:spPr>
              <a:xfrm>
                <a:off x="1512364" y="6096418"/>
                <a:ext cx="1620000" cy="222437"/>
              </a:xfrm>
              <a:prstGeom prst="rect">
                <a:avLst/>
              </a:prstGeom>
              <a:solidFill>
                <a:schemeClr val="bg1">
                  <a:alpha val="40000"/>
                </a:schemeClr>
              </a:solidFill>
              <a:ln w="12700" cap="flat" cmpd="sng" algn="ctr">
                <a:noFill/>
                <a:prstDash val="solid"/>
                <a:miter lim="800000"/>
              </a:ln>
              <a:effectLst/>
            </p:spPr>
            <p:txBody>
              <a:bodyPr rtlCol="0" anchor="ctr"/>
              <a:lstStyle/>
              <a:p>
                <a:pPr algn="ctr"/>
                <a:endParaRPr kumimoji="1" sz="1400" b="1" kern="0">
                  <a:solidFill>
                    <a:srgbClr val="FFFFFF"/>
                  </a:solidFill>
                  <a:latin typeface="+mj-lt"/>
                  <a:cs typeface="Arial" panose="020B0604020202020204" pitchFamily="34" charset="0"/>
                  <a:sym typeface="Calibri"/>
                </a:endParaRPr>
              </a:p>
            </p:txBody>
          </p:sp>
          <p:sp>
            <p:nvSpPr>
              <p:cNvPr id="12" name="Shape 597">
                <a:extLst>
                  <a:ext uri="{FF2B5EF4-FFF2-40B4-BE49-F238E27FC236}">
                    <a16:creationId xmlns:a16="http://schemas.microsoft.com/office/drawing/2014/main" id="{9A40AA49-A538-8646-8B1C-658625B7A695}"/>
                  </a:ext>
                </a:extLst>
              </p:cNvPr>
              <p:cNvSpPr/>
              <p:nvPr/>
            </p:nvSpPr>
            <p:spPr>
              <a:xfrm>
                <a:off x="1504019" y="6075558"/>
                <a:ext cx="1625953" cy="2846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ctr">
                <a:spAutoFit/>
              </a:bodyPr>
              <a:lstStyle>
                <a:lvl1pPr defTabSz="1219200">
                  <a:defRPr sz="1200">
                    <a:solidFill>
                      <a:srgbClr val="FFFFFF"/>
                    </a:solidFill>
                    <a:latin typeface="+mn-lt"/>
                    <a:ea typeface="+mn-ea"/>
                    <a:cs typeface="+mn-cs"/>
                    <a:sym typeface="Calibri"/>
                  </a:defRPr>
                </a:lvl1pPr>
              </a:lstStyle>
              <a:p>
                <a:pPr marL="0" marR="0" lvl="0" indent="0" algn="ctr" defTabSz="1219200" eaLnBrk="1" fontAlgn="auto" latinLnBrk="0" hangingPunct="1">
                  <a:lnSpc>
                    <a:spcPct val="100000"/>
                  </a:lnSpc>
                  <a:spcBef>
                    <a:spcPts val="0"/>
                  </a:spcBef>
                  <a:spcAft>
                    <a:spcPts val="0"/>
                  </a:spcAft>
                  <a:buClrTx/>
                  <a:buSzTx/>
                  <a:buFontTx/>
                  <a:buNone/>
                  <a:tabLst/>
                  <a:defRPr/>
                </a:pPr>
                <a:r>
                  <a:rPr kumimoji="0" lang="en-US" altLang="zh-CN" sz="1050" u="none" strike="noStrike" kern="0" cap="none" spc="0" normalizeH="0" baseline="0" noProof="0">
                    <a:ln>
                      <a:noFill/>
                    </a:ln>
                    <a:solidFill>
                      <a:schemeClr val="bg2"/>
                    </a:solidFill>
                    <a:effectLst/>
                    <a:uLnTx/>
                    <a:uFillTx/>
                    <a:ea typeface="Microsoft YaHei Light" panose="020B0502040204020203" pitchFamily="34" charset="-122"/>
                    <a:sym typeface="Calibri"/>
                  </a:rPr>
                  <a:t>Lifecycle</a:t>
                </a:r>
                <a:r>
                  <a:rPr kumimoji="0" lang="zh-CN" altLang="en-US" sz="1050" u="none" strike="noStrike" kern="0" cap="none" spc="0" normalizeH="0" baseline="0" noProof="0">
                    <a:ln>
                      <a:noFill/>
                    </a:ln>
                    <a:solidFill>
                      <a:schemeClr val="bg2"/>
                    </a:solidFill>
                    <a:effectLst/>
                    <a:uLnTx/>
                    <a:uFillTx/>
                    <a:ea typeface="Microsoft YaHei Light" panose="020B0502040204020203" pitchFamily="34" charset="-122"/>
                    <a:sym typeface="Calibri"/>
                  </a:rPr>
                  <a:t> </a:t>
                </a:r>
                <a:r>
                  <a:rPr kumimoji="0" lang="en-US" altLang="zh-CN" sz="1050" u="none" strike="noStrike" kern="0" cap="none" spc="0" normalizeH="0" baseline="0" noProof="0">
                    <a:ln>
                      <a:noFill/>
                    </a:ln>
                    <a:solidFill>
                      <a:schemeClr val="bg2"/>
                    </a:solidFill>
                    <a:effectLst/>
                    <a:uLnTx/>
                    <a:uFillTx/>
                    <a:ea typeface="Microsoft YaHei Light" panose="020B0502040204020203" pitchFamily="34" charset="-122"/>
                    <a:sym typeface="Calibri"/>
                  </a:rPr>
                  <a:t>Management</a:t>
                </a:r>
                <a:endParaRPr kumimoji="0" sz="1050" u="none" strike="noStrike" kern="0" cap="none" spc="0" normalizeH="0" baseline="0" noProof="0">
                  <a:ln>
                    <a:noFill/>
                  </a:ln>
                  <a:solidFill>
                    <a:schemeClr val="bg2"/>
                  </a:solidFill>
                  <a:effectLst/>
                  <a:uLnTx/>
                  <a:uFillTx/>
                  <a:ea typeface="Microsoft YaHei Light" panose="020B0502040204020203" pitchFamily="34" charset="-122"/>
                  <a:sym typeface="Calibri"/>
                </a:endParaRPr>
              </a:p>
            </p:txBody>
          </p:sp>
          <p:sp>
            <p:nvSpPr>
              <p:cNvPr id="13" name="Shape 596">
                <a:extLst>
                  <a:ext uri="{FF2B5EF4-FFF2-40B4-BE49-F238E27FC236}">
                    <a16:creationId xmlns:a16="http://schemas.microsoft.com/office/drawing/2014/main" id="{3E4887E1-28B7-B445-81BD-4441E8E923E1}"/>
                  </a:ext>
                </a:extLst>
              </p:cNvPr>
              <p:cNvSpPr/>
              <p:nvPr/>
            </p:nvSpPr>
            <p:spPr>
              <a:xfrm>
                <a:off x="5614686" y="6100713"/>
                <a:ext cx="1512364" cy="216000"/>
              </a:xfrm>
              <a:prstGeom prst="rect">
                <a:avLst/>
              </a:prstGeom>
              <a:solidFill>
                <a:schemeClr val="bg1">
                  <a:alpha val="40000"/>
                </a:schemeClr>
              </a:solidFill>
              <a:ln w="12700" cap="flat" cmpd="sng" algn="ctr">
                <a:noFill/>
                <a:prstDash val="solid"/>
                <a:miter lim="800000"/>
              </a:ln>
              <a:effectLst/>
            </p:spPr>
            <p:txBody>
              <a:bodyPr rtlCol="0" anchor="ctr"/>
              <a:lstStyle/>
              <a:p>
                <a:pPr algn="ctr"/>
                <a:endParaRPr kumimoji="1" sz="1400" b="1" kern="0">
                  <a:solidFill>
                    <a:srgbClr val="FFFFFF"/>
                  </a:solidFill>
                  <a:latin typeface="+mj-lt"/>
                  <a:cs typeface="Arial" panose="020B0604020202020204" pitchFamily="34" charset="0"/>
                  <a:sym typeface="Calibri"/>
                </a:endParaRPr>
              </a:p>
            </p:txBody>
          </p:sp>
          <p:sp>
            <p:nvSpPr>
              <p:cNvPr id="15" name="Shape 596">
                <a:extLst>
                  <a:ext uri="{FF2B5EF4-FFF2-40B4-BE49-F238E27FC236}">
                    <a16:creationId xmlns:a16="http://schemas.microsoft.com/office/drawing/2014/main" id="{29C43FC4-128E-2843-A53B-676ADE296455}"/>
                  </a:ext>
                </a:extLst>
              </p:cNvPr>
              <p:cNvSpPr/>
              <p:nvPr/>
            </p:nvSpPr>
            <p:spPr>
              <a:xfrm>
                <a:off x="7261106" y="6101518"/>
                <a:ext cx="1730855" cy="216000"/>
              </a:xfrm>
              <a:prstGeom prst="rect">
                <a:avLst/>
              </a:prstGeom>
              <a:solidFill>
                <a:schemeClr val="bg1">
                  <a:alpha val="40000"/>
                </a:schemeClr>
              </a:solidFill>
              <a:ln w="12700" cap="flat" cmpd="sng" algn="ctr">
                <a:noFill/>
                <a:prstDash val="solid"/>
                <a:miter lim="800000"/>
              </a:ln>
              <a:effectLst/>
            </p:spPr>
            <p:txBody>
              <a:bodyPr rtlCol="0" anchor="ctr"/>
              <a:lstStyle/>
              <a:p>
                <a:pPr algn="ctr"/>
                <a:endParaRPr kumimoji="1" sz="1400" b="1" kern="0">
                  <a:solidFill>
                    <a:srgbClr val="FFFFFF"/>
                  </a:solidFill>
                  <a:latin typeface="+mj-lt"/>
                  <a:cs typeface="Arial" panose="020B0604020202020204" pitchFamily="34" charset="0"/>
                  <a:sym typeface="Calibri"/>
                </a:endParaRPr>
              </a:p>
            </p:txBody>
          </p:sp>
          <p:sp>
            <p:nvSpPr>
              <p:cNvPr id="16" name="Shape 597">
                <a:extLst>
                  <a:ext uri="{FF2B5EF4-FFF2-40B4-BE49-F238E27FC236}">
                    <a16:creationId xmlns:a16="http://schemas.microsoft.com/office/drawing/2014/main" id="{2021A8B9-B6E5-B943-96AC-76FA10FBBD4A}"/>
                  </a:ext>
                </a:extLst>
              </p:cNvPr>
              <p:cNvSpPr/>
              <p:nvPr/>
            </p:nvSpPr>
            <p:spPr>
              <a:xfrm>
                <a:off x="7300152" y="6075558"/>
                <a:ext cx="1641494" cy="2846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ctr">
                <a:spAutoFit/>
              </a:bodyPr>
              <a:lstStyle>
                <a:lvl1pPr defTabSz="1219200">
                  <a:defRPr sz="1200">
                    <a:solidFill>
                      <a:srgbClr val="FFFFFF"/>
                    </a:solidFill>
                    <a:latin typeface="+mn-lt"/>
                    <a:ea typeface="+mn-ea"/>
                    <a:cs typeface="+mn-cs"/>
                    <a:sym typeface="Calibri"/>
                  </a:defRPr>
                </a:lvl1pPr>
              </a:lstStyle>
              <a:p>
                <a:pPr marL="0" marR="0" lvl="0" indent="0" algn="ctr" defTabSz="1219200" eaLnBrk="1" fontAlgn="auto" latinLnBrk="0" hangingPunct="1">
                  <a:lnSpc>
                    <a:spcPct val="100000"/>
                  </a:lnSpc>
                  <a:spcBef>
                    <a:spcPts val="0"/>
                  </a:spcBef>
                  <a:spcAft>
                    <a:spcPts val="0"/>
                  </a:spcAft>
                  <a:buClrTx/>
                  <a:buSzTx/>
                  <a:buFontTx/>
                  <a:buNone/>
                  <a:tabLst/>
                  <a:defRPr/>
                </a:pPr>
                <a:r>
                  <a:rPr kumimoji="0" lang="en-US" altLang="zh-CN" sz="1050" u="none" strike="noStrike" kern="0" cap="none" spc="0" normalizeH="0" baseline="0" noProof="0">
                    <a:ln>
                      <a:noFill/>
                    </a:ln>
                    <a:solidFill>
                      <a:schemeClr val="bg2"/>
                    </a:solidFill>
                    <a:effectLst/>
                    <a:uLnTx/>
                    <a:uFillTx/>
                    <a:ea typeface="Microsoft YaHei Light" panose="020B0502040204020203" pitchFamily="34" charset="-122"/>
                    <a:sym typeface="Calibri"/>
                  </a:rPr>
                  <a:t>OU</a:t>
                </a:r>
                <a:r>
                  <a:rPr kumimoji="0" lang="zh-CN" altLang="en-US" sz="1050" u="none" strike="noStrike" kern="0" cap="none" spc="0" normalizeH="0" baseline="0" noProof="0">
                    <a:ln>
                      <a:noFill/>
                    </a:ln>
                    <a:solidFill>
                      <a:schemeClr val="bg2"/>
                    </a:solidFill>
                    <a:effectLst/>
                    <a:uLnTx/>
                    <a:uFillTx/>
                    <a:ea typeface="Microsoft YaHei Light" panose="020B0502040204020203" pitchFamily="34" charset="-122"/>
                    <a:sym typeface="Calibri"/>
                  </a:rPr>
                  <a:t> </a:t>
                </a:r>
                <a:r>
                  <a:rPr kumimoji="0" lang="en-US" altLang="zh-CN" sz="1050" u="none" strike="noStrike" kern="0" cap="none" spc="0" normalizeH="0" baseline="0" noProof="0">
                    <a:ln>
                      <a:noFill/>
                    </a:ln>
                    <a:solidFill>
                      <a:schemeClr val="bg2"/>
                    </a:solidFill>
                    <a:effectLst/>
                    <a:uLnTx/>
                    <a:uFillTx/>
                    <a:ea typeface="Microsoft YaHei Light" panose="020B0502040204020203" pitchFamily="34" charset="-122"/>
                    <a:sym typeface="Calibri"/>
                  </a:rPr>
                  <a:t>Space</a:t>
                </a:r>
                <a:r>
                  <a:rPr kumimoji="0" lang="zh-CN" altLang="en-US" sz="1050" u="none" strike="noStrike" kern="0" cap="none" spc="0" normalizeH="0" baseline="0" noProof="0">
                    <a:ln>
                      <a:noFill/>
                    </a:ln>
                    <a:solidFill>
                      <a:schemeClr val="bg2"/>
                    </a:solidFill>
                    <a:effectLst/>
                    <a:uLnTx/>
                    <a:uFillTx/>
                    <a:ea typeface="Microsoft YaHei Light" panose="020B0502040204020203" pitchFamily="34" charset="-122"/>
                    <a:sym typeface="Calibri"/>
                  </a:rPr>
                  <a:t> </a:t>
                </a:r>
                <a:r>
                  <a:rPr kumimoji="0" lang="en-US" altLang="zh-CN" sz="1050" u="none" strike="noStrike" kern="0" cap="none" spc="0" normalizeH="0" baseline="0" noProof="0">
                    <a:ln>
                      <a:noFill/>
                    </a:ln>
                    <a:solidFill>
                      <a:schemeClr val="bg2"/>
                    </a:solidFill>
                    <a:effectLst/>
                    <a:uLnTx/>
                    <a:uFillTx/>
                    <a:ea typeface="Microsoft YaHei Light" panose="020B0502040204020203" pitchFamily="34" charset="-122"/>
                    <a:sym typeface="Calibri"/>
                  </a:rPr>
                  <a:t>Management</a:t>
                </a:r>
                <a:endParaRPr kumimoji="0" sz="1050" u="none" strike="noStrike" kern="0" cap="none" spc="0" normalizeH="0" baseline="0" noProof="0">
                  <a:ln>
                    <a:noFill/>
                  </a:ln>
                  <a:solidFill>
                    <a:schemeClr val="bg2"/>
                  </a:solidFill>
                  <a:effectLst/>
                  <a:uLnTx/>
                  <a:uFillTx/>
                  <a:ea typeface="Microsoft YaHei Light" panose="020B0502040204020203" pitchFamily="34" charset="-122"/>
                  <a:sym typeface="Calibri"/>
                </a:endParaRPr>
              </a:p>
            </p:txBody>
          </p:sp>
          <p:sp>
            <p:nvSpPr>
              <p:cNvPr id="17" name="Shape 596">
                <a:extLst>
                  <a:ext uri="{FF2B5EF4-FFF2-40B4-BE49-F238E27FC236}">
                    <a16:creationId xmlns:a16="http://schemas.microsoft.com/office/drawing/2014/main" id="{1D4D017A-E631-F045-B4C5-BAEB2D0137F2}"/>
                  </a:ext>
                </a:extLst>
              </p:cNvPr>
              <p:cNvSpPr/>
              <p:nvPr/>
            </p:nvSpPr>
            <p:spPr>
              <a:xfrm>
                <a:off x="3245319" y="6100746"/>
                <a:ext cx="1086937" cy="221542"/>
              </a:xfrm>
              <a:prstGeom prst="rect">
                <a:avLst/>
              </a:prstGeom>
              <a:solidFill>
                <a:schemeClr val="bg1">
                  <a:alpha val="40000"/>
                </a:schemeClr>
              </a:solidFill>
              <a:ln w="12700" cap="flat" cmpd="sng" algn="ctr">
                <a:noFill/>
                <a:prstDash val="solid"/>
                <a:miter lim="800000"/>
              </a:ln>
              <a:effectLst/>
            </p:spPr>
            <p:txBody>
              <a:bodyPr rtlCol="0" anchor="ctr"/>
              <a:lstStyle/>
              <a:p>
                <a:pPr algn="ctr"/>
                <a:endParaRPr kumimoji="1" sz="1400" b="1" kern="0">
                  <a:solidFill>
                    <a:srgbClr val="FFFFFF"/>
                  </a:solidFill>
                  <a:latin typeface="+mj-lt"/>
                  <a:cs typeface="Arial" panose="020B0604020202020204" pitchFamily="34" charset="0"/>
                  <a:sym typeface="Calibri"/>
                </a:endParaRPr>
              </a:p>
            </p:txBody>
          </p:sp>
          <p:sp>
            <p:nvSpPr>
              <p:cNvPr id="18" name="Shape 597">
                <a:extLst>
                  <a:ext uri="{FF2B5EF4-FFF2-40B4-BE49-F238E27FC236}">
                    <a16:creationId xmlns:a16="http://schemas.microsoft.com/office/drawing/2014/main" id="{9F3249EC-D9E9-E446-84FF-0225810FFA43}"/>
                  </a:ext>
                </a:extLst>
              </p:cNvPr>
              <p:cNvSpPr/>
              <p:nvPr/>
            </p:nvSpPr>
            <p:spPr>
              <a:xfrm>
                <a:off x="3188025" y="6075558"/>
                <a:ext cx="1207686" cy="2846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ctr">
                <a:spAutoFit/>
              </a:bodyPr>
              <a:lstStyle>
                <a:lvl1pPr defTabSz="1219200">
                  <a:defRPr sz="1200">
                    <a:solidFill>
                      <a:srgbClr val="FFFFFF"/>
                    </a:solidFill>
                    <a:latin typeface="+mn-lt"/>
                    <a:ea typeface="+mn-ea"/>
                    <a:cs typeface="+mn-cs"/>
                    <a:sym typeface="Calibri"/>
                  </a:defRPr>
                </a:lvl1pPr>
              </a:lstStyle>
              <a:p>
                <a:pPr marL="0" marR="0" lvl="0" indent="0" algn="ctr" defTabSz="1219200" eaLnBrk="1" fontAlgn="auto" latinLnBrk="0" hangingPunct="1">
                  <a:lnSpc>
                    <a:spcPct val="100000"/>
                  </a:lnSpc>
                  <a:spcBef>
                    <a:spcPts val="0"/>
                  </a:spcBef>
                  <a:spcAft>
                    <a:spcPts val="0"/>
                  </a:spcAft>
                  <a:buClrTx/>
                  <a:buSzTx/>
                  <a:buFontTx/>
                  <a:buNone/>
                  <a:tabLst/>
                  <a:defRPr/>
                </a:pPr>
                <a:r>
                  <a:rPr kumimoji="0" lang="en-US" altLang="zh-CN" sz="1050" u="none" strike="noStrike" kern="0" cap="none" spc="0" normalizeH="0" baseline="0" noProof="0">
                    <a:ln>
                      <a:noFill/>
                    </a:ln>
                    <a:solidFill>
                      <a:schemeClr val="bg2"/>
                    </a:solidFill>
                    <a:effectLst/>
                    <a:uLnTx/>
                    <a:uFillTx/>
                    <a:ea typeface="Microsoft YaHei Light" panose="020B0502040204020203" pitchFamily="34" charset="-122"/>
                    <a:sym typeface="Calibri"/>
                  </a:rPr>
                  <a:t>Data</a:t>
                </a:r>
                <a:r>
                  <a:rPr kumimoji="0" lang="zh-CN" altLang="en-US" sz="1050" u="none" strike="noStrike" kern="0" cap="none" spc="0" normalizeH="0" baseline="0" noProof="0">
                    <a:ln>
                      <a:noFill/>
                    </a:ln>
                    <a:solidFill>
                      <a:schemeClr val="bg2"/>
                    </a:solidFill>
                    <a:effectLst/>
                    <a:uLnTx/>
                    <a:uFillTx/>
                    <a:ea typeface="Microsoft YaHei Light" panose="020B0502040204020203" pitchFamily="34" charset="-122"/>
                    <a:sym typeface="Calibri"/>
                  </a:rPr>
                  <a:t> </a:t>
                </a:r>
                <a:r>
                  <a:rPr kumimoji="0" lang="en-US" altLang="zh-CN" sz="1050" u="none" strike="noStrike" kern="0" cap="none" spc="0" normalizeH="0" baseline="0" noProof="0">
                    <a:ln>
                      <a:noFill/>
                    </a:ln>
                    <a:solidFill>
                      <a:schemeClr val="bg2"/>
                    </a:solidFill>
                    <a:effectLst/>
                    <a:uLnTx/>
                    <a:uFillTx/>
                    <a:ea typeface="Microsoft YaHei Light" panose="020B0502040204020203" pitchFamily="34" charset="-122"/>
                    <a:sym typeface="Calibri"/>
                  </a:rPr>
                  <a:t>Quality</a:t>
                </a:r>
                <a:endParaRPr kumimoji="0" sz="1050" u="none" strike="noStrike" kern="0" cap="none" spc="0" normalizeH="0" baseline="0" noProof="0">
                  <a:ln>
                    <a:noFill/>
                  </a:ln>
                  <a:solidFill>
                    <a:schemeClr val="bg2"/>
                  </a:solidFill>
                  <a:effectLst/>
                  <a:uLnTx/>
                  <a:uFillTx/>
                  <a:ea typeface="Microsoft YaHei Light" panose="020B0502040204020203" pitchFamily="34" charset="-122"/>
                  <a:sym typeface="Calibri"/>
                </a:endParaRPr>
              </a:p>
            </p:txBody>
          </p:sp>
          <p:sp>
            <p:nvSpPr>
              <p:cNvPr id="19" name="Shape 596">
                <a:extLst>
                  <a:ext uri="{FF2B5EF4-FFF2-40B4-BE49-F238E27FC236}">
                    <a16:creationId xmlns:a16="http://schemas.microsoft.com/office/drawing/2014/main" id="{3922D74E-D709-2045-A3EE-C2C321AF1DDA}"/>
                  </a:ext>
                </a:extLst>
              </p:cNvPr>
              <p:cNvSpPr/>
              <p:nvPr/>
            </p:nvSpPr>
            <p:spPr>
              <a:xfrm>
                <a:off x="4450313" y="6101474"/>
                <a:ext cx="1028611" cy="221541"/>
              </a:xfrm>
              <a:prstGeom prst="rect">
                <a:avLst/>
              </a:prstGeom>
              <a:solidFill>
                <a:schemeClr val="bg1">
                  <a:alpha val="40000"/>
                </a:schemeClr>
              </a:solidFill>
              <a:ln w="12700" cap="flat" cmpd="sng" algn="ctr">
                <a:noFill/>
                <a:prstDash val="solid"/>
                <a:miter lim="800000"/>
              </a:ln>
              <a:effectLst/>
            </p:spPr>
            <p:txBody>
              <a:bodyPr rtlCol="0" anchor="ctr"/>
              <a:lstStyle/>
              <a:p>
                <a:pPr algn="ctr"/>
                <a:endParaRPr kumimoji="1" sz="1400" b="1" kern="0">
                  <a:solidFill>
                    <a:srgbClr val="FFFFFF"/>
                  </a:solidFill>
                  <a:latin typeface="+mj-lt"/>
                  <a:cs typeface="Arial" panose="020B0604020202020204" pitchFamily="34" charset="0"/>
                  <a:sym typeface="Calibri"/>
                </a:endParaRPr>
              </a:p>
            </p:txBody>
          </p:sp>
          <p:sp>
            <p:nvSpPr>
              <p:cNvPr id="20" name="Shape 597">
                <a:extLst>
                  <a:ext uri="{FF2B5EF4-FFF2-40B4-BE49-F238E27FC236}">
                    <a16:creationId xmlns:a16="http://schemas.microsoft.com/office/drawing/2014/main" id="{882AFED5-69AD-8641-ABEF-54498543E1CB}"/>
                  </a:ext>
                </a:extLst>
              </p:cNvPr>
              <p:cNvSpPr/>
              <p:nvPr/>
            </p:nvSpPr>
            <p:spPr>
              <a:xfrm>
                <a:off x="4368934" y="6075558"/>
                <a:ext cx="1207686" cy="2846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ctr">
                <a:spAutoFit/>
              </a:bodyPr>
              <a:lstStyle>
                <a:lvl1pPr defTabSz="1219200">
                  <a:defRPr sz="1200">
                    <a:solidFill>
                      <a:srgbClr val="FFFFFF"/>
                    </a:solidFill>
                    <a:latin typeface="+mn-lt"/>
                    <a:ea typeface="+mn-ea"/>
                    <a:cs typeface="+mn-cs"/>
                    <a:sym typeface="Calibri"/>
                  </a:defRPr>
                </a:lvl1pPr>
              </a:lstStyle>
              <a:p>
                <a:pPr marL="0" marR="0" lvl="0" indent="0" algn="ctr" defTabSz="1219200" eaLnBrk="1" fontAlgn="auto" latinLnBrk="0" hangingPunct="1">
                  <a:lnSpc>
                    <a:spcPct val="100000"/>
                  </a:lnSpc>
                  <a:spcBef>
                    <a:spcPts val="0"/>
                  </a:spcBef>
                  <a:spcAft>
                    <a:spcPts val="0"/>
                  </a:spcAft>
                  <a:buClrTx/>
                  <a:buSzTx/>
                  <a:buFontTx/>
                  <a:buNone/>
                  <a:tabLst/>
                  <a:defRPr/>
                </a:pPr>
                <a:r>
                  <a:rPr kumimoji="0" lang="en-US" altLang="zh-CN" sz="1050" u="none" strike="noStrike" kern="0" cap="none" spc="0" normalizeH="0" baseline="0" noProof="0">
                    <a:ln>
                      <a:noFill/>
                    </a:ln>
                    <a:solidFill>
                      <a:schemeClr val="bg2"/>
                    </a:solidFill>
                    <a:effectLst/>
                    <a:uLnTx/>
                    <a:uFillTx/>
                    <a:ea typeface="Microsoft YaHei Light" panose="020B0502040204020203" pitchFamily="34" charset="-122"/>
                    <a:sym typeface="Calibri"/>
                  </a:rPr>
                  <a:t>Data</a:t>
                </a:r>
                <a:r>
                  <a:rPr kumimoji="0" lang="zh-CN" altLang="en-US" sz="1050" u="none" strike="noStrike" kern="0" cap="none" spc="0" normalizeH="0" baseline="0" noProof="0">
                    <a:ln>
                      <a:noFill/>
                    </a:ln>
                    <a:solidFill>
                      <a:schemeClr val="bg2"/>
                    </a:solidFill>
                    <a:effectLst/>
                    <a:uLnTx/>
                    <a:uFillTx/>
                    <a:ea typeface="Microsoft YaHei Light" panose="020B0502040204020203" pitchFamily="34" charset="-122"/>
                    <a:sym typeface="Calibri"/>
                  </a:rPr>
                  <a:t> </a:t>
                </a:r>
                <a:r>
                  <a:rPr kumimoji="0" lang="en-US" altLang="zh-CN" sz="1050" u="none" strike="noStrike" kern="0" cap="none" spc="0" normalizeH="0" baseline="0" noProof="0">
                    <a:ln>
                      <a:noFill/>
                    </a:ln>
                    <a:solidFill>
                      <a:schemeClr val="bg2"/>
                    </a:solidFill>
                    <a:effectLst/>
                    <a:uLnTx/>
                    <a:uFillTx/>
                    <a:ea typeface="Microsoft YaHei Light" panose="020B0502040204020203" pitchFamily="34" charset="-122"/>
                    <a:sym typeface="Calibri"/>
                  </a:rPr>
                  <a:t>Security</a:t>
                </a:r>
                <a:endParaRPr kumimoji="0" sz="1050" u="none" strike="noStrike" kern="0" cap="none" spc="0" normalizeH="0" baseline="0" noProof="0">
                  <a:ln>
                    <a:noFill/>
                  </a:ln>
                  <a:solidFill>
                    <a:schemeClr val="bg2"/>
                  </a:solidFill>
                  <a:effectLst/>
                  <a:uLnTx/>
                  <a:uFillTx/>
                  <a:ea typeface="Microsoft YaHei Light" panose="020B0502040204020203" pitchFamily="34" charset="-122"/>
                  <a:sym typeface="Calibri"/>
                </a:endParaRPr>
              </a:p>
            </p:txBody>
          </p:sp>
          <p:sp>
            <p:nvSpPr>
              <p:cNvPr id="21" name="Shape 596">
                <a:extLst>
                  <a:ext uri="{FF2B5EF4-FFF2-40B4-BE49-F238E27FC236}">
                    <a16:creationId xmlns:a16="http://schemas.microsoft.com/office/drawing/2014/main" id="{D3CD69B8-31C9-BF48-A5C5-9395EC8D3FCA}"/>
                  </a:ext>
                </a:extLst>
              </p:cNvPr>
              <p:cNvSpPr/>
              <p:nvPr/>
            </p:nvSpPr>
            <p:spPr>
              <a:xfrm>
                <a:off x="9121108" y="6107204"/>
                <a:ext cx="795916" cy="222546"/>
              </a:xfrm>
              <a:prstGeom prst="rect">
                <a:avLst/>
              </a:prstGeom>
              <a:solidFill>
                <a:schemeClr val="bg1">
                  <a:alpha val="40000"/>
                </a:schemeClr>
              </a:solidFill>
              <a:ln w="12700" cap="flat" cmpd="sng" algn="ctr">
                <a:noFill/>
                <a:prstDash val="solid"/>
                <a:miter lim="800000"/>
              </a:ln>
              <a:effectLst/>
            </p:spPr>
            <p:txBody>
              <a:bodyPr rtlCol="0" anchor="ctr"/>
              <a:lstStyle/>
              <a:p>
                <a:pPr algn="ctr"/>
                <a:endParaRPr kumimoji="1" sz="1400" b="1" kern="0">
                  <a:solidFill>
                    <a:srgbClr val="FFFFFF"/>
                  </a:solidFill>
                  <a:latin typeface="+mj-lt"/>
                  <a:cs typeface="Arial" panose="020B0604020202020204" pitchFamily="34" charset="0"/>
                  <a:sym typeface="Calibri"/>
                </a:endParaRPr>
              </a:p>
            </p:txBody>
          </p:sp>
          <p:sp>
            <p:nvSpPr>
              <p:cNvPr id="22" name="Shape 597">
                <a:extLst>
                  <a:ext uri="{FF2B5EF4-FFF2-40B4-BE49-F238E27FC236}">
                    <a16:creationId xmlns:a16="http://schemas.microsoft.com/office/drawing/2014/main" id="{01DDA34C-58B9-6C48-807D-15658D5076A1}"/>
                  </a:ext>
                </a:extLst>
              </p:cNvPr>
              <p:cNvSpPr/>
              <p:nvPr/>
            </p:nvSpPr>
            <p:spPr>
              <a:xfrm>
                <a:off x="9120995" y="6076069"/>
                <a:ext cx="795916" cy="2846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ctr">
                <a:spAutoFit/>
              </a:bodyPr>
              <a:lstStyle>
                <a:lvl1pPr defTabSz="1219200">
                  <a:defRPr sz="1200">
                    <a:solidFill>
                      <a:srgbClr val="FFFFFF"/>
                    </a:solidFill>
                    <a:latin typeface="+mn-lt"/>
                    <a:ea typeface="+mn-ea"/>
                    <a:cs typeface="+mn-cs"/>
                    <a:sym typeface="Calibri"/>
                  </a:defRPr>
                </a:lvl1pPr>
              </a:lstStyle>
              <a:p>
                <a:pPr marL="0" marR="0" lvl="0" indent="0" algn="ctr" defTabSz="1219200" eaLnBrk="1" fontAlgn="auto" latinLnBrk="0" hangingPunct="1">
                  <a:lnSpc>
                    <a:spcPct val="100000"/>
                  </a:lnSpc>
                  <a:spcBef>
                    <a:spcPts val="0"/>
                  </a:spcBef>
                  <a:spcAft>
                    <a:spcPts val="0"/>
                  </a:spcAft>
                  <a:buClrTx/>
                  <a:buSzTx/>
                  <a:buFontTx/>
                  <a:buNone/>
                  <a:tabLst/>
                  <a:defRPr/>
                </a:pPr>
                <a:r>
                  <a:rPr kumimoji="0" lang="en-US" altLang="zh-CN" sz="1050" u="none" strike="noStrike" kern="0" cap="none" spc="0" normalizeH="0" baseline="0" noProof="0">
                    <a:ln>
                      <a:noFill/>
                    </a:ln>
                    <a:solidFill>
                      <a:schemeClr val="bg2"/>
                    </a:solidFill>
                    <a:effectLst/>
                    <a:uLnTx/>
                    <a:uFillTx/>
                    <a:ea typeface="Microsoft YaHei Light" panose="020B0502040204020203" pitchFamily="34" charset="-122"/>
                    <a:sym typeface="Calibri"/>
                  </a:rPr>
                  <a:t>Auditing</a:t>
                </a:r>
                <a:endParaRPr kumimoji="0" sz="1050" u="none" strike="noStrike" kern="0" cap="none" spc="0" normalizeH="0" baseline="0" noProof="0">
                  <a:ln>
                    <a:noFill/>
                  </a:ln>
                  <a:solidFill>
                    <a:schemeClr val="bg2"/>
                  </a:solidFill>
                  <a:effectLst/>
                  <a:uLnTx/>
                  <a:uFillTx/>
                  <a:ea typeface="Microsoft YaHei Light" panose="020B0502040204020203" pitchFamily="34" charset="-122"/>
                  <a:sym typeface="Calibri"/>
                </a:endParaRPr>
              </a:p>
            </p:txBody>
          </p:sp>
          <p:sp>
            <p:nvSpPr>
              <p:cNvPr id="77" name="Shape 596">
                <a:extLst>
                  <a:ext uri="{FF2B5EF4-FFF2-40B4-BE49-F238E27FC236}">
                    <a16:creationId xmlns:a16="http://schemas.microsoft.com/office/drawing/2014/main" id="{C58EBB1B-31BC-40A3-932C-A97CC2AFF394}"/>
                  </a:ext>
                </a:extLst>
              </p:cNvPr>
              <p:cNvSpPr/>
              <p:nvPr/>
            </p:nvSpPr>
            <p:spPr>
              <a:xfrm>
                <a:off x="10040154" y="6106345"/>
                <a:ext cx="1228343" cy="249487"/>
              </a:xfrm>
              <a:prstGeom prst="rect">
                <a:avLst/>
              </a:prstGeom>
              <a:solidFill>
                <a:schemeClr val="bg1">
                  <a:alpha val="40000"/>
                </a:schemeClr>
              </a:solidFill>
              <a:ln w="12700" cap="flat" cmpd="sng" algn="ctr">
                <a:noFill/>
                <a:prstDash val="solid"/>
                <a:miter lim="800000"/>
              </a:ln>
              <a:effectLst/>
            </p:spPr>
            <p:txBody>
              <a:bodyPr rtlCol="0" anchor="ctr"/>
              <a:lstStyle/>
              <a:p>
                <a:pPr algn="ctr"/>
                <a:endParaRPr kumimoji="1" sz="1400" b="1" kern="0">
                  <a:solidFill>
                    <a:srgbClr val="FFFFFF"/>
                  </a:solidFill>
                  <a:latin typeface="+mj-lt"/>
                  <a:cs typeface="Arial" panose="020B0604020202020204" pitchFamily="34" charset="0"/>
                  <a:sym typeface="Calibri"/>
                </a:endParaRPr>
              </a:p>
            </p:txBody>
          </p:sp>
        </p:grpSp>
        <p:sp>
          <p:nvSpPr>
            <p:cNvPr id="102" name="Shape 591">
              <a:extLst>
                <a:ext uri="{FF2B5EF4-FFF2-40B4-BE49-F238E27FC236}">
                  <a16:creationId xmlns:a16="http://schemas.microsoft.com/office/drawing/2014/main" id="{9127C90C-2A6E-884D-B611-A4F9840484EA}"/>
                </a:ext>
              </a:extLst>
            </p:cNvPr>
            <p:cNvSpPr/>
            <p:nvPr/>
          </p:nvSpPr>
          <p:spPr>
            <a:xfrm>
              <a:off x="5252207" y="5776897"/>
              <a:ext cx="1706450"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ctr">
              <a:spAutoFit/>
            </a:bodyPr>
            <a:lstStyle>
              <a:lvl1pPr defTabSz="1219200">
                <a:defRPr sz="1200">
                  <a:solidFill>
                    <a:srgbClr val="FFFFFF"/>
                  </a:solidFill>
                  <a:latin typeface="+mn-lt"/>
                  <a:ea typeface="+mn-ea"/>
                  <a:cs typeface="+mn-cs"/>
                  <a:sym typeface="Calibri"/>
                </a:defRPr>
              </a:lvl1pPr>
            </a:lstStyle>
            <a:p>
              <a:pPr algn="ctr"/>
              <a:r>
                <a:rPr kumimoji="1" lang="en-US" altLang="zh-CN" sz="1400" b="1" kern="0">
                  <a:cs typeface="Arial" panose="020B0604020202020204" pitchFamily="34" charset="0"/>
                </a:rPr>
                <a:t>Data</a:t>
              </a:r>
              <a:r>
                <a:rPr kumimoji="1" lang="zh-CN" altLang="en-US" sz="1400" b="1" kern="0">
                  <a:cs typeface="Arial" panose="020B0604020202020204" pitchFamily="34" charset="0"/>
                </a:rPr>
                <a:t> </a:t>
              </a:r>
              <a:r>
                <a:rPr kumimoji="1" lang="en-US" altLang="zh-CN" sz="1400" b="1" kern="0">
                  <a:cs typeface="Arial" panose="020B0604020202020204" pitchFamily="34" charset="0"/>
                </a:rPr>
                <a:t>Governance</a:t>
              </a:r>
            </a:p>
          </p:txBody>
        </p:sp>
        <p:sp>
          <p:nvSpPr>
            <p:cNvPr id="14" name="Shape 597">
              <a:extLst>
                <a:ext uri="{FF2B5EF4-FFF2-40B4-BE49-F238E27FC236}">
                  <a16:creationId xmlns:a16="http://schemas.microsoft.com/office/drawing/2014/main" id="{176E8D9F-0E08-8349-A135-C6F3AC158602}"/>
                </a:ext>
              </a:extLst>
            </p:cNvPr>
            <p:cNvSpPr/>
            <p:nvPr/>
          </p:nvSpPr>
          <p:spPr>
            <a:xfrm>
              <a:off x="5402783" y="6064718"/>
              <a:ext cx="1561545" cy="2846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ctr">
              <a:spAutoFit/>
            </a:bodyPr>
            <a:lstStyle>
              <a:lvl1pPr defTabSz="1219200">
                <a:defRPr sz="1200">
                  <a:solidFill>
                    <a:srgbClr val="FFFFFF"/>
                  </a:solidFill>
                  <a:latin typeface="+mn-lt"/>
                  <a:ea typeface="+mn-ea"/>
                  <a:cs typeface="+mn-cs"/>
                  <a:sym typeface="Calibri"/>
                </a:defRPr>
              </a:lvl1pPr>
            </a:lstStyle>
            <a:p>
              <a:pPr algn="ctr"/>
              <a:r>
                <a:rPr lang="en-US" altLang="zh-CN" sz="1050">
                  <a:solidFill>
                    <a:schemeClr val="bg2"/>
                  </a:solidFill>
                  <a:ea typeface="Microsoft YaHei Light" panose="020B0502040204020203" pitchFamily="34" charset="-122"/>
                </a:rPr>
                <a:t>Metadata</a:t>
              </a:r>
              <a:r>
                <a:rPr lang="zh-CN" altLang="en-US" sz="1050">
                  <a:solidFill>
                    <a:schemeClr val="bg2"/>
                  </a:solidFill>
                  <a:ea typeface="Microsoft YaHei Light" panose="020B0502040204020203" pitchFamily="34" charset="-122"/>
                </a:rPr>
                <a:t> </a:t>
              </a:r>
              <a:r>
                <a:rPr lang="en-US" altLang="zh-CN" sz="1050">
                  <a:solidFill>
                    <a:schemeClr val="bg2"/>
                  </a:solidFill>
                  <a:ea typeface="Microsoft YaHei Light" panose="020B0502040204020203" pitchFamily="34" charset="-122"/>
                </a:rPr>
                <a:t>Management</a:t>
              </a:r>
              <a:endParaRPr sz="1050">
                <a:solidFill>
                  <a:schemeClr val="bg2"/>
                </a:solidFill>
                <a:ea typeface="Microsoft YaHei Light" panose="020B0502040204020203" pitchFamily="34" charset="-122"/>
              </a:endParaRPr>
            </a:p>
          </p:txBody>
        </p:sp>
        <p:sp>
          <p:nvSpPr>
            <p:cNvPr id="78" name="Shape 597">
              <a:extLst>
                <a:ext uri="{FF2B5EF4-FFF2-40B4-BE49-F238E27FC236}">
                  <a16:creationId xmlns:a16="http://schemas.microsoft.com/office/drawing/2014/main" id="{5BE9B250-8019-48DF-9210-DEC70701B254}"/>
                </a:ext>
              </a:extLst>
            </p:cNvPr>
            <p:cNvSpPr/>
            <p:nvPr/>
          </p:nvSpPr>
          <p:spPr>
            <a:xfrm>
              <a:off x="9685165" y="6067607"/>
              <a:ext cx="1380725" cy="2846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ctr">
              <a:spAutoFit/>
            </a:bodyPr>
            <a:lstStyle>
              <a:lvl1pPr defTabSz="1219200">
                <a:defRPr sz="1200">
                  <a:solidFill>
                    <a:srgbClr val="FFFFFF"/>
                  </a:solidFill>
                  <a:latin typeface="+mn-lt"/>
                  <a:ea typeface="+mn-ea"/>
                  <a:cs typeface="+mn-cs"/>
                  <a:sym typeface="Calibri"/>
                </a:defRPr>
              </a:lvl1pPr>
            </a:lstStyle>
            <a:p>
              <a:pPr marL="0" marR="0" lvl="0" indent="0" algn="ctr" defTabSz="1219200" eaLnBrk="1" fontAlgn="auto" latinLnBrk="0" hangingPunct="1">
                <a:lnSpc>
                  <a:spcPct val="100000"/>
                </a:lnSpc>
                <a:spcBef>
                  <a:spcPts val="0"/>
                </a:spcBef>
                <a:spcAft>
                  <a:spcPts val="0"/>
                </a:spcAft>
                <a:buClrTx/>
                <a:buSzTx/>
                <a:buFontTx/>
                <a:buNone/>
                <a:tabLst/>
                <a:defRPr/>
              </a:pPr>
              <a:r>
                <a:rPr kumimoji="0" lang="en-US" altLang="zh-CN" sz="1050" u="none" strike="noStrike" kern="0" cap="none" spc="0" normalizeH="0" baseline="0" noProof="0" dirty="0">
                  <a:ln>
                    <a:noFill/>
                  </a:ln>
                  <a:solidFill>
                    <a:schemeClr val="bg2"/>
                  </a:solidFill>
                  <a:effectLst/>
                  <a:uLnTx/>
                  <a:uFillTx/>
                  <a:ea typeface="Microsoft YaHei Light" panose="020B0502040204020203" pitchFamily="34" charset="-122"/>
                  <a:sym typeface="Calibri"/>
                </a:rPr>
                <a:t>    Data Asset Catalog</a:t>
              </a:r>
              <a:endParaRPr kumimoji="0" sz="1050" u="none" strike="noStrike" kern="0" cap="none" spc="0" normalizeH="0" baseline="0" noProof="0" dirty="0">
                <a:ln>
                  <a:noFill/>
                </a:ln>
                <a:solidFill>
                  <a:schemeClr val="bg2"/>
                </a:solidFill>
                <a:effectLst/>
                <a:uLnTx/>
                <a:uFillTx/>
                <a:ea typeface="Microsoft YaHei Light" panose="020B0502040204020203" pitchFamily="34" charset="-122"/>
                <a:sym typeface="Calibri"/>
              </a:endParaRPr>
            </a:p>
          </p:txBody>
        </p:sp>
        <p:sp>
          <p:nvSpPr>
            <p:cNvPr id="128" name="矩形 150">
              <a:extLst>
                <a:ext uri="{FF2B5EF4-FFF2-40B4-BE49-F238E27FC236}">
                  <a16:creationId xmlns:a16="http://schemas.microsoft.com/office/drawing/2014/main" id="{68D816AF-7BF6-5A45-BC7C-001F5305E9E9}"/>
                </a:ext>
              </a:extLst>
            </p:cNvPr>
            <p:cNvSpPr/>
            <p:nvPr/>
          </p:nvSpPr>
          <p:spPr>
            <a:xfrm>
              <a:off x="1119254" y="5044490"/>
              <a:ext cx="1741545" cy="344059"/>
            </a:xfrm>
            <a:prstGeom prst="rect">
              <a:avLst/>
            </a:prstGeom>
            <a:gradFill>
              <a:gsLst>
                <a:gs pos="0">
                  <a:srgbClr val="606287">
                    <a:alpha val="60000"/>
                  </a:srgbClr>
                </a:gs>
                <a:gs pos="99000">
                  <a:srgbClr val="343857">
                    <a:alpha val="6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55600"/>
              <a:r>
                <a:rPr kumimoji="1" lang="en-US" altLang="zh-CN" sz="1000" dirty="0">
                  <a:solidFill>
                    <a:schemeClr val="bg2"/>
                  </a:solidFill>
                  <a:cs typeface="Calibri" panose="020F0502020204030204" pitchFamily="34" charset="0"/>
                </a:rPr>
                <a:t>Data Integration</a:t>
              </a:r>
              <a:endParaRPr kumimoji="1" lang="zh-CN" altLang="en-US" sz="1000" dirty="0">
                <a:solidFill>
                  <a:schemeClr val="bg2"/>
                </a:solidFill>
                <a:cs typeface="Calibri" panose="020F0502020204030204" pitchFamily="34" charset="0"/>
              </a:endParaRPr>
            </a:p>
          </p:txBody>
        </p:sp>
        <p:pic>
          <p:nvPicPr>
            <p:cNvPr id="32" name="图形 31">
              <a:extLst>
                <a:ext uri="{FF2B5EF4-FFF2-40B4-BE49-F238E27FC236}">
                  <a16:creationId xmlns:a16="http://schemas.microsoft.com/office/drawing/2014/main" id="{14B494F7-200A-5D43-A721-6E3054DAEC8B}"/>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258808" y="5107864"/>
              <a:ext cx="217311" cy="217311"/>
            </a:xfrm>
            <a:prstGeom prst="rect">
              <a:avLst/>
            </a:prstGeom>
          </p:spPr>
        </p:pic>
      </p:grpSp>
    </p:spTree>
    <p:extLst>
      <p:ext uri="{BB962C8B-B14F-4D97-AF65-F5344CB8AC3E}">
        <p14:creationId xmlns:p14="http://schemas.microsoft.com/office/powerpoint/2010/main" val="3601623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标题 1">
            <a:extLst>
              <a:ext uri="{FF2B5EF4-FFF2-40B4-BE49-F238E27FC236}">
                <a16:creationId xmlns:a16="http://schemas.microsoft.com/office/drawing/2014/main" id="{E924C7CB-7FA0-412E-A10C-AE8FE045BD74}"/>
              </a:ext>
            </a:extLst>
          </p:cNvPr>
          <p:cNvSpPr>
            <a:spLocks noGrp="1"/>
          </p:cNvSpPr>
          <p:nvPr>
            <p:ph type="title"/>
          </p:nvPr>
        </p:nvSpPr>
        <p:spPr>
          <a:xfrm>
            <a:off x="284073" y="113606"/>
            <a:ext cx="10939163" cy="836432"/>
          </a:xfrm>
        </p:spPr>
        <p:txBody>
          <a:bodyPr/>
          <a:lstStyle/>
          <a:p>
            <a:r>
              <a:rPr lang="en-US" altLang="zh-CN" dirty="0"/>
              <a:t>Data Flow After IoT Hub</a:t>
            </a:r>
            <a:endParaRPr lang="zh-CN" altLang="en-US" dirty="0"/>
          </a:p>
        </p:txBody>
      </p:sp>
      <p:grpSp>
        <p:nvGrpSpPr>
          <p:cNvPr id="2" name="组合 1">
            <a:extLst>
              <a:ext uri="{FF2B5EF4-FFF2-40B4-BE49-F238E27FC236}">
                <a16:creationId xmlns:a16="http://schemas.microsoft.com/office/drawing/2014/main" id="{52AB66BE-4D2E-43D8-A3ED-A61AC61B942B}"/>
              </a:ext>
            </a:extLst>
          </p:cNvPr>
          <p:cNvGrpSpPr/>
          <p:nvPr/>
        </p:nvGrpSpPr>
        <p:grpSpPr>
          <a:xfrm>
            <a:off x="284073" y="840502"/>
            <a:ext cx="11595113" cy="5307042"/>
            <a:chOff x="284073" y="840502"/>
            <a:chExt cx="11595113" cy="5307042"/>
          </a:xfrm>
        </p:grpSpPr>
        <p:pic>
          <p:nvPicPr>
            <p:cNvPr id="59" name="图形 58">
              <a:extLst>
                <a:ext uri="{FF2B5EF4-FFF2-40B4-BE49-F238E27FC236}">
                  <a16:creationId xmlns:a16="http://schemas.microsoft.com/office/drawing/2014/main" id="{4AED2879-C76C-430F-B55A-AF53937073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30256" y="1570564"/>
              <a:ext cx="906615" cy="1036131"/>
            </a:xfrm>
            <a:prstGeom prst="rect">
              <a:avLst/>
            </a:prstGeom>
          </p:spPr>
        </p:pic>
        <p:pic>
          <p:nvPicPr>
            <p:cNvPr id="60" name="图形 59">
              <a:extLst>
                <a:ext uri="{FF2B5EF4-FFF2-40B4-BE49-F238E27FC236}">
                  <a16:creationId xmlns:a16="http://schemas.microsoft.com/office/drawing/2014/main" id="{CC8F42FD-85B9-4275-9195-E2CB28A169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69068" y="2885079"/>
              <a:ext cx="906615" cy="1036131"/>
            </a:xfrm>
            <a:prstGeom prst="rect">
              <a:avLst/>
            </a:prstGeom>
          </p:spPr>
        </p:pic>
        <p:pic>
          <p:nvPicPr>
            <p:cNvPr id="61" name="图形 60">
              <a:extLst>
                <a:ext uri="{FF2B5EF4-FFF2-40B4-BE49-F238E27FC236}">
                  <a16:creationId xmlns:a16="http://schemas.microsoft.com/office/drawing/2014/main" id="{20224040-82A8-4D8A-B5F4-2C1DDEA65A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37104" y="4198066"/>
              <a:ext cx="906615" cy="1036131"/>
            </a:xfrm>
            <a:prstGeom prst="rect">
              <a:avLst/>
            </a:prstGeom>
          </p:spPr>
        </p:pic>
        <p:sp>
          <p:nvSpPr>
            <p:cNvPr id="62" name="矩形 61">
              <a:extLst>
                <a:ext uri="{FF2B5EF4-FFF2-40B4-BE49-F238E27FC236}">
                  <a16:creationId xmlns:a16="http://schemas.microsoft.com/office/drawing/2014/main" id="{D0E49B2B-2D56-43DE-A518-24A847E948C7}"/>
                </a:ext>
              </a:extLst>
            </p:cNvPr>
            <p:cNvSpPr/>
            <p:nvPr/>
          </p:nvSpPr>
          <p:spPr>
            <a:xfrm>
              <a:off x="9994298" y="1265437"/>
              <a:ext cx="1628154" cy="4462041"/>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endParaRPr>
            </a:p>
          </p:txBody>
        </p:sp>
        <p:sp>
          <p:nvSpPr>
            <p:cNvPr id="63" name="矩形 62">
              <a:extLst>
                <a:ext uri="{FF2B5EF4-FFF2-40B4-BE49-F238E27FC236}">
                  <a16:creationId xmlns:a16="http://schemas.microsoft.com/office/drawing/2014/main" id="{96E4CF45-0E29-4F37-A1DF-B90231D535D1}"/>
                </a:ext>
              </a:extLst>
            </p:cNvPr>
            <p:cNvSpPr/>
            <p:nvPr/>
          </p:nvSpPr>
          <p:spPr>
            <a:xfrm>
              <a:off x="290198" y="1043451"/>
              <a:ext cx="2702212" cy="48013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endParaRPr>
            </a:p>
          </p:txBody>
        </p:sp>
        <p:grpSp>
          <p:nvGrpSpPr>
            <p:cNvPr id="64" name="组合 63">
              <a:extLst>
                <a:ext uri="{FF2B5EF4-FFF2-40B4-BE49-F238E27FC236}">
                  <a16:creationId xmlns:a16="http://schemas.microsoft.com/office/drawing/2014/main" id="{C41AD502-4AD3-4A3A-9C94-1BCDD44087F1}"/>
                </a:ext>
              </a:extLst>
            </p:cNvPr>
            <p:cNvGrpSpPr>
              <a:grpSpLocks noChangeAspect="1"/>
            </p:cNvGrpSpPr>
            <p:nvPr/>
          </p:nvGrpSpPr>
          <p:grpSpPr>
            <a:xfrm>
              <a:off x="3247675" y="1449883"/>
              <a:ext cx="1322073" cy="3970618"/>
              <a:chOff x="3305397" y="1155444"/>
              <a:chExt cx="1477497" cy="4435259"/>
            </a:xfrm>
          </p:grpSpPr>
          <p:pic>
            <p:nvPicPr>
              <p:cNvPr id="68" name="图形 67">
                <a:extLst>
                  <a:ext uri="{FF2B5EF4-FFF2-40B4-BE49-F238E27FC236}">
                    <a16:creationId xmlns:a16="http://schemas.microsoft.com/office/drawing/2014/main" id="{52EAF6BB-C7A0-47CE-AA72-2A2C729C9E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05397" y="3691064"/>
                <a:ext cx="1477497" cy="1899639"/>
              </a:xfrm>
              <a:prstGeom prst="rect">
                <a:avLst/>
              </a:prstGeom>
            </p:spPr>
          </p:pic>
          <p:pic>
            <p:nvPicPr>
              <p:cNvPr id="69" name="图形 68">
                <a:extLst>
                  <a:ext uri="{FF2B5EF4-FFF2-40B4-BE49-F238E27FC236}">
                    <a16:creationId xmlns:a16="http://schemas.microsoft.com/office/drawing/2014/main" id="{310C848B-E418-47BE-B57F-90FFA37A8E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05397" y="1155444"/>
                <a:ext cx="1477497" cy="1899639"/>
              </a:xfrm>
              <a:prstGeom prst="rect">
                <a:avLst/>
              </a:prstGeom>
            </p:spPr>
          </p:pic>
        </p:grpSp>
        <p:sp>
          <p:nvSpPr>
            <p:cNvPr id="70" name="五边形 53">
              <a:extLst>
                <a:ext uri="{FF2B5EF4-FFF2-40B4-BE49-F238E27FC236}">
                  <a16:creationId xmlns:a16="http://schemas.microsoft.com/office/drawing/2014/main" id="{73E64147-350B-4746-B136-A03577156599}"/>
                </a:ext>
              </a:extLst>
            </p:cNvPr>
            <p:cNvSpPr/>
            <p:nvPr/>
          </p:nvSpPr>
          <p:spPr>
            <a:xfrm>
              <a:off x="284073" y="845965"/>
              <a:ext cx="2739271" cy="386236"/>
            </a:xfrm>
            <a:prstGeom prst="homePlate">
              <a:avLst/>
            </a:prstGeom>
            <a:gradFill>
              <a:gsLst>
                <a:gs pos="0">
                  <a:srgbClr val="00B0FD"/>
                </a:gs>
                <a:gs pos="99000">
                  <a:schemeClr val="accent1">
                    <a:lumMod val="50000"/>
                  </a:schemeClr>
                </a:gs>
              </a:gsLst>
              <a:lin ang="0" scaled="0"/>
            </a:gradFill>
            <a:ln w="3175" cap="flat" cmpd="sng" algn="ctr">
              <a:solidFill>
                <a:schemeClr val="lt1">
                  <a:hueOff val="0"/>
                  <a:satOff val="0"/>
                  <a:lumOff val="0"/>
                </a:schemeClr>
              </a:solidFill>
              <a:prstDash val="solid"/>
              <a:miter lim="800000"/>
            </a:ln>
            <a:effectLst/>
          </p:spPr>
        </p:sp>
        <p:sp>
          <p:nvSpPr>
            <p:cNvPr id="71" name="五边形 4">
              <a:extLst>
                <a:ext uri="{FF2B5EF4-FFF2-40B4-BE49-F238E27FC236}">
                  <a16:creationId xmlns:a16="http://schemas.microsoft.com/office/drawing/2014/main" id="{DFCD1264-C75D-43C1-90A9-E4C1F9150EB4}"/>
                </a:ext>
              </a:extLst>
            </p:cNvPr>
            <p:cNvSpPr txBox="1"/>
            <p:nvPr/>
          </p:nvSpPr>
          <p:spPr>
            <a:xfrm>
              <a:off x="284073" y="845965"/>
              <a:ext cx="2708337" cy="3862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32004" rIns="16002" bIns="32004"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zh-CN" sz="1200" b="0" i="0" u="none" strike="noStrike" kern="1200" cap="none" spc="0" normalizeH="0" baseline="0" noProof="0" dirty="0">
                  <a:ln>
                    <a:noFill/>
                  </a:ln>
                  <a:solidFill>
                    <a:srgbClr val="FFFFFF">
                      <a:lumMod val="95000"/>
                    </a:srgbClr>
                  </a:solidFill>
                  <a:effectLst/>
                  <a:uLnTx/>
                  <a:uFillTx/>
                  <a:latin typeface="等线" panose="020F0502020204030204"/>
                  <a:ea typeface="等线" panose="02010600030101010101" pitchFamily="2" charset="-122"/>
                  <a:cs typeface="+mn-cs"/>
                </a:rPr>
                <a:t>Data Source</a:t>
              </a:r>
              <a:endParaRPr kumimoji="0" lang="zh-CN" altLang="en-US" sz="1200" b="0" i="0" u="none" strike="noStrike" kern="1200" cap="none" spc="0" normalizeH="0" baseline="0" noProof="0" dirty="0">
                <a:ln>
                  <a:noFill/>
                </a:ln>
                <a:solidFill>
                  <a:srgbClr val="FFFFFF">
                    <a:lumMod val="95000"/>
                  </a:srgbClr>
                </a:solidFill>
                <a:effectLst/>
                <a:uLnTx/>
                <a:uFillTx/>
                <a:latin typeface="等线" panose="020F0502020204030204"/>
                <a:ea typeface="等线" panose="02010600030101010101" pitchFamily="2" charset="-122"/>
                <a:cs typeface="+mn-cs"/>
              </a:endParaRPr>
            </a:p>
          </p:txBody>
        </p:sp>
        <p:sp>
          <p:nvSpPr>
            <p:cNvPr id="95" name="矩形 94">
              <a:extLst>
                <a:ext uri="{FF2B5EF4-FFF2-40B4-BE49-F238E27FC236}">
                  <a16:creationId xmlns:a16="http://schemas.microsoft.com/office/drawing/2014/main" id="{05C94463-858B-4DD2-A57A-57918FB98CDD}"/>
                </a:ext>
              </a:extLst>
            </p:cNvPr>
            <p:cNvSpPr/>
            <p:nvPr/>
          </p:nvSpPr>
          <p:spPr>
            <a:xfrm>
              <a:off x="3031007" y="1286328"/>
              <a:ext cx="1628154" cy="4462041"/>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endParaRPr>
            </a:p>
          </p:txBody>
        </p:sp>
        <p:sp>
          <p:nvSpPr>
            <p:cNvPr id="99" name="燕尾形 51">
              <a:extLst>
                <a:ext uri="{FF2B5EF4-FFF2-40B4-BE49-F238E27FC236}">
                  <a16:creationId xmlns:a16="http://schemas.microsoft.com/office/drawing/2014/main" id="{7DF09484-02DA-4477-9F1E-176EF5DA86FD}"/>
                </a:ext>
              </a:extLst>
            </p:cNvPr>
            <p:cNvSpPr/>
            <p:nvPr/>
          </p:nvSpPr>
          <p:spPr>
            <a:xfrm>
              <a:off x="2866851" y="852680"/>
              <a:ext cx="2030382" cy="406576"/>
            </a:xfrm>
            <a:prstGeom prst="chevron">
              <a:avLst/>
            </a:prstGeom>
            <a:gradFill>
              <a:gsLst>
                <a:gs pos="0">
                  <a:srgbClr val="00B0FD"/>
                </a:gs>
                <a:gs pos="99000">
                  <a:schemeClr val="accent1">
                    <a:lumMod val="50000"/>
                  </a:schemeClr>
                </a:gs>
              </a:gsLst>
              <a:lin ang="0" scaled="0"/>
            </a:gradFill>
            <a:ln w="3175" cap="flat" cmpd="sng" algn="ctr">
              <a:solidFill>
                <a:schemeClr val="lt1">
                  <a:hueOff val="0"/>
                  <a:satOff val="0"/>
                  <a:lumOff val="0"/>
                </a:schemeClr>
              </a:solid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0" name="矩形 99">
              <a:extLst>
                <a:ext uri="{FF2B5EF4-FFF2-40B4-BE49-F238E27FC236}">
                  <a16:creationId xmlns:a16="http://schemas.microsoft.com/office/drawing/2014/main" id="{F79C1FC5-31D5-4D53-AFDA-AE17DE02B351}"/>
                </a:ext>
              </a:extLst>
            </p:cNvPr>
            <p:cNvSpPr/>
            <p:nvPr/>
          </p:nvSpPr>
          <p:spPr>
            <a:xfrm>
              <a:off x="4725685" y="1249388"/>
              <a:ext cx="5195924" cy="4457421"/>
            </a:xfrm>
            <a:prstGeom prst="rect">
              <a:avLst/>
            </a:prstGeom>
            <a:solidFill>
              <a:schemeClr val="accent1">
                <a:lumMod val="20000"/>
                <a:lumOff val="80000"/>
              </a:schemeClr>
            </a:solidFill>
            <a:ln>
              <a:solidFill>
                <a:srgbClr val="FFC0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等线" panose="020F0502020204030204"/>
                <a:ea typeface="等线" panose="02010600030101010101" pitchFamily="2" charset="-122"/>
                <a:cs typeface="+mn-cs"/>
              </a:endParaRPr>
            </a:p>
          </p:txBody>
        </p:sp>
        <p:sp>
          <p:nvSpPr>
            <p:cNvPr id="101" name="燕尾形 45">
              <a:extLst>
                <a:ext uri="{FF2B5EF4-FFF2-40B4-BE49-F238E27FC236}">
                  <a16:creationId xmlns:a16="http://schemas.microsoft.com/office/drawing/2014/main" id="{3E1E8D21-FB19-4FC9-88CD-733F12676D75}"/>
                </a:ext>
              </a:extLst>
            </p:cNvPr>
            <p:cNvSpPr/>
            <p:nvPr/>
          </p:nvSpPr>
          <p:spPr>
            <a:xfrm>
              <a:off x="9842680" y="847716"/>
              <a:ext cx="2036506" cy="386236"/>
            </a:xfrm>
            <a:prstGeom prst="chevron">
              <a:avLst/>
            </a:prstGeom>
            <a:gradFill>
              <a:gsLst>
                <a:gs pos="0">
                  <a:srgbClr val="00B0FD"/>
                </a:gs>
                <a:gs pos="99000">
                  <a:schemeClr val="accent1">
                    <a:lumMod val="50000"/>
                  </a:schemeClr>
                </a:gs>
              </a:gsLst>
              <a:lin ang="0" scaled="0"/>
            </a:gradFill>
            <a:ln w="3175" cap="flat" cmpd="sng" algn="ctr">
              <a:solidFill>
                <a:schemeClr val="lt1">
                  <a:hueOff val="0"/>
                  <a:satOff val="0"/>
                  <a:lumOff val="0"/>
                </a:schemeClr>
              </a:solidFill>
              <a:prstDash val="solid"/>
              <a:miter lim="800000"/>
            </a:ln>
            <a:effectLst/>
          </p:spPr>
        </p:sp>
        <p:sp>
          <p:nvSpPr>
            <p:cNvPr id="102" name="燕尾形 12">
              <a:extLst>
                <a:ext uri="{FF2B5EF4-FFF2-40B4-BE49-F238E27FC236}">
                  <a16:creationId xmlns:a16="http://schemas.microsoft.com/office/drawing/2014/main" id="{E5F90036-B1AD-4FC2-B632-FBA44C3899C6}"/>
                </a:ext>
              </a:extLst>
            </p:cNvPr>
            <p:cNvSpPr txBox="1"/>
            <p:nvPr/>
          </p:nvSpPr>
          <p:spPr>
            <a:xfrm>
              <a:off x="9842679" y="847716"/>
              <a:ext cx="2030382" cy="3862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32004" rIns="16002" bIns="32004"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zh-CN" sz="1200" b="0" i="0" u="none" strike="noStrike" kern="1200" cap="none" spc="0" normalizeH="0" baseline="0" noProof="0">
                  <a:ln>
                    <a:noFill/>
                  </a:ln>
                  <a:solidFill>
                    <a:srgbClr val="FFFFFF">
                      <a:lumMod val="95000"/>
                    </a:srgbClr>
                  </a:solidFill>
                  <a:effectLst/>
                  <a:uLnTx/>
                  <a:uFillTx/>
                  <a:latin typeface="等线" panose="020F0502020204030204"/>
                  <a:ea typeface="等线" panose="02010600030101010101" pitchFamily="2" charset="-122"/>
                  <a:cs typeface="+mn-cs"/>
                </a:rPr>
                <a:t>Presentation / Action</a:t>
              </a:r>
              <a:endParaRPr kumimoji="0" lang="zh-CN" altLang="en-US" sz="1200" b="0" i="0" u="none" strike="noStrike" kern="1200" cap="none" spc="0" normalizeH="0" baseline="0" noProof="0">
                <a:ln>
                  <a:noFill/>
                </a:ln>
                <a:solidFill>
                  <a:srgbClr val="FFFFFF">
                    <a:lumMod val="95000"/>
                  </a:srgbClr>
                </a:solidFill>
                <a:effectLst/>
                <a:uLnTx/>
                <a:uFillTx/>
                <a:latin typeface="等线" panose="020F0502020204030204"/>
                <a:ea typeface="等线" panose="02010600030101010101" pitchFamily="2" charset="-122"/>
                <a:cs typeface="+mn-cs"/>
              </a:endParaRPr>
            </a:p>
          </p:txBody>
        </p:sp>
        <p:grpSp>
          <p:nvGrpSpPr>
            <p:cNvPr id="103" name="组合 102">
              <a:extLst>
                <a:ext uri="{FF2B5EF4-FFF2-40B4-BE49-F238E27FC236}">
                  <a16:creationId xmlns:a16="http://schemas.microsoft.com/office/drawing/2014/main" id="{86B0020F-5DB3-4453-BCCA-BEF73DE83014}"/>
                </a:ext>
              </a:extLst>
            </p:cNvPr>
            <p:cNvGrpSpPr/>
            <p:nvPr/>
          </p:nvGrpSpPr>
          <p:grpSpPr>
            <a:xfrm>
              <a:off x="4548801" y="1330648"/>
              <a:ext cx="5718992" cy="4253936"/>
              <a:chOff x="3449198" y="1046781"/>
              <a:chExt cx="7972462" cy="4416065"/>
            </a:xfrm>
          </p:grpSpPr>
          <p:sp>
            <p:nvSpPr>
              <p:cNvPr id="104" name="Shape 518">
                <a:extLst>
                  <a:ext uri="{FF2B5EF4-FFF2-40B4-BE49-F238E27FC236}">
                    <a16:creationId xmlns:a16="http://schemas.microsoft.com/office/drawing/2014/main" id="{1A5D3589-B708-4474-8B43-E1F48EEB7F18}"/>
                  </a:ext>
                </a:extLst>
              </p:cNvPr>
              <p:cNvSpPr/>
              <p:nvPr/>
            </p:nvSpPr>
            <p:spPr>
              <a:xfrm>
                <a:off x="4917684" y="3117575"/>
                <a:ext cx="5505517" cy="1126618"/>
              </a:xfrm>
              <a:prstGeom prst="rect">
                <a:avLst/>
              </a:prstGeom>
              <a:solidFill>
                <a:schemeClr val="accent3">
                  <a:alpha val="10000"/>
                </a:schemeClr>
              </a:solidFill>
              <a:ln w="12700">
                <a:miter lim="400000"/>
              </a:ln>
              <a:effectLst>
                <a:outerShdw blurRad="50800" dist="25400" dir="5400000" rotWithShape="0">
                  <a:srgbClr val="000000">
                    <a:alpha val="35000"/>
                  </a:srgbClr>
                </a:outerShdw>
              </a:effectLst>
            </p:spPr>
            <p:txBody>
              <a:bodyPr lIns="45718" tIns="45718" rIns="45718" bIns="45718" anchor="ctr"/>
              <a:lstStyle/>
              <a:p>
                <a:pPr marL="0" marR="0" lvl="0" indent="0" algn="l" defTabSz="1219200" rtl="0" eaLnBrk="1" fontAlgn="auto" latinLnBrk="0" hangingPunct="1">
                  <a:lnSpc>
                    <a:spcPct val="100000"/>
                  </a:lnSpc>
                  <a:spcBef>
                    <a:spcPts val="0"/>
                  </a:spcBef>
                  <a:spcAft>
                    <a:spcPts val="0"/>
                  </a:spcAft>
                  <a:buClrTx/>
                  <a:buSzTx/>
                  <a:buFontTx/>
                  <a:buNone/>
                  <a:tabLst/>
                  <a:defRPr sz="1200"/>
                </a:pPr>
                <a:endParaRPr kumimoji="0"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grpSp>
            <p:nvGrpSpPr>
              <p:cNvPr id="105" name="Group 521">
                <a:extLst>
                  <a:ext uri="{FF2B5EF4-FFF2-40B4-BE49-F238E27FC236}">
                    <a16:creationId xmlns:a16="http://schemas.microsoft.com/office/drawing/2014/main" id="{310DA1B7-947A-46BF-9934-701616C8A8C3}"/>
                  </a:ext>
                </a:extLst>
              </p:cNvPr>
              <p:cNvGrpSpPr/>
              <p:nvPr/>
            </p:nvGrpSpPr>
            <p:grpSpPr>
              <a:xfrm>
                <a:off x="4917682" y="1701560"/>
                <a:ext cx="5477116" cy="571957"/>
                <a:chOff x="-1" y="-1"/>
                <a:chExt cx="5477115" cy="571956"/>
              </a:xfrm>
            </p:grpSpPr>
            <p:sp>
              <p:nvSpPr>
                <p:cNvPr id="145" name="Shape 519">
                  <a:extLst>
                    <a:ext uri="{FF2B5EF4-FFF2-40B4-BE49-F238E27FC236}">
                      <a16:creationId xmlns:a16="http://schemas.microsoft.com/office/drawing/2014/main" id="{52665A32-CC1C-47E9-AE9B-9F754FF2E7FA}"/>
                    </a:ext>
                  </a:extLst>
                </p:cNvPr>
                <p:cNvSpPr/>
                <p:nvPr/>
              </p:nvSpPr>
              <p:spPr>
                <a:xfrm>
                  <a:off x="-1" y="-1"/>
                  <a:ext cx="5477115" cy="571956"/>
                </a:xfrm>
                <a:prstGeom prst="rect">
                  <a:avLst/>
                </a:prstGeom>
                <a:solidFill>
                  <a:schemeClr val="accent4">
                    <a:lumMod val="40000"/>
                    <a:lumOff val="60000"/>
                  </a:schemeClr>
                </a:solidFill>
                <a:ln w="3175" cap="flat">
                  <a:noFill/>
                  <a:prstDash val="solid"/>
                  <a:miter lim="800000"/>
                </a:ln>
                <a:effectLst>
                  <a:outerShdw blurRad="50800" dist="25400" dir="5400000" rotWithShape="0">
                    <a:srgbClr val="000000">
                      <a:alpha val="35000"/>
                    </a:srgbClr>
                  </a:outerShdw>
                </a:effectLst>
              </p:spPr>
              <p:txBody>
                <a:bodyPr wrap="square" lIns="45718" tIns="45718" rIns="45718" bIns="45718"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tabLst/>
                    <a:defRPr sz="1600"/>
                  </a:pPr>
                  <a:endParaRPr kumimoji="0" sz="16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
              <p:nvSpPr>
                <p:cNvPr id="146" name="Shape 520">
                  <a:extLst>
                    <a:ext uri="{FF2B5EF4-FFF2-40B4-BE49-F238E27FC236}">
                      <a16:creationId xmlns:a16="http://schemas.microsoft.com/office/drawing/2014/main" id="{A7272EE7-A22B-4C5A-8F94-2AA6A97CE65E}"/>
                    </a:ext>
                  </a:extLst>
                </p:cNvPr>
                <p:cNvSpPr txBox="1"/>
                <p:nvPr/>
              </p:nvSpPr>
              <p:spPr>
                <a:xfrm>
                  <a:off x="726241" y="95006"/>
                  <a:ext cx="4114544" cy="3514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8" tIns="60958" rIns="60958" bIns="60958" numCol="1" anchor="ctr">
                  <a:spAutoFit/>
                </a:bodyPr>
                <a:lstStyle>
                  <a:lvl1pPr defTabSz="1219200">
                    <a:defRPr sz="1200">
                      <a:solidFill>
                        <a:srgbClr val="FFFFFF"/>
                      </a:solidFill>
                    </a:defRPr>
                  </a:lvl1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rPr>
                    <a:t>Streaming Service</a:t>
                  </a:r>
                </a:p>
              </p:txBody>
            </p:sp>
          </p:grpSp>
          <p:sp>
            <p:nvSpPr>
              <p:cNvPr id="106" name="Shape 522">
                <a:extLst>
                  <a:ext uri="{FF2B5EF4-FFF2-40B4-BE49-F238E27FC236}">
                    <a16:creationId xmlns:a16="http://schemas.microsoft.com/office/drawing/2014/main" id="{B0E2B2A2-F4B7-4163-B29A-A18E96951C1D}"/>
                  </a:ext>
                </a:extLst>
              </p:cNvPr>
              <p:cNvSpPr txBox="1"/>
              <p:nvPr/>
            </p:nvSpPr>
            <p:spPr>
              <a:xfrm>
                <a:off x="4837124" y="1454595"/>
                <a:ext cx="165401" cy="3231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0958" tIns="60958" rIns="60958" bIns="60958">
                <a:spAutoFit/>
              </a:bodyPr>
              <a:lstStyle>
                <a:lvl1pPr defTabSz="1219200">
                  <a:defRPr sz="1300" b="1"/>
                </a:lvl1pPr>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sz="1300" b="1"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
            <p:nvSpPr>
              <p:cNvPr id="107" name="Shape 523">
                <a:extLst>
                  <a:ext uri="{FF2B5EF4-FFF2-40B4-BE49-F238E27FC236}">
                    <a16:creationId xmlns:a16="http://schemas.microsoft.com/office/drawing/2014/main" id="{4F4415B1-048A-4455-99FE-24364B449C28}"/>
                  </a:ext>
                </a:extLst>
              </p:cNvPr>
              <p:cNvSpPr/>
              <p:nvPr/>
            </p:nvSpPr>
            <p:spPr>
              <a:xfrm>
                <a:off x="4917684" y="4575844"/>
                <a:ext cx="5505517" cy="887002"/>
              </a:xfrm>
              <a:prstGeom prst="rect">
                <a:avLst/>
              </a:prstGeom>
              <a:solidFill>
                <a:schemeClr val="accent3">
                  <a:alpha val="10000"/>
                </a:schemeClr>
              </a:solidFill>
              <a:ln w="12700">
                <a:miter lim="400000"/>
              </a:ln>
              <a:effectLst>
                <a:outerShdw blurRad="50800" dist="25400" dir="5400000" rotWithShape="0">
                  <a:srgbClr val="000000">
                    <a:alpha val="35000"/>
                  </a:srgbClr>
                </a:outerShdw>
              </a:effectLst>
            </p:spPr>
            <p:txBody>
              <a:bodyPr lIns="45718" tIns="45718" rIns="45718" bIns="45718" anchor="ctr"/>
              <a:lstStyle/>
              <a:p>
                <a:pPr marL="0" marR="0" lvl="0" indent="0" algn="l" defTabSz="1219200" rtl="0" eaLnBrk="1" fontAlgn="auto" latinLnBrk="0" hangingPunct="1">
                  <a:lnSpc>
                    <a:spcPct val="100000"/>
                  </a:lnSpc>
                  <a:spcBef>
                    <a:spcPts val="0"/>
                  </a:spcBef>
                  <a:spcAft>
                    <a:spcPts val="0"/>
                  </a:spcAft>
                  <a:buClrTx/>
                  <a:buSzTx/>
                  <a:buFontTx/>
                  <a:buNone/>
                  <a:tabLst/>
                  <a:defRPr sz="1200"/>
                </a:pPr>
                <a:endParaRPr kumimoji="0"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108" name="Shape 524">
                <a:extLst>
                  <a:ext uri="{FF2B5EF4-FFF2-40B4-BE49-F238E27FC236}">
                    <a16:creationId xmlns:a16="http://schemas.microsoft.com/office/drawing/2014/main" id="{350BB891-9ADD-4746-849C-EC6E748F60E3}"/>
                  </a:ext>
                </a:extLst>
              </p:cNvPr>
              <p:cNvSpPr txBox="1"/>
              <p:nvPr/>
            </p:nvSpPr>
            <p:spPr>
              <a:xfrm>
                <a:off x="9412463" y="2974011"/>
                <a:ext cx="953418" cy="3251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8" tIns="60958" rIns="60958" bIns="60958">
                <a:spAutoFit/>
              </a:bodyPr>
              <a:lstStyle>
                <a:lvl1pPr algn="r" defTabSz="1219200">
                  <a:defRPr sz="1400" b="1">
                    <a:solidFill>
                      <a:srgbClr val="C00000"/>
                    </a:solidFill>
                  </a:defRPr>
                </a:lvl1pPr>
              </a:lstStyle>
              <a:p>
                <a:pPr marL="0" marR="0" lvl="0" indent="0" algn="r" defTabSz="1219200" rtl="0" eaLnBrk="1" fontAlgn="auto" latinLnBrk="0" hangingPunct="1">
                  <a:lnSpc>
                    <a:spcPct val="100000"/>
                  </a:lnSpc>
                  <a:spcBef>
                    <a:spcPts val="0"/>
                  </a:spcBef>
                  <a:spcAft>
                    <a:spcPts val="0"/>
                  </a:spcAft>
                  <a:buClrTx/>
                  <a:buSzTx/>
                  <a:buFontTx/>
                  <a:buNone/>
                  <a:tabLst/>
                  <a:defRPr/>
                </a:pPr>
                <a:r>
                  <a:rPr kumimoji="0" sz="1400" b="1" i="0" u="none" strike="noStrike" kern="1200" cap="none" spc="0" normalizeH="0" baseline="0" noProof="0" dirty="0">
                    <a:ln>
                      <a:noFill/>
                    </a:ln>
                    <a:solidFill>
                      <a:srgbClr val="C00000"/>
                    </a:solidFill>
                    <a:effectLst/>
                    <a:uLnTx/>
                    <a:uFillTx/>
                    <a:latin typeface="等线" panose="020F0502020204030204"/>
                    <a:ea typeface="+mn-ea"/>
                    <a:cs typeface="+mn-cs"/>
                  </a:rPr>
                  <a:t>TSDB</a:t>
                </a:r>
              </a:p>
            </p:txBody>
          </p:sp>
          <p:sp>
            <p:nvSpPr>
              <p:cNvPr id="109" name="Shape 545">
                <a:extLst>
                  <a:ext uri="{FF2B5EF4-FFF2-40B4-BE49-F238E27FC236}">
                    <a16:creationId xmlns:a16="http://schemas.microsoft.com/office/drawing/2014/main" id="{071187B2-BF2D-4C24-9019-D240BA1C78C2}"/>
                  </a:ext>
                </a:extLst>
              </p:cNvPr>
              <p:cNvSpPr txBox="1"/>
              <p:nvPr/>
            </p:nvSpPr>
            <p:spPr>
              <a:xfrm>
                <a:off x="6401323" y="1046781"/>
                <a:ext cx="1486940" cy="3124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0958" tIns="60958" rIns="60958" bIns="60958">
                <a:spAutoFit/>
              </a:bodyPr>
              <a:lstStyle>
                <a:lvl1pPr defTabSz="1219200">
                  <a:defRPr sz="1300" b="1"/>
                </a:lvl1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sz="1300" b="1" i="0" u="none" strike="noStrike" kern="1200" cap="none" spc="0" normalizeH="0" baseline="0" noProof="0" dirty="0">
                    <a:ln>
                      <a:noFill/>
                    </a:ln>
                    <a:solidFill>
                      <a:prstClr val="black"/>
                    </a:solidFill>
                    <a:effectLst/>
                    <a:uLnTx/>
                    <a:uFillTx/>
                    <a:latin typeface="等线" panose="020F0502020204030204"/>
                    <a:ea typeface="+mn-ea"/>
                    <a:cs typeface="+mn-cs"/>
                  </a:rPr>
                  <a:t>Data Subscription</a:t>
                </a:r>
              </a:p>
            </p:txBody>
          </p:sp>
          <p:grpSp>
            <p:nvGrpSpPr>
              <p:cNvPr id="110" name="Group 549">
                <a:extLst>
                  <a:ext uri="{FF2B5EF4-FFF2-40B4-BE49-F238E27FC236}">
                    <a16:creationId xmlns:a16="http://schemas.microsoft.com/office/drawing/2014/main" id="{75A84A65-B0C5-4DBA-8347-238BFC6E8443}"/>
                  </a:ext>
                </a:extLst>
              </p:cNvPr>
              <p:cNvGrpSpPr/>
              <p:nvPr/>
            </p:nvGrpSpPr>
            <p:grpSpPr>
              <a:xfrm>
                <a:off x="5130620" y="3344823"/>
                <a:ext cx="1013103" cy="847491"/>
                <a:chOff x="-1" y="0"/>
                <a:chExt cx="1013102" cy="847489"/>
              </a:xfrm>
            </p:grpSpPr>
            <p:sp>
              <p:nvSpPr>
                <p:cNvPr id="142" name="Shape 546">
                  <a:extLst>
                    <a:ext uri="{FF2B5EF4-FFF2-40B4-BE49-F238E27FC236}">
                      <a16:creationId xmlns:a16="http://schemas.microsoft.com/office/drawing/2014/main" id="{8A858D9C-820B-41F1-86A1-574EA8DCF7A6}"/>
                    </a:ext>
                  </a:extLst>
                </p:cNvPr>
                <p:cNvSpPr/>
                <p:nvPr/>
              </p:nvSpPr>
              <p:spPr>
                <a:xfrm>
                  <a:off x="-1" y="0"/>
                  <a:ext cx="1013102" cy="847489"/>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6454FE">
                    <a:alpha val="50000"/>
                  </a:srgbClr>
                </a:solidFill>
                <a:ln w="12700" cap="flat">
                  <a:noFill/>
                  <a:miter lim="400000"/>
                </a:ln>
                <a:effectLst>
                  <a:outerShdw blurRad="50800" dist="25400" dir="5400000" rotWithShape="0">
                    <a:srgbClr val="000000">
                      <a:alpha val="35000"/>
                    </a:srgbClr>
                  </a:outerShdw>
                </a:effectLst>
              </p:spPr>
              <p:txBody>
                <a:bodyPr wrap="square" lIns="45718" tIns="45718" rIns="45718" bIns="45718"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143" name="Shape 547">
                  <a:extLst>
                    <a:ext uri="{FF2B5EF4-FFF2-40B4-BE49-F238E27FC236}">
                      <a16:creationId xmlns:a16="http://schemas.microsoft.com/office/drawing/2014/main" id="{EC3931D2-9157-4500-88C1-8DEC23D947ED}"/>
                    </a:ext>
                  </a:extLst>
                </p:cNvPr>
                <p:cNvSpPr/>
                <p:nvPr/>
              </p:nvSpPr>
              <p:spPr>
                <a:xfrm>
                  <a:off x="-1" y="0"/>
                  <a:ext cx="1013102" cy="847489"/>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3175" cap="flat">
                  <a:solidFill>
                    <a:srgbClr val="F2F2F2"/>
                  </a:solidFill>
                  <a:prstDash val="solid"/>
                  <a:round/>
                </a:ln>
                <a:effectLst>
                  <a:outerShdw blurRad="50800" dist="25400" dir="5400000" rotWithShape="0">
                    <a:srgbClr val="000000">
                      <a:alpha val="35000"/>
                    </a:srgbClr>
                  </a:outerShdw>
                </a:effectLst>
              </p:spPr>
              <p:txBody>
                <a:bodyPr wrap="square" lIns="45718" tIns="45718" rIns="45718" bIns="45718"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
              <p:nvSpPr>
                <p:cNvPr id="144" name="Shape 548">
                  <a:extLst>
                    <a:ext uri="{FF2B5EF4-FFF2-40B4-BE49-F238E27FC236}">
                      <a16:creationId xmlns:a16="http://schemas.microsoft.com/office/drawing/2014/main" id="{5B41ABF2-661C-4BB7-957D-E162D3F920D6}"/>
                    </a:ext>
                  </a:extLst>
                </p:cNvPr>
                <p:cNvSpPr txBox="1"/>
                <p:nvPr/>
              </p:nvSpPr>
              <p:spPr>
                <a:xfrm>
                  <a:off x="0" y="358580"/>
                  <a:ext cx="1013100" cy="2715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8" tIns="60958" rIns="60958" bIns="60958" numCol="1" anchor="ctr">
                  <a:spAutoFit/>
                </a:bodyPr>
                <a:lstStyle>
                  <a:lvl1pPr defTabSz="1219200">
                    <a:defRPr sz="900">
                      <a:solidFill>
                        <a:srgbClr val="FFFFFF"/>
                      </a:solidFill>
                    </a:defRPr>
                  </a:lvl1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sz="900" b="0" i="0" u="none" strike="noStrike" kern="1200" cap="none" spc="0" normalizeH="0" baseline="0" noProof="0" dirty="0">
                      <a:ln>
                        <a:noFill/>
                      </a:ln>
                      <a:solidFill>
                        <a:srgbClr val="FFFFFF"/>
                      </a:solidFill>
                      <a:effectLst/>
                      <a:uLnTx/>
                      <a:uFillTx/>
                      <a:latin typeface="等线" panose="020F0502020204030204"/>
                      <a:ea typeface="+mn-ea"/>
                      <a:cs typeface="+mn-cs"/>
                    </a:rPr>
                    <a:t>AI </a:t>
                  </a:r>
                </a:p>
              </p:txBody>
            </p:sp>
          </p:grpSp>
          <p:grpSp>
            <p:nvGrpSpPr>
              <p:cNvPr id="111" name="Group 553">
                <a:extLst>
                  <a:ext uri="{FF2B5EF4-FFF2-40B4-BE49-F238E27FC236}">
                    <a16:creationId xmlns:a16="http://schemas.microsoft.com/office/drawing/2014/main" id="{D5DFEE8D-2868-4AAD-9C10-BBEC55D1B19A}"/>
                  </a:ext>
                </a:extLst>
              </p:cNvPr>
              <p:cNvGrpSpPr/>
              <p:nvPr/>
            </p:nvGrpSpPr>
            <p:grpSpPr>
              <a:xfrm>
                <a:off x="7718534" y="3353363"/>
                <a:ext cx="1013106" cy="796087"/>
                <a:chOff x="-2" y="-1"/>
                <a:chExt cx="1013104" cy="796085"/>
              </a:xfrm>
            </p:grpSpPr>
            <p:sp>
              <p:nvSpPr>
                <p:cNvPr id="139" name="Shape 550">
                  <a:extLst>
                    <a:ext uri="{FF2B5EF4-FFF2-40B4-BE49-F238E27FC236}">
                      <a16:creationId xmlns:a16="http://schemas.microsoft.com/office/drawing/2014/main" id="{E80CBEEB-7E19-4172-B05C-F8767A60ED68}"/>
                    </a:ext>
                  </a:extLst>
                </p:cNvPr>
                <p:cNvSpPr/>
                <p:nvPr/>
              </p:nvSpPr>
              <p:spPr>
                <a:xfrm>
                  <a:off x="-2" y="-1"/>
                  <a:ext cx="1013104" cy="796085"/>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6454FE">
                    <a:alpha val="50000"/>
                  </a:srgbClr>
                </a:solidFill>
                <a:ln w="12700" cap="flat">
                  <a:noFill/>
                  <a:miter lim="400000"/>
                </a:ln>
                <a:effectLst>
                  <a:outerShdw blurRad="50800" dist="25400" dir="5400000" rotWithShape="0">
                    <a:srgbClr val="000000">
                      <a:alpha val="35000"/>
                    </a:srgbClr>
                  </a:outerShdw>
                </a:effectLst>
              </p:spPr>
              <p:txBody>
                <a:bodyPr wrap="square" lIns="45718" tIns="45718" rIns="45718" bIns="45718"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140" name="Shape 551">
                  <a:extLst>
                    <a:ext uri="{FF2B5EF4-FFF2-40B4-BE49-F238E27FC236}">
                      <a16:creationId xmlns:a16="http://schemas.microsoft.com/office/drawing/2014/main" id="{B0136CC6-6AA7-4601-95F3-9C1F12C4A0DC}"/>
                    </a:ext>
                  </a:extLst>
                </p:cNvPr>
                <p:cNvSpPr/>
                <p:nvPr/>
              </p:nvSpPr>
              <p:spPr>
                <a:xfrm>
                  <a:off x="-2" y="-1"/>
                  <a:ext cx="1013104" cy="796085"/>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3175" cap="flat">
                  <a:solidFill>
                    <a:srgbClr val="F2F2F2"/>
                  </a:solidFill>
                  <a:prstDash val="solid"/>
                  <a:round/>
                </a:ln>
                <a:effectLst>
                  <a:outerShdw blurRad="50800" dist="25400" dir="5400000" rotWithShape="0">
                    <a:srgbClr val="000000">
                      <a:alpha val="35000"/>
                    </a:srgbClr>
                  </a:outerShdw>
                </a:effectLst>
              </p:spPr>
              <p:txBody>
                <a:bodyPr wrap="square" lIns="45718" tIns="45718" rIns="45718" bIns="45718"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141" name="Shape 552">
                  <a:extLst>
                    <a:ext uri="{FF2B5EF4-FFF2-40B4-BE49-F238E27FC236}">
                      <a16:creationId xmlns:a16="http://schemas.microsoft.com/office/drawing/2014/main" id="{61ECC6D1-9F17-4D2F-AE21-2B61038FECA9}"/>
                    </a:ext>
                  </a:extLst>
                </p:cNvPr>
                <p:cNvSpPr txBox="1"/>
                <p:nvPr/>
              </p:nvSpPr>
              <p:spPr>
                <a:xfrm>
                  <a:off x="0" y="328594"/>
                  <a:ext cx="1013101" cy="2715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8" tIns="60958" rIns="60958" bIns="60958" numCol="1" anchor="ctr">
                  <a:spAutoFit/>
                </a:bodyPr>
                <a:lstStyle>
                  <a:lvl1pPr defTabSz="1219200">
                    <a:defRPr sz="900">
                      <a:solidFill>
                        <a:srgbClr val="FFFFFF"/>
                      </a:solidFill>
                    </a:defRPr>
                  </a:lvl1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等线" panose="020F0502020204030204"/>
                      <a:ea typeface="+mn-ea"/>
                      <a:cs typeface="+mn-cs"/>
                    </a:rPr>
                    <a:t>PI</a:t>
                  </a:r>
                  <a:endParaRPr kumimoji="0" sz="900" b="0" i="0" u="none" strike="noStrike" kern="1200" cap="none" spc="0" normalizeH="0" baseline="0" noProof="0" dirty="0">
                    <a:ln>
                      <a:noFill/>
                    </a:ln>
                    <a:solidFill>
                      <a:srgbClr val="FFFFFF"/>
                    </a:solidFill>
                    <a:effectLst/>
                    <a:uLnTx/>
                    <a:uFillTx/>
                    <a:latin typeface="等线" panose="020F0502020204030204"/>
                    <a:ea typeface="+mn-ea"/>
                    <a:cs typeface="+mn-cs"/>
                  </a:endParaRPr>
                </a:p>
              </p:txBody>
            </p:sp>
          </p:grpSp>
          <p:grpSp>
            <p:nvGrpSpPr>
              <p:cNvPr id="112" name="Group 557">
                <a:extLst>
                  <a:ext uri="{FF2B5EF4-FFF2-40B4-BE49-F238E27FC236}">
                    <a16:creationId xmlns:a16="http://schemas.microsoft.com/office/drawing/2014/main" id="{DD96CD2B-F7F2-41E8-8D70-C4D0CCE9BDB1}"/>
                  </a:ext>
                </a:extLst>
              </p:cNvPr>
              <p:cNvGrpSpPr/>
              <p:nvPr/>
            </p:nvGrpSpPr>
            <p:grpSpPr>
              <a:xfrm>
                <a:off x="6424576" y="3353363"/>
                <a:ext cx="1013106" cy="826563"/>
                <a:chOff x="-2" y="-1"/>
                <a:chExt cx="1013104" cy="826562"/>
              </a:xfrm>
            </p:grpSpPr>
            <p:sp>
              <p:nvSpPr>
                <p:cNvPr id="136" name="Shape 554">
                  <a:extLst>
                    <a:ext uri="{FF2B5EF4-FFF2-40B4-BE49-F238E27FC236}">
                      <a16:creationId xmlns:a16="http://schemas.microsoft.com/office/drawing/2014/main" id="{856794AA-7250-412A-935A-DF9A0D5AC81E}"/>
                    </a:ext>
                  </a:extLst>
                </p:cNvPr>
                <p:cNvSpPr/>
                <p:nvPr/>
              </p:nvSpPr>
              <p:spPr>
                <a:xfrm>
                  <a:off x="-2" y="-1"/>
                  <a:ext cx="1013104" cy="82656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6454FE">
                    <a:alpha val="50000"/>
                  </a:srgbClr>
                </a:solidFill>
                <a:ln w="12700" cap="flat">
                  <a:noFill/>
                  <a:miter lim="400000"/>
                </a:ln>
                <a:effectLst>
                  <a:outerShdw blurRad="50800" dist="25400" dir="5400000" rotWithShape="0">
                    <a:srgbClr val="000000">
                      <a:alpha val="35000"/>
                    </a:srgbClr>
                  </a:outerShdw>
                </a:effectLst>
              </p:spPr>
              <p:txBody>
                <a:bodyPr wrap="square" lIns="45718" tIns="45718" rIns="45718" bIns="45718"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137" name="Shape 555">
                  <a:extLst>
                    <a:ext uri="{FF2B5EF4-FFF2-40B4-BE49-F238E27FC236}">
                      <a16:creationId xmlns:a16="http://schemas.microsoft.com/office/drawing/2014/main" id="{FBE70494-B72F-4A03-BAF5-31BB7B5DB36F}"/>
                    </a:ext>
                  </a:extLst>
                </p:cNvPr>
                <p:cNvSpPr/>
                <p:nvPr/>
              </p:nvSpPr>
              <p:spPr>
                <a:xfrm>
                  <a:off x="-2" y="-1"/>
                  <a:ext cx="1013104" cy="826562"/>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3175" cap="flat">
                  <a:solidFill>
                    <a:srgbClr val="F2F2F2"/>
                  </a:solidFill>
                  <a:prstDash val="solid"/>
                  <a:round/>
                </a:ln>
                <a:effectLst>
                  <a:outerShdw blurRad="50800" dist="25400" dir="5400000" rotWithShape="0">
                    <a:srgbClr val="000000">
                      <a:alpha val="35000"/>
                    </a:srgbClr>
                  </a:outerShdw>
                </a:effectLst>
              </p:spPr>
              <p:txBody>
                <a:bodyPr wrap="square" lIns="45718" tIns="45718" rIns="45718" bIns="45718"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138" name="Shape 556">
                  <a:extLst>
                    <a:ext uri="{FF2B5EF4-FFF2-40B4-BE49-F238E27FC236}">
                      <a16:creationId xmlns:a16="http://schemas.microsoft.com/office/drawing/2014/main" id="{CF571D32-78AF-4A17-8273-508799404E88}"/>
                    </a:ext>
                  </a:extLst>
                </p:cNvPr>
                <p:cNvSpPr txBox="1"/>
                <p:nvPr/>
              </p:nvSpPr>
              <p:spPr>
                <a:xfrm>
                  <a:off x="0" y="346371"/>
                  <a:ext cx="1013101" cy="2715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8" tIns="60958" rIns="60958" bIns="60958" numCol="1" anchor="ctr">
                  <a:spAutoFit/>
                </a:bodyPr>
                <a:lstStyle>
                  <a:lvl1pPr defTabSz="1219200">
                    <a:defRPr sz="900">
                      <a:solidFill>
                        <a:srgbClr val="FFFFFF"/>
                      </a:solidFill>
                    </a:defRPr>
                  </a:lvl1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等线" panose="020F0502020204030204"/>
                      <a:ea typeface="+mn-ea"/>
                      <a:cs typeface="+mn-cs"/>
                    </a:rPr>
                    <a:t>DI</a:t>
                  </a:r>
                  <a:endParaRPr kumimoji="0" sz="900" b="0" i="0" u="none" strike="noStrike" kern="1200" cap="none" spc="0" normalizeH="0" baseline="0" noProof="0" dirty="0">
                    <a:ln>
                      <a:noFill/>
                    </a:ln>
                    <a:solidFill>
                      <a:srgbClr val="FFFFFF"/>
                    </a:solidFill>
                    <a:effectLst/>
                    <a:uLnTx/>
                    <a:uFillTx/>
                    <a:latin typeface="等线" panose="020F0502020204030204"/>
                    <a:ea typeface="+mn-ea"/>
                    <a:cs typeface="+mn-cs"/>
                  </a:endParaRPr>
                </a:p>
              </p:txBody>
            </p:sp>
          </p:grpSp>
          <p:grpSp>
            <p:nvGrpSpPr>
              <p:cNvPr id="113" name="Group 561">
                <a:extLst>
                  <a:ext uri="{FF2B5EF4-FFF2-40B4-BE49-F238E27FC236}">
                    <a16:creationId xmlns:a16="http://schemas.microsoft.com/office/drawing/2014/main" id="{9E286750-942F-49F2-A6DC-D0C4E3A7404B}"/>
                  </a:ext>
                </a:extLst>
              </p:cNvPr>
              <p:cNvGrpSpPr/>
              <p:nvPr/>
            </p:nvGrpSpPr>
            <p:grpSpPr>
              <a:xfrm>
                <a:off x="6280254" y="4679892"/>
                <a:ext cx="2660066" cy="720003"/>
                <a:chOff x="0" y="0"/>
                <a:chExt cx="2660065" cy="720002"/>
              </a:xfrm>
            </p:grpSpPr>
            <p:sp>
              <p:nvSpPr>
                <p:cNvPr id="133" name="Shape 558">
                  <a:extLst>
                    <a:ext uri="{FF2B5EF4-FFF2-40B4-BE49-F238E27FC236}">
                      <a16:creationId xmlns:a16="http://schemas.microsoft.com/office/drawing/2014/main" id="{D8194C41-1BE8-4C71-8E79-8771932F458B}"/>
                    </a:ext>
                  </a:extLst>
                </p:cNvPr>
                <p:cNvSpPr/>
                <p:nvPr/>
              </p:nvSpPr>
              <p:spPr>
                <a:xfrm>
                  <a:off x="-1" y="-1"/>
                  <a:ext cx="2660065" cy="720004"/>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chemeClr val="accent3">
                    <a:alpha val="50000"/>
                  </a:schemeClr>
                </a:solidFill>
                <a:ln w="12700" cap="flat">
                  <a:noFill/>
                  <a:miter lim="400000"/>
                </a:ln>
                <a:effectLst>
                  <a:outerShdw blurRad="50800" dist="25400" dir="5400000" rotWithShape="0">
                    <a:srgbClr val="000000">
                      <a:alpha val="35000"/>
                    </a:srgbClr>
                  </a:outerShdw>
                </a:effectLst>
              </p:spPr>
              <p:txBody>
                <a:bodyPr wrap="square" lIns="45718" tIns="45718" rIns="45718" bIns="45718"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tabLst/>
                    <a:defRPr sz="1200"/>
                  </a:pPr>
                  <a:endParaRPr kumimoji="0"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134" name="Shape 559">
                  <a:extLst>
                    <a:ext uri="{FF2B5EF4-FFF2-40B4-BE49-F238E27FC236}">
                      <a16:creationId xmlns:a16="http://schemas.microsoft.com/office/drawing/2014/main" id="{CBA450E4-745E-493E-BA39-D1B8A599BAA3}"/>
                    </a:ext>
                  </a:extLst>
                </p:cNvPr>
                <p:cNvSpPr/>
                <p:nvPr/>
              </p:nvSpPr>
              <p:spPr>
                <a:xfrm>
                  <a:off x="-1" y="-1"/>
                  <a:ext cx="2660065" cy="720004"/>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3175" cap="flat">
                  <a:solidFill>
                    <a:srgbClr val="F2F2F2"/>
                  </a:solidFill>
                  <a:prstDash val="solid"/>
                  <a:round/>
                </a:ln>
                <a:effectLst>
                  <a:outerShdw blurRad="50800" dist="25400" dir="5400000" rotWithShape="0">
                    <a:srgbClr val="000000">
                      <a:alpha val="35000"/>
                    </a:srgbClr>
                  </a:outerShdw>
                </a:effectLst>
              </p:spPr>
              <p:txBody>
                <a:bodyPr wrap="square" lIns="45718" tIns="45718" rIns="45718" bIns="45718"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tabLst/>
                    <a:defRPr sz="1200"/>
                  </a:pPr>
                  <a:endParaRPr kumimoji="0"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135" name="Shape 560">
                  <a:extLst>
                    <a:ext uri="{FF2B5EF4-FFF2-40B4-BE49-F238E27FC236}">
                      <a16:creationId xmlns:a16="http://schemas.microsoft.com/office/drawing/2014/main" id="{5AB0C566-3395-484A-A229-1FD0BDCF4694}"/>
                    </a:ext>
                  </a:extLst>
                </p:cNvPr>
                <p:cNvSpPr txBox="1"/>
                <p:nvPr/>
              </p:nvSpPr>
              <p:spPr>
                <a:xfrm>
                  <a:off x="-1" y="270140"/>
                  <a:ext cx="2660066" cy="29971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8" tIns="60958" rIns="60958" bIns="60958" numCol="1" anchor="ctr">
                  <a:spAutoFit/>
                </a:bodyPr>
                <a:lstStyle>
                  <a:lvl1pPr algn="ctr" defTabSz="1219200">
                    <a:defRPr sz="1200">
                      <a:solidFill>
                        <a:srgbClr val="FFFFFF"/>
                      </a:solidFill>
                    </a:defRPr>
                  </a:lvl1pPr>
                </a:lstStyle>
                <a:p>
                  <a:pPr marL="0" marR="0" lvl="0" indent="0" algn="ctr" defTabSz="1219200"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srgbClr val="FFFFFF"/>
                      </a:solidFill>
                      <a:effectLst/>
                      <a:uLnTx/>
                      <a:uFillTx/>
                      <a:latin typeface="等线" panose="020F0502020204030204"/>
                      <a:ea typeface="+mn-ea"/>
                      <a:cs typeface="+mn-cs"/>
                    </a:rPr>
                    <a:t>Historical Data</a:t>
                  </a:r>
                </a:p>
              </p:txBody>
            </p:sp>
          </p:grpSp>
          <p:sp>
            <p:nvSpPr>
              <p:cNvPr id="114" name="Shape 570">
                <a:extLst>
                  <a:ext uri="{FF2B5EF4-FFF2-40B4-BE49-F238E27FC236}">
                    <a16:creationId xmlns:a16="http://schemas.microsoft.com/office/drawing/2014/main" id="{12D5C410-0847-4E57-8B66-9EFC6EB412FF}"/>
                  </a:ext>
                </a:extLst>
              </p:cNvPr>
              <p:cNvSpPr txBox="1"/>
              <p:nvPr/>
            </p:nvSpPr>
            <p:spPr>
              <a:xfrm>
                <a:off x="3556206" y="3199320"/>
                <a:ext cx="1138235" cy="5847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8" tIns="60958" rIns="60958" bIns="60958">
                <a:spAutoFit/>
              </a:bodyPr>
              <a:lstStyle>
                <a:lvl1pPr algn="ctr" defTabSz="1219200">
                  <a:defRPr sz="1000" b="1"/>
                </a:lvl1pPr>
              </a:lstStyle>
              <a:p>
                <a:pPr marL="0" marR="0" lvl="0" indent="0" algn="ctr" defTabSz="12192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TSDB</a:t>
                </a:r>
              </a:p>
              <a:p>
                <a:pPr marL="0" marR="0" lvl="0" indent="0" algn="ctr" defTabSz="1219200" rtl="0" eaLnBrk="1" fontAlgn="auto" latinLnBrk="0" hangingPunct="1">
                  <a:lnSpc>
                    <a:spcPct val="100000"/>
                  </a:lnSpc>
                  <a:spcBef>
                    <a:spcPts val="0"/>
                  </a:spcBef>
                  <a:spcAft>
                    <a:spcPts val="0"/>
                  </a:spcAft>
                  <a:buClrTx/>
                  <a:buSzTx/>
                  <a:buFontTx/>
                  <a:buNone/>
                  <a:tabLst/>
                  <a:defRPr/>
                </a:pPr>
                <a:r>
                  <a:rPr kumimoji="0" sz="1000" b="1" i="0" u="none" strike="noStrike" kern="1200" cap="none" spc="0" normalizeH="0" baseline="0" noProof="0" dirty="0">
                    <a:ln>
                      <a:noFill/>
                    </a:ln>
                    <a:solidFill>
                      <a:prstClr val="black"/>
                    </a:solidFill>
                    <a:effectLst/>
                    <a:uLnTx/>
                    <a:uFillTx/>
                    <a:latin typeface="等线" panose="020F0502020204030204"/>
                    <a:ea typeface="+mn-ea"/>
                    <a:cs typeface="+mn-cs"/>
                  </a:rPr>
                  <a:t>Storage Policy</a:t>
                </a:r>
              </a:p>
            </p:txBody>
          </p:sp>
          <p:grpSp>
            <p:nvGrpSpPr>
              <p:cNvPr id="115" name="Group 574">
                <a:extLst>
                  <a:ext uri="{FF2B5EF4-FFF2-40B4-BE49-F238E27FC236}">
                    <a16:creationId xmlns:a16="http://schemas.microsoft.com/office/drawing/2014/main" id="{0EF8DBD6-7A2B-48ED-9002-BE34EC973687}"/>
                  </a:ext>
                </a:extLst>
              </p:cNvPr>
              <p:cNvGrpSpPr/>
              <p:nvPr/>
            </p:nvGrpSpPr>
            <p:grpSpPr>
              <a:xfrm>
                <a:off x="9012493" y="3329385"/>
                <a:ext cx="1013106" cy="826563"/>
                <a:chOff x="-2" y="-1"/>
                <a:chExt cx="1013104" cy="826562"/>
              </a:xfrm>
            </p:grpSpPr>
            <p:sp>
              <p:nvSpPr>
                <p:cNvPr id="130" name="Shape 571">
                  <a:extLst>
                    <a:ext uri="{FF2B5EF4-FFF2-40B4-BE49-F238E27FC236}">
                      <a16:creationId xmlns:a16="http://schemas.microsoft.com/office/drawing/2014/main" id="{8866E7F2-285E-4FB5-83A2-6B02B854F2DF}"/>
                    </a:ext>
                  </a:extLst>
                </p:cNvPr>
                <p:cNvSpPr/>
                <p:nvPr/>
              </p:nvSpPr>
              <p:spPr>
                <a:xfrm>
                  <a:off x="-2" y="-1"/>
                  <a:ext cx="1013104" cy="82656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6454FE">
                    <a:alpha val="50000"/>
                  </a:srgbClr>
                </a:solidFill>
                <a:ln w="12700" cap="flat">
                  <a:noFill/>
                  <a:miter lim="400000"/>
                </a:ln>
                <a:effectLst>
                  <a:outerShdw blurRad="50800" dist="25400" dir="5400000" rotWithShape="0">
                    <a:srgbClr val="000000">
                      <a:alpha val="35000"/>
                    </a:srgbClr>
                  </a:outerShdw>
                </a:effectLst>
              </p:spPr>
              <p:txBody>
                <a:bodyPr wrap="square" lIns="45718" tIns="45718" rIns="45718" bIns="45718"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131" name="Shape 572">
                  <a:extLst>
                    <a:ext uri="{FF2B5EF4-FFF2-40B4-BE49-F238E27FC236}">
                      <a16:creationId xmlns:a16="http://schemas.microsoft.com/office/drawing/2014/main" id="{C4E65616-E9EC-4C61-8A0A-9A57B2AFD964}"/>
                    </a:ext>
                  </a:extLst>
                </p:cNvPr>
                <p:cNvSpPr/>
                <p:nvPr/>
              </p:nvSpPr>
              <p:spPr>
                <a:xfrm>
                  <a:off x="-2" y="-1"/>
                  <a:ext cx="1013104" cy="826562"/>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3175" cap="flat">
                  <a:solidFill>
                    <a:srgbClr val="F2F2F2"/>
                  </a:solidFill>
                  <a:prstDash val="solid"/>
                  <a:round/>
                </a:ln>
                <a:effectLst>
                  <a:outerShdw blurRad="50800" dist="25400" dir="5400000" rotWithShape="0">
                    <a:srgbClr val="000000">
                      <a:alpha val="35000"/>
                    </a:srgbClr>
                  </a:outerShdw>
                </a:effectLst>
              </p:spPr>
              <p:txBody>
                <a:bodyPr wrap="square" lIns="45718" tIns="45718" rIns="45718" bIns="45718"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132" name="Shape 573">
                  <a:extLst>
                    <a:ext uri="{FF2B5EF4-FFF2-40B4-BE49-F238E27FC236}">
                      <a16:creationId xmlns:a16="http://schemas.microsoft.com/office/drawing/2014/main" id="{5384A786-0658-420E-A0F7-760D3582BDBB}"/>
                    </a:ext>
                  </a:extLst>
                </p:cNvPr>
                <p:cNvSpPr txBox="1"/>
                <p:nvPr/>
              </p:nvSpPr>
              <p:spPr>
                <a:xfrm>
                  <a:off x="0" y="346372"/>
                  <a:ext cx="1013101" cy="2715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8" tIns="60958" rIns="60958" bIns="60958" numCol="1" anchor="ctr">
                  <a:spAutoFit/>
                </a:bodyPr>
                <a:lstStyle>
                  <a:lvl1pPr defTabSz="1219200">
                    <a:defRPr sz="900">
                      <a:solidFill>
                        <a:srgbClr val="FFFFFF"/>
                      </a:solidFill>
                    </a:defRPr>
                  </a:lvl1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sz="900" b="0" i="0" u="none" strike="noStrike" kern="1200" cap="none" spc="0" normalizeH="0" baseline="0" noProof="0" dirty="0">
                      <a:ln>
                        <a:noFill/>
                      </a:ln>
                      <a:solidFill>
                        <a:srgbClr val="FFFFFF"/>
                      </a:solidFill>
                      <a:effectLst/>
                      <a:uLnTx/>
                      <a:uFillTx/>
                      <a:latin typeface="等线" panose="020F0502020204030204"/>
                      <a:ea typeface="+mn-ea"/>
                      <a:cs typeface="+mn-cs"/>
                    </a:rPr>
                    <a:t>Generic</a:t>
                  </a:r>
                </a:p>
              </p:txBody>
            </p:sp>
          </p:grpSp>
          <p:sp>
            <p:nvSpPr>
              <p:cNvPr id="116" name="Shape 575">
                <a:extLst>
                  <a:ext uri="{FF2B5EF4-FFF2-40B4-BE49-F238E27FC236}">
                    <a16:creationId xmlns:a16="http://schemas.microsoft.com/office/drawing/2014/main" id="{31E3A8B7-28B6-4017-8FF0-9904864320FF}"/>
                  </a:ext>
                </a:extLst>
              </p:cNvPr>
              <p:cNvSpPr txBox="1"/>
              <p:nvPr/>
            </p:nvSpPr>
            <p:spPr>
              <a:xfrm>
                <a:off x="9142099" y="4416957"/>
                <a:ext cx="1275543" cy="3251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8" tIns="60958" rIns="60958" bIns="60958">
                <a:spAutoFit/>
              </a:bodyPr>
              <a:lstStyle>
                <a:lvl1pPr algn="r" defTabSz="1219200">
                  <a:defRPr sz="1400" b="1">
                    <a:solidFill>
                      <a:srgbClr val="C00000"/>
                    </a:solidFill>
                  </a:defRPr>
                </a:lvl1pPr>
              </a:lstStyle>
              <a:p>
                <a:pPr marL="0" marR="0" lvl="0" indent="0" algn="r" defTabSz="1219200" rtl="0" eaLnBrk="1" fontAlgn="auto" latinLnBrk="0" hangingPunct="1">
                  <a:lnSpc>
                    <a:spcPct val="100000"/>
                  </a:lnSpc>
                  <a:spcBef>
                    <a:spcPts val="0"/>
                  </a:spcBef>
                  <a:spcAft>
                    <a:spcPts val="0"/>
                  </a:spcAft>
                  <a:buClrTx/>
                  <a:buSzTx/>
                  <a:buFontTx/>
                  <a:buNone/>
                  <a:tabLst/>
                  <a:defRPr/>
                </a:pPr>
                <a:r>
                  <a:rPr kumimoji="0" sz="1400" b="1" i="0" u="none" strike="noStrike" kern="1200" cap="none" spc="0" normalizeH="0" baseline="0" noProof="0" dirty="0">
                    <a:ln>
                      <a:noFill/>
                    </a:ln>
                    <a:solidFill>
                      <a:srgbClr val="C00000"/>
                    </a:solidFill>
                    <a:effectLst/>
                    <a:uLnTx/>
                    <a:uFillTx/>
                    <a:latin typeface="等线" panose="020F0502020204030204"/>
                    <a:ea typeface="+mn-ea"/>
                    <a:cs typeface="+mn-cs"/>
                  </a:rPr>
                  <a:t>Archive DB</a:t>
                </a:r>
              </a:p>
            </p:txBody>
          </p:sp>
          <p:sp>
            <p:nvSpPr>
              <p:cNvPr id="117" name="Shape 576">
                <a:extLst>
                  <a:ext uri="{FF2B5EF4-FFF2-40B4-BE49-F238E27FC236}">
                    <a16:creationId xmlns:a16="http://schemas.microsoft.com/office/drawing/2014/main" id="{DB4D29B1-E60E-4C6E-B031-00E3A2B0F5F6}"/>
                  </a:ext>
                </a:extLst>
              </p:cNvPr>
              <p:cNvSpPr txBox="1"/>
              <p:nvPr/>
            </p:nvSpPr>
            <p:spPr>
              <a:xfrm>
                <a:off x="8467571" y="2354531"/>
                <a:ext cx="1909429" cy="3514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8" tIns="60958" rIns="60958" bIns="60958">
                <a:spAutoFit/>
              </a:bodyPr>
              <a:lstStyle>
                <a:lvl1pPr algn="r" defTabSz="1219200">
                  <a:defRPr sz="1400" b="1">
                    <a:solidFill>
                      <a:srgbClr val="C00000"/>
                    </a:solidFill>
                  </a:defRPr>
                </a:lvl1pPr>
              </a:lstStyle>
              <a:p>
                <a:pPr marL="0" marR="0" lvl="0" indent="0" algn="r" defTabSz="1219200" rtl="0" eaLnBrk="1" fontAlgn="auto" latinLnBrk="0" hangingPunct="1">
                  <a:lnSpc>
                    <a:spcPct val="100000"/>
                  </a:lnSpc>
                  <a:spcBef>
                    <a:spcPts val="0"/>
                  </a:spcBef>
                  <a:spcAft>
                    <a:spcPts val="0"/>
                  </a:spcAft>
                  <a:buClrTx/>
                  <a:buSzTx/>
                  <a:buFontTx/>
                  <a:buNone/>
                  <a:tabLst/>
                  <a:defRPr/>
                </a:pPr>
                <a:r>
                  <a:rPr lang="en-US" dirty="0">
                    <a:latin typeface="等线" panose="020F0502020204030204"/>
                  </a:rPr>
                  <a:t>In-memory DB</a:t>
                </a:r>
                <a:endParaRPr kumimoji="0" sz="1400" b="1" i="0" u="none" strike="noStrike" kern="1200" cap="none" spc="0" normalizeH="0" baseline="0" noProof="0" dirty="0">
                  <a:ln>
                    <a:noFill/>
                  </a:ln>
                  <a:solidFill>
                    <a:srgbClr val="C00000"/>
                  </a:solidFill>
                  <a:effectLst/>
                  <a:uLnTx/>
                  <a:uFillTx/>
                  <a:latin typeface="等线" panose="020F0502020204030204"/>
                  <a:ea typeface="+mn-ea"/>
                  <a:cs typeface="+mn-cs"/>
                </a:endParaRPr>
              </a:p>
            </p:txBody>
          </p:sp>
          <p:sp>
            <p:nvSpPr>
              <p:cNvPr id="118" name="Shape 578">
                <a:extLst>
                  <a:ext uri="{FF2B5EF4-FFF2-40B4-BE49-F238E27FC236}">
                    <a16:creationId xmlns:a16="http://schemas.microsoft.com/office/drawing/2014/main" id="{F75B3488-CCAF-462E-AEE5-F23798E728FC}"/>
                  </a:ext>
                </a:extLst>
              </p:cNvPr>
              <p:cNvSpPr txBox="1"/>
              <p:nvPr/>
            </p:nvSpPr>
            <p:spPr>
              <a:xfrm>
                <a:off x="4914385" y="4265075"/>
                <a:ext cx="723272" cy="3124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0958" tIns="60958" rIns="60958" bIns="60958">
                <a:spAutoFit/>
              </a:bodyPr>
              <a:lstStyle>
                <a:lvl1pPr defTabSz="1219200">
                  <a:defRPr sz="1300" b="1"/>
                </a:lvl1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sz="1300" b="1" i="0" u="none" strike="noStrike" kern="1200" cap="none" spc="0" normalizeH="0" baseline="0" noProof="0">
                    <a:ln>
                      <a:noFill/>
                    </a:ln>
                    <a:solidFill>
                      <a:prstClr val="black"/>
                    </a:solidFill>
                    <a:effectLst/>
                    <a:uLnTx/>
                    <a:uFillTx/>
                    <a:latin typeface="等线" panose="020F0502020204030204"/>
                    <a:ea typeface="+mn-ea"/>
                    <a:cs typeface="+mn-cs"/>
                  </a:rPr>
                  <a:t>Archive</a:t>
                </a:r>
              </a:p>
            </p:txBody>
          </p:sp>
          <p:sp>
            <p:nvSpPr>
              <p:cNvPr id="120" name="Shape 595">
                <a:extLst>
                  <a:ext uri="{FF2B5EF4-FFF2-40B4-BE49-F238E27FC236}">
                    <a16:creationId xmlns:a16="http://schemas.microsoft.com/office/drawing/2014/main" id="{2359A6D9-792E-463B-B94E-693DCEA1660E}"/>
                  </a:ext>
                </a:extLst>
              </p:cNvPr>
              <p:cNvSpPr txBox="1"/>
              <p:nvPr/>
            </p:nvSpPr>
            <p:spPr>
              <a:xfrm>
                <a:off x="3650723" y="4421882"/>
                <a:ext cx="1138235" cy="5847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8" tIns="60958" rIns="60958" bIns="60958">
                <a:spAutoFit/>
              </a:bodyPr>
              <a:lstStyle>
                <a:lvl1pPr algn="ctr" defTabSz="1219200">
                  <a:defRPr sz="1000" b="1"/>
                </a:lvl1pPr>
              </a:lstStyle>
              <a:p>
                <a:pPr marL="0" marR="0" lvl="0" indent="0" algn="ctr" defTabSz="1219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等线" panose="020F0502020204030204"/>
                    <a:ea typeface="+mn-ea"/>
                    <a:cs typeface="+mn-cs"/>
                  </a:rPr>
                  <a:t>Archive </a:t>
                </a:r>
                <a:r>
                  <a:rPr kumimoji="0" sz="1000" b="1" i="0" u="none" strike="noStrike" kern="1200" cap="none" spc="0" normalizeH="0" baseline="0" noProof="0" dirty="0">
                    <a:ln>
                      <a:noFill/>
                    </a:ln>
                    <a:solidFill>
                      <a:prstClr val="black"/>
                    </a:solidFill>
                    <a:effectLst/>
                    <a:uLnTx/>
                    <a:uFillTx/>
                    <a:latin typeface="等线" panose="020F0502020204030204"/>
                    <a:ea typeface="+mn-ea"/>
                    <a:cs typeface="+mn-cs"/>
                  </a:rPr>
                  <a:t>Storage Policy</a:t>
                </a:r>
              </a:p>
            </p:txBody>
          </p:sp>
          <p:sp>
            <p:nvSpPr>
              <p:cNvPr id="121" name="Shape 596">
                <a:extLst>
                  <a:ext uri="{FF2B5EF4-FFF2-40B4-BE49-F238E27FC236}">
                    <a16:creationId xmlns:a16="http://schemas.microsoft.com/office/drawing/2014/main" id="{1F5C4574-1F22-482D-9AFB-7FA9D9B31E5B}"/>
                  </a:ext>
                </a:extLst>
              </p:cNvPr>
              <p:cNvSpPr/>
              <p:nvPr/>
            </p:nvSpPr>
            <p:spPr>
              <a:xfrm>
                <a:off x="4917684" y="2515171"/>
                <a:ext cx="5505517" cy="401780"/>
              </a:xfrm>
              <a:prstGeom prst="rect">
                <a:avLst/>
              </a:prstGeom>
              <a:solidFill>
                <a:schemeClr val="accent3">
                  <a:alpha val="10000"/>
                </a:schemeClr>
              </a:solidFill>
              <a:ln w="12700">
                <a:miter lim="400000"/>
              </a:ln>
              <a:effectLst>
                <a:outerShdw blurRad="50800" dist="25400" dir="5400000" rotWithShape="0">
                  <a:srgbClr val="000000">
                    <a:alpha val="35000"/>
                  </a:srgbClr>
                </a:outerShdw>
              </a:effectLst>
            </p:spPr>
            <p:txBody>
              <a:bodyPr lIns="45718" tIns="45718" rIns="45718" bIns="45718" anchor="ctr"/>
              <a:lstStyle/>
              <a:p>
                <a:pPr marL="0" marR="0" lvl="0" indent="0" algn="l" defTabSz="1219200" rtl="0" eaLnBrk="1" fontAlgn="auto" latinLnBrk="0" hangingPunct="1">
                  <a:lnSpc>
                    <a:spcPct val="100000"/>
                  </a:lnSpc>
                  <a:spcBef>
                    <a:spcPts val="0"/>
                  </a:spcBef>
                  <a:spcAft>
                    <a:spcPts val="0"/>
                  </a:spcAft>
                  <a:buClrTx/>
                  <a:buSzTx/>
                  <a:buFontTx/>
                  <a:buNone/>
                  <a:tabLst/>
                  <a:defRPr sz="1200"/>
                </a:pPr>
                <a:endParaRPr kumimoji="0"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122" name="Shape 600">
                <a:extLst>
                  <a:ext uri="{FF2B5EF4-FFF2-40B4-BE49-F238E27FC236}">
                    <a16:creationId xmlns:a16="http://schemas.microsoft.com/office/drawing/2014/main" id="{5B83AAE6-3970-4991-B636-F3605F273502}"/>
                  </a:ext>
                </a:extLst>
              </p:cNvPr>
              <p:cNvSpPr txBox="1"/>
              <p:nvPr/>
            </p:nvSpPr>
            <p:spPr>
              <a:xfrm>
                <a:off x="4977347" y="2566199"/>
                <a:ext cx="940746" cy="299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0958" tIns="60958" rIns="60958" bIns="60958">
                <a:spAutoFit/>
              </a:bodyPr>
              <a:lstStyle>
                <a:lvl1pPr defTabSz="1219200">
                  <a:defRPr sz="1200" b="1"/>
                </a:lvl1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sz="1200" b="1" i="0" u="none" strike="noStrike" kern="1200" cap="none" spc="0" normalizeH="0" baseline="0" noProof="0">
                    <a:ln>
                      <a:noFill/>
                    </a:ln>
                    <a:solidFill>
                      <a:prstClr val="black"/>
                    </a:solidFill>
                    <a:effectLst/>
                    <a:uLnTx/>
                    <a:uFillTx/>
                    <a:latin typeface="等线" panose="020F0502020204030204"/>
                    <a:ea typeface="+mn-ea"/>
                    <a:cs typeface="+mn-cs"/>
                  </a:rPr>
                  <a:t>Latest Data</a:t>
                </a:r>
              </a:p>
            </p:txBody>
          </p:sp>
          <p:sp>
            <p:nvSpPr>
              <p:cNvPr id="123" name="Shape 606">
                <a:extLst>
                  <a:ext uri="{FF2B5EF4-FFF2-40B4-BE49-F238E27FC236}">
                    <a16:creationId xmlns:a16="http://schemas.microsoft.com/office/drawing/2014/main" id="{D8C5C21D-F398-41B1-9240-B0433D82F59A}"/>
                  </a:ext>
                </a:extLst>
              </p:cNvPr>
              <p:cNvSpPr txBox="1"/>
              <p:nvPr/>
            </p:nvSpPr>
            <p:spPr>
              <a:xfrm>
                <a:off x="3449198" y="2268799"/>
                <a:ext cx="1512312" cy="4308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8" tIns="60958" rIns="60958" bIns="60958">
                <a:spAutoFit/>
              </a:bodyPr>
              <a:lstStyle>
                <a:lvl1pPr algn="ctr" defTabSz="1219200">
                  <a:defRPr sz="1000" b="1"/>
                </a:lvl1pPr>
              </a:lstStyle>
              <a:p>
                <a:pPr marL="0" marR="0" lvl="0" indent="0" algn="ctr" defTabSz="1219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等线" panose="020F0502020204030204"/>
                    <a:ea typeface="+mn-ea"/>
                    <a:cs typeface="+mn-cs"/>
                  </a:rPr>
                  <a:t>System-defined </a:t>
                </a:r>
                <a:r>
                  <a:rPr kumimoji="0" sz="1000" b="1" i="0" u="none" strike="noStrike" kern="1200" cap="none" spc="0" normalizeH="0" baseline="0" noProof="0" dirty="0">
                    <a:ln>
                      <a:noFill/>
                    </a:ln>
                    <a:solidFill>
                      <a:prstClr val="black"/>
                    </a:solidFill>
                    <a:effectLst/>
                    <a:uLnTx/>
                    <a:uFillTx/>
                    <a:latin typeface="等线" panose="020F0502020204030204"/>
                    <a:ea typeface="+mn-ea"/>
                    <a:cs typeface="+mn-cs"/>
                  </a:rPr>
                  <a:t>Storage Policy</a:t>
                </a:r>
              </a:p>
            </p:txBody>
          </p:sp>
          <p:sp>
            <p:nvSpPr>
              <p:cNvPr id="124" name="Shape 609">
                <a:extLst>
                  <a:ext uri="{FF2B5EF4-FFF2-40B4-BE49-F238E27FC236}">
                    <a16:creationId xmlns:a16="http://schemas.microsoft.com/office/drawing/2014/main" id="{5DD9506D-A794-49C3-ADC3-7D4A7EFBEB4D}"/>
                  </a:ext>
                </a:extLst>
              </p:cNvPr>
              <p:cNvSpPr/>
              <p:nvPr/>
            </p:nvSpPr>
            <p:spPr>
              <a:xfrm>
                <a:off x="10688148" y="1754846"/>
                <a:ext cx="312263" cy="292386"/>
              </a:xfrm>
              <a:prstGeom prst="rect">
                <a:avLst/>
              </a:prstGeom>
              <a:ln w="12700">
                <a:miter lim="400000"/>
              </a:ln>
              <a:extLst>
                <a:ext uri="{C572A759-6A51-4108-AA02-DFA0A04FC94B}">
                  <ma14:wrappingTextBoxFlag xmlns:ma14="http://schemas.microsoft.com/office/mac/drawingml/2011/main" xmlns="" val="1"/>
                </a:ext>
              </a:extLst>
            </p:spPr>
            <p:txBody>
              <a:bodyPr wrap="none" lIns="60959" tIns="60959" rIns="60959" bIns="60959">
                <a:spAutoFit/>
              </a:bodyPr>
              <a:lstStyle>
                <a:lvl1pPr defTabSz="1219200">
                  <a:defRPr sz="1200" b="1">
                    <a:latin typeface="+mn-lt"/>
                    <a:ea typeface="+mn-ea"/>
                    <a:cs typeface="+mn-cs"/>
                    <a:sym typeface="Calibri"/>
                  </a:defRPr>
                </a:lvl1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panose="020F0502020204030204" pitchFamily="34" charset="0"/>
                    <a:ea typeface="Microsoft YaHei Light" panose="020B0502040204020203" pitchFamily="34" charset="-122"/>
                    <a:cs typeface="Calibri" panose="020F0502020204030204" pitchFamily="34" charset="0"/>
                    <a:sym typeface="Calibri"/>
                  </a:rPr>
                  <a:t>API</a:t>
                </a:r>
                <a:endParaRPr kumimoji="0" sz="1100" b="0" i="0" u="none" strike="noStrike" kern="1200" cap="none" spc="0" normalizeH="0" baseline="0" noProof="0" dirty="0">
                  <a:ln>
                    <a:noFill/>
                  </a:ln>
                  <a:solidFill>
                    <a:prstClr val="black"/>
                  </a:solidFill>
                  <a:effectLst/>
                  <a:uLnTx/>
                  <a:uFillTx/>
                  <a:latin typeface="Calibri" panose="020F0502020204030204" pitchFamily="34" charset="0"/>
                  <a:ea typeface="Microsoft YaHei Light" panose="020B0502040204020203" pitchFamily="34" charset="-122"/>
                  <a:cs typeface="Calibri" panose="020F0502020204030204" pitchFamily="34" charset="0"/>
                  <a:sym typeface="Calibri"/>
                </a:endParaRPr>
              </a:p>
            </p:txBody>
          </p:sp>
          <p:sp>
            <p:nvSpPr>
              <p:cNvPr id="125" name="Shape 609">
                <a:extLst>
                  <a:ext uri="{FF2B5EF4-FFF2-40B4-BE49-F238E27FC236}">
                    <a16:creationId xmlns:a16="http://schemas.microsoft.com/office/drawing/2014/main" id="{63DB3F15-74B8-4E6F-A89A-DCF2E5A479F4}"/>
                  </a:ext>
                </a:extLst>
              </p:cNvPr>
              <p:cNvSpPr/>
              <p:nvPr/>
            </p:nvSpPr>
            <p:spPr>
              <a:xfrm>
                <a:off x="10688148" y="3177980"/>
                <a:ext cx="312263" cy="292386"/>
              </a:xfrm>
              <a:prstGeom prst="rect">
                <a:avLst/>
              </a:prstGeom>
              <a:ln w="12700">
                <a:miter lim="400000"/>
              </a:ln>
              <a:extLst>
                <a:ext uri="{C572A759-6A51-4108-AA02-DFA0A04FC94B}">
                  <ma14:wrappingTextBoxFlag xmlns:ma14="http://schemas.microsoft.com/office/mac/drawingml/2011/main" xmlns="" val="1"/>
                </a:ext>
              </a:extLst>
            </p:spPr>
            <p:txBody>
              <a:bodyPr wrap="none" lIns="60959" tIns="60959" rIns="60959" bIns="60959">
                <a:spAutoFit/>
              </a:bodyPr>
              <a:lstStyle>
                <a:lvl1pPr defTabSz="1219200">
                  <a:defRPr sz="1200" b="1">
                    <a:latin typeface="+mn-lt"/>
                    <a:ea typeface="+mn-ea"/>
                    <a:cs typeface="+mn-cs"/>
                    <a:sym typeface="Calibri"/>
                  </a:defRPr>
                </a:lvl1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panose="020F0502020204030204" pitchFamily="34" charset="0"/>
                    <a:ea typeface="Microsoft YaHei Light" panose="020B0502040204020203" pitchFamily="34" charset="-122"/>
                    <a:cs typeface="Calibri" panose="020F0502020204030204" pitchFamily="34" charset="0"/>
                    <a:sym typeface="Calibri"/>
                  </a:rPr>
                  <a:t>API</a:t>
                </a:r>
                <a:endParaRPr kumimoji="0" sz="1100" b="0" i="0" u="none" strike="noStrike" kern="1200" cap="none" spc="0" normalizeH="0" baseline="0" noProof="0" dirty="0">
                  <a:ln>
                    <a:noFill/>
                  </a:ln>
                  <a:solidFill>
                    <a:prstClr val="black"/>
                  </a:solidFill>
                  <a:effectLst/>
                  <a:uLnTx/>
                  <a:uFillTx/>
                  <a:latin typeface="Calibri" panose="020F0502020204030204" pitchFamily="34" charset="0"/>
                  <a:ea typeface="Microsoft YaHei Light" panose="020B0502040204020203" pitchFamily="34" charset="-122"/>
                  <a:cs typeface="Calibri" panose="020F0502020204030204" pitchFamily="34" charset="0"/>
                  <a:sym typeface="Calibri"/>
                </a:endParaRPr>
              </a:p>
            </p:txBody>
          </p:sp>
          <p:cxnSp>
            <p:nvCxnSpPr>
              <p:cNvPr id="126" name="直线箭头连接符 115">
                <a:extLst>
                  <a:ext uri="{FF2B5EF4-FFF2-40B4-BE49-F238E27FC236}">
                    <a16:creationId xmlns:a16="http://schemas.microsoft.com/office/drawing/2014/main" id="{2F7F73E4-333B-46D3-896E-B4D75DA84AC4}"/>
                  </a:ext>
                </a:extLst>
              </p:cNvPr>
              <p:cNvCxnSpPr>
                <a:cxnSpLocks/>
              </p:cNvCxnSpPr>
              <p:nvPr/>
            </p:nvCxnSpPr>
            <p:spPr>
              <a:xfrm>
                <a:off x="10399232" y="1993832"/>
                <a:ext cx="1022428"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线箭头连接符 116">
                <a:extLst>
                  <a:ext uri="{FF2B5EF4-FFF2-40B4-BE49-F238E27FC236}">
                    <a16:creationId xmlns:a16="http://schemas.microsoft.com/office/drawing/2014/main" id="{9FFF3F0F-5622-4C49-BB3B-03AF3DD0ABBC}"/>
                  </a:ext>
                </a:extLst>
              </p:cNvPr>
              <p:cNvCxnSpPr>
                <a:cxnSpLocks/>
              </p:cNvCxnSpPr>
              <p:nvPr/>
            </p:nvCxnSpPr>
            <p:spPr>
              <a:xfrm flipV="1">
                <a:off x="10365881" y="2685801"/>
                <a:ext cx="1030595" cy="4846"/>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线箭头连接符 178">
                <a:extLst>
                  <a:ext uri="{FF2B5EF4-FFF2-40B4-BE49-F238E27FC236}">
                    <a16:creationId xmlns:a16="http://schemas.microsoft.com/office/drawing/2014/main" id="{8D0C1B0C-2189-4B57-BBFA-9A827144273D}"/>
                  </a:ext>
                </a:extLst>
              </p:cNvPr>
              <p:cNvCxnSpPr>
                <a:cxnSpLocks/>
              </p:cNvCxnSpPr>
              <p:nvPr/>
            </p:nvCxnSpPr>
            <p:spPr>
              <a:xfrm flipV="1">
                <a:off x="10327644" y="3504210"/>
                <a:ext cx="1030595" cy="4846"/>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82">
                <a:extLst>
                  <a:ext uri="{FF2B5EF4-FFF2-40B4-BE49-F238E27FC236}">
                    <a16:creationId xmlns:a16="http://schemas.microsoft.com/office/drawing/2014/main" id="{03F66687-3FF6-4847-8D89-AAD37152E7BB}"/>
                  </a:ext>
                </a:extLst>
              </p:cNvPr>
              <p:cNvCxnSpPr>
                <a:cxnSpLocks/>
              </p:cNvCxnSpPr>
              <p:nvPr/>
            </p:nvCxnSpPr>
            <p:spPr>
              <a:xfrm>
                <a:off x="10331728" y="4285211"/>
                <a:ext cx="1022428"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grpSp>
        <p:sp>
          <p:nvSpPr>
            <p:cNvPr id="147" name="燕尾形 45">
              <a:extLst>
                <a:ext uri="{FF2B5EF4-FFF2-40B4-BE49-F238E27FC236}">
                  <a16:creationId xmlns:a16="http://schemas.microsoft.com/office/drawing/2014/main" id="{52867B2D-D3C5-472A-A14A-78ED9A7DA9EC}"/>
                </a:ext>
              </a:extLst>
            </p:cNvPr>
            <p:cNvSpPr/>
            <p:nvPr/>
          </p:nvSpPr>
          <p:spPr>
            <a:xfrm>
              <a:off x="4763865" y="840502"/>
              <a:ext cx="5201748" cy="386236"/>
            </a:xfrm>
            <a:prstGeom prst="chevron">
              <a:avLst/>
            </a:prstGeom>
            <a:gradFill>
              <a:gsLst>
                <a:gs pos="0">
                  <a:srgbClr val="00B0FD"/>
                </a:gs>
                <a:gs pos="99000">
                  <a:schemeClr val="accent1">
                    <a:lumMod val="50000"/>
                  </a:schemeClr>
                </a:gs>
              </a:gsLst>
              <a:lin ang="0" scaled="0"/>
            </a:gradFill>
            <a:ln w="3175" cap="flat" cmpd="sng" algn="ctr">
              <a:solidFill>
                <a:schemeClr val="lt1">
                  <a:hueOff val="0"/>
                  <a:satOff val="0"/>
                  <a:lumOff val="0"/>
                </a:schemeClr>
              </a:solidFill>
              <a:prstDash val="solid"/>
              <a:miter lim="800000"/>
            </a:ln>
            <a:effectLst/>
          </p:spPr>
        </p:sp>
        <p:sp>
          <p:nvSpPr>
            <p:cNvPr id="148" name="燕尾形 12">
              <a:extLst>
                <a:ext uri="{FF2B5EF4-FFF2-40B4-BE49-F238E27FC236}">
                  <a16:creationId xmlns:a16="http://schemas.microsoft.com/office/drawing/2014/main" id="{DAEA12E4-9A49-4F9D-B5AA-F9DD76F412A3}"/>
                </a:ext>
              </a:extLst>
            </p:cNvPr>
            <p:cNvSpPr txBox="1"/>
            <p:nvPr/>
          </p:nvSpPr>
          <p:spPr>
            <a:xfrm>
              <a:off x="5129213" y="840502"/>
              <a:ext cx="4848302" cy="470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32004" rIns="16002" bIns="32004"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lang="en-US" altLang="zh-CN" sz="1200" dirty="0">
                  <a:solidFill>
                    <a:srgbClr val="FFFFFF">
                      <a:lumMod val="95000"/>
                    </a:srgbClr>
                  </a:solidFill>
                  <a:latin typeface="等线" panose="020F0502020204030204"/>
                  <a:ea typeface="等线" panose="02010600030101010101" pitchFamily="2" charset="-122"/>
                </a:rPr>
                <a:t>Enterprise </a:t>
              </a:r>
              <a:r>
                <a:rPr kumimoji="0" lang="en-US" altLang="zh-CN" sz="1200" b="0" i="0" u="none" strike="noStrike" kern="1200" cap="none" spc="0" normalizeH="0" baseline="0" noProof="0" dirty="0">
                  <a:ln>
                    <a:noFill/>
                  </a:ln>
                  <a:solidFill>
                    <a:srgbClr val="FFFFFF">
                      <a:lumMod val="95000"/>
                    </a:srgbClr>
                  </a:solidFill>
                  <a:effectLst/>
                  <a:uLnTx/>
                  <a:uFillTx/>
                  <a:latin typeface="等线" panose="020F0502020204030204"/>
                  <a:ea typeface="等线" panose="02010600030101010101" pitchFamily="2" charset="-122"/>
                  <a:cs typeface="+mn-cs"/>
                </a:rPr>
                <a:t>Data Platform</a:t>
              </a:r>
              <a:endParaRPr kumimoji="0" lang="zh-CN" altLang="en-US" sz="1200" b="0" i="0" u="none" strike="noStrike" kern="1200" cap="none" spc="0" normalizeH="0" baseline="0" noProof="0" dirty="0">
                <a:ln>
                  <a:noFill/>
                </a:ln>
                <a:solidFill>
                  <a:srgbClr val="FFFFFF">
                    <a:lumMod val="95000"/>
                  </a:srgbClr>
                </a:solidFill>
                <a:effectLst/>
                <a:uLnTx/>
                <a:uFillTx/>
                <a:latin typeface="等线" panose="020F0502020204030204"/>
                <a:ea typeface="等线" panose="02010600030101010101" pitchFamily="2" charset="-122"/>
                <a:cs typeface="+mn-cs"/>
              </a:endParaRPr>
            </a:p>
          </p:txBody>
        </p:sp>
        <p:sp>
          <p:nvSpPr>
            <p:cNvPr id="149" name="五边形 4">
              <a:extLst>
                <a:ext uri="{FF2B5EF4-FFF2-40B4-BE49-F238E27FC236}">
                  <a16:creationId xmlns:a16="http://schemas.microsoft.com/office/drawing/2014/main" id="{E146F44B-448C-4E10-910E-94461635971E}"/>
                </a:ext>
              </a:extLst>
            </p:cNvPr>
            <p:cNvSpPr txBox="1"/>
            <p:nvPr/>
          </p:nvSpPr>
          <p:spPr>
            <a:xfrm>
              <a:off x="3215649" y="875154"/>
              <a:ext cx="1318459" cy="3515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32004" rIns="16002" bIns="32004"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zh-CN" sz="1200" b="0" i="0" u="none" strike="noStrike" kern="1200" cap="none" spc="0" normalizeH="0" baseline="0" noProof="0" dirty="0">
                  <a:ln>
                    <a:noFill/>
                  </a:ln>
                  <a:solidFill>
                    <a:srgbClr val="FFFFFF">
                      <a:lumMod val="95000"/>
                    </a:srgbClr>
                  </a:solidFill>
                  <a:effectLst/>
                  <a:uLnTx/>
                  <a:uFillTx/>
                  <a:latin typeface="等线" panose="020F0502020204030204"/>
                  <a:ea typeface="等线" panose="02010600030101010101" pitchFamily="2" charset="-122"/>
                  <a:cs typeface="+mn-cs"/>
                </a:rPr>
                <a:t>IoT Hub</a:t>
              </a:r>
              <a:endParaRPr kumimoji="0" lang="zh-CN" altLang="en-US" sz="1200" b="0" i="0" u="none" strike="noStrike" kern="1200" cap="none" spc="0" normalizeH="0" baseline="0" noProof="0" dirty="0">
                <a:ln>
                  <a:noFill/>
                </a:ln>
                <a:solidFill>
                  <a:srgbClr val="FFFFFF">
                    <a:lumMod val="95000"/>
                  </a:srgbClr>
                </a:solidFill>
                <a:effectLst/>
                <a:uLnTx/>
                <a:uFillTx/>
                <a:latin typeface="等线" panose="020F0502020204030204"/>
                <a:ea typeface="等线" panose="02010600030101010101" pitchFamily="2" charset="-122"/>
                <a:cs typeface="+mn-cs"/>
              </a:endParaRPr>
            </a:p>
          </p:txBody>
        </p:sp>
        <p:cxnSp>
          <p:nvCxnSpPr>
            <p:cNvPr id="150" name="直线箭头连接符 139">
              <a:extLst>
                <a:ext uri="{FF2B5EF4-FFF2-40B4-BE49-F238E27FC236}">
                  <a16:creationId xmlns:a16="http://schemas.microsoft.com/office/drawing/2014/main" id="{97B27CF8-574F-42F9-B617-684F64F2DA34}"/>
                </a:ext>
              </a:extLst>
            </p:cNvPr>
            <p:cNvCxnSpPr>
              <a:cxnSpLocks/>
            </p:cNvCxnSpPr>
            <p:nvPr/>
          </p:nvCxnSpPr>
          <p:spPr>
            <a:xfrm>
              <a:off x="4657746" y="5145140"/>
              <a:ext cx="866958"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151" name="左右箭头 3">
              <a:extLst>
                <a:ext uri="{FF2B5EF4-FFF2-40B4-BE49-F238E27FC236}">
                  <a16:creationId xmlns:a16="http://schemas.microsoft.com/office/drawing/2014/main" id="{77379E80-77FA-464B-9B5B-3E91561055E9}"/>
                </a:ext>
              </a:extLst>
            </p:cNvPr>
            <p:cNvSpPr/>
            <p:nvPr/>
          </p:nvSpPr>
          <p:spPr>
            <a:xfrm>
              <a:off x="293961" y="5661681"/>
              <a:ext cx="11530135" cy="485863"/>
            </a:xfrm>
            <a:prstGeom prst="leftRightArrow">
              <a:avLst>
                <a:gd name="adj1" fmla="val 72508"/>
                <a:gd name="adj2" fmla="val 50000"/>
              </a:avLst>
            </a:prstGeom>
            <a:gradFill>
              <a:gsLst>
                <a:gs pos="0">
                  <a:srgbClr val="FAD809"/>
                </a:gs>
                <a:gs pos="99000">
                  <a:srgbClr val="FAA128"/>
                </a:gs>
              </a:gsLst>
              <a:lin ang="3600000" scaled="0"/>
            </a:gradFill>
            <a:ln>
              <a:solidFill>
                <a:schemeClr val="bg1"/>
              </a:solidFill>
            </a:ln>
            <a:effectLst>
              <a:outerShdw blurRad="152400" dist="762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tIns="72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srgbClr val="3C3D43"/>
                  </a:solidFill>
                  <a:effectLst/>
                  <a:uLnTx/>
                  <a:uFillTx/>
                  <a:latin typeface="微软雅黑" panose="020B0503020204020204" pitchFamily="34" charset="-122"/>
                  <a:ea typeface="微软雅黑" panose="020B0503020204020204" pitchFamily="34" charset="-122"/>
                  <a:cs typeface="+mn-cs"/>
                </a:rPr>
                <a:t>Data</a:t>
              </a:r>
              <a:r>
                <a:rPr kumimoji="0" lang="zh-CN" altLang="en-US" sz="1400" b="1" i="0" u="none" strike="noStrike" kern="1200" cap="none" spc="0" normalizeH="0" baseline="0" noProof="0">
                  <a:ln>
                    <a:noFill/>
                  </a:ln>
                  <a:solidFill>
                    <a:srgbClr val="3C3D43"/>
                  </a:solidFill>
                  <a:effectLst/>
                  <a:uLnTx/>
                  <a:uFillTx/>
                  <a:latin typeface="微软雅黑" panose="020B0503020204020204" pitchFamily="34" charset="-122"/>
                  <a:ea typeface="微软雅黑" panose="020B0503020204020204" pitchFamily="34" charset="-122"/>
                  <a:cs typeface="+mn-cs"/>
                </a:rPr>
                <a:t> </a:t>
              </a:r>
              <a:r>
                <a:rPr kumimoji="0" lang="en-US" altLang="zh-CN" sz="1400" b="1" i="0" u="none" strike="noStrike" kern="1200" cap="none" spc="0" normalizeH="0" baseline="0" noProof="0">
                  <a:ln>
                    <a:noFill/>
                  </a:ln>
                  <a:solidFill>
                    <a:srgbClr val="3C3D43"/>
                  </a:solidFill>
                  <a:effectLst/>
                  <a:uLnTx/>
                  <a:uFillTx/>
                  <a:latin typeface="微软雅黑" panose="020B0503020204020204" pitchFamily="34" charset="-122"/>
                  <a:ea typeface="微软雅黑" panose="020B0503020204020204" pitchFamily="34" charset="-122"/>
                  <a:cs typeface="+mn-cs"/>
                </a:rPr>
                <a:t>Governance</a:t>
              </a:r>
            </a:p>
          </p:txBody>
        </p:sp>
        <p:cxnSp>
          <p:nvCxnSpPr>
            <p:cNvPr id="152" name="直线箭头连接符 139">
              <a:extLst>
                <a:ext uri="{FF2B5EF4-FFF2-40B4-BE49-F238E27FC236}">
                  <a16:creationId xmlns:a16="http://schemas.microsoft.com/office/drawing/2014/main" id="{40D64197-C50A-41F2-BF08-AB9388A5C271}"/>
                </a:ext>
              </a:extLst>
            </p:cNvPr>
            <p:cNvCxnSpPr>
              <a:cxnSpLocks/>
            </p:cNvCxnSpPr>
            <p:nvPr/>
          </p:nvCxnSpPr>
          <p:spPr>
            <a:xfrm>
              <a:off x="4615851" y="3975068"/>
              <a:ext cx="866958"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线箭头连接符 139">
              <a:extLst>
                <a:ext uri="{FF2B5EF4-FFF2-40B4-BE49-F238E27FC236}">
                  <a16:creationId xmlns:a16="http://schemas.microsoft.com/office/drawing/2014/main" id="{6EEB734B-E6A7-4E49-B7FC-F36BDCD8D7FE}"/>
                </a:ext>
              </a:extLst>
            </p:cNvPr>
            <p:cNvCxnSpPr>
              <a:cxnSpLocks/>
            </p:cNvCxnSpPr>
            <p:nvPr/>
          </p:nvCxnSpPr>
          <p:spPr>
            <a:xfrm>
              <a:off x="4622466" y="2922866"/>
              <a:ext cx="866958"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线箭头连接符 139">
              <a:extLst>
                <a:ext uri="{FF2B5EF4-FFF2-40B4-BE49-F238E27FC236}">
                  <a16:creationId xmlns:a16="http://schemas.microsoft.com/office/drawing/2014/main" id="{6339A9EF-AD99-4ED5-B6E3-2BE194E1DBE3}"/>
                </a:ext>
              </a:extLst>
            </p:cNvPr>
            <p:cNvCxnSpPr>
              <a:cxnSpLocks/>
            </p:cNvCxnSpPr>
            <p:nvPr/>
          </p:nvCxnSpPr>
          <p:spPr>
            <a:xfrm>
              <a:off x="4642910" y="1687395"/>
              <a:ext cx="5501764"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线箭头连接符 139">
              <a:extLst>
                <a:ext uri="{FF2B5EF4-FFF2-40B4-BE49-F238E27FC236}">
                  <a16:creationId xmlns:a16="http://schemas.microsoft.com/office/drawing/2014/main" id="{CB39BD18-E143-43AF-B314-47C8E1A4B62D}"/>
                </a:ext>
              </a:extLst>
            </p:cNvPr>
            <p:cNvCxnSpPr>
              <a:cxnSpLocks/>
            </p:cNvCxnSpPr>
            <p:nvPr/>
          </p:nvCxnSpPr>
          <p:spPr>
            <a:xfrm>
              <a:off x="4642910" y="2153544"/>
              <a:ext cx="866958"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线箭头连接符 139">
              <a:extLst>
                <a:ext uri="{FF2B5EF4-FFF2-40B4-BE49-F238E27FC236}">
                  <a16:creationId xmlns:a16="http://schemas.microsoft.com/office/drawing/2014/main" id="{35AEBC5B-E46F-47A6-A3C7-6288CEB1E546}"/>
                </a:ext>
              </a:extLst>
            </p:cNvPr>
            <p:cNvCxnSpPr>
              <a:cxnSpLocks/>
            </p:cNvCxnSpPr>
            <p:nvPr/>
          </p:nvCxnSpPr>
          <p:spPr>
            <a:xfrm flipH="1">
              <a:off x="4642910" y="2294369"/>
              <a:ext cx="866958"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id="{2C56EFE9-5776-40AB-9471-4F11D2458444}"/>
                </a:ext>
              </a:extLst>
            </p:cNvPr>
            <p:cNvSpPr/>
            <p:nvPr/>
          </p:nvSpPr>
          <p:spPr>
            <a:xfrm>
              <a:off x="360892" y="1302543"/>
              <a:ext cx="1794811" cy="2423832"/>
            </a:xfrm>
            <a:prstGeom prst="rect">
              <a:avLst/>
            </a:prstGeom>
            <a:solidFill>
              <a:srgbClr val="D8D9E7"/>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FFFFFF"/>
                </a:solidFill>
                <a:effectLst/>
                <a:uLnTx/>
                <a:uFillTx/>
                <a:latin typeface="等线" panose="020F0502020204030204"/>
                <a:ea typeface="等线" panose="02010600030101010101" pitchFamily="2" charset="-122"/>
                <a:cs typeface="Arial" panose="020B0604020202020204" pitchFamily="34" charset="0"/>
              </a:endParaRPr>
            </a:p>
          </p:txBody>
        </p:sp>
        <p:sp>
          <p:nvSpPr>
            <p:cNvPr id="157" name="矩形 156">
              <a:extLst>
                <a:ext uri="{FF2B5EF4-FFF2-40B4-BE49-F238E27FC236}">
                  <a16:creationId xmlns:a16="http://schemas.microsoft.com/office/drawing/2014/main" id="{4DCCEE57-2BA3-429E-84B6-FB6A8165EC8A}"/>
                </a:ext>
              </a:extLst>
            </p:cNvPr>
            <p:cNvSpPr/>
            <p:nvPr/>
          </p:nvSpPr>
          <p:spPr>
            <a:xfrm>
              <a:off x="360892" y="3879256"/>
              <a:ext cx="1794811" cy="1780889"/>
            </a:xfrm>
            <a:prstGeom prst="rect">
              <a:avLst/>
            </a:prstGeom>
            <a:solidFill>
              <a:srgbClr val="D8D9E7"/>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FFFFFF"/>
                </a:solidFill>
                <a:effectLst/>
                <a:uLnTx/>
                <a:uFillTx/>
                <a:latin typeface="等线" panose="020F0502020204030204"/>
                <a:ea typeface="等线" panose="02010600030101010101" pitchFamily="2" charset="-122"/>
                <a:cs typeface="Arial" panose="020B0604020202020204" pitchFamily="34" charset="0"/>
              </a:endParaRPr>
            </a:p>
          </p:txBody>
        </p:sp>
        <p:cxnSp>
          <p:nvCxnSpPr>
            <p:cNvPr id="159" name="直接箭头连接符 158">
              <a:extLst>
                <a:ext uri="{FF2B5EF4-FFF2-40B4-BE49-F238E27FC236}">
                  <a16:creationId xmlns:a16="http://schemas.microsoft.com/office/drawing/2014/main" id="{45E0E660-C356-427C-A048-444ADDF8634C}"/>
                </a:ext>
              </a:extLst>
            </p:cNvPr>
            <p:cNvCxnSpPr>
              <a:cxnSpLocks/>
            </p:cNvCxnSpPr>
            <p:nvPr/>
          </p:nvCxnSpPr>
          <p:spPr>
            <a:xfrm>
              <a:off x="2150532" y="1940127"/>
              <a:ext cx="1080000"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直接箭头连接符 159">
              <a:extLst>
                <a:ext uri="{FF2B5EF4-FFF2-40B4-BE49-F238E27FC236}">
                  <a16:creationId xmlns:a16="http://schemas.microsoft.com/office/drawing/2014/main" id="{7799DEA4-143F-49EB-BAE4-02EAECCC7E7C}"/>
                </a:ext>
              </a:extLst>
            </p:cNvPr>
            <p:cNvCxnSpPr>
              <a:cxnSpLocks/>
            </p:cNvCxnSpPr>
            <p:nvPr/>
          </p:nvCxnSpPr>
          <p:spPr>
            <a:xfrm flipH="1">
              <a:off x="2140244" y="2103838"/>
              <a:ext cx="1080000"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94EDAA8A-6D59-4AF8-A13A-197041B7C4B3}"/>
                </a:ext>
              </a:extLst>
            </p:cNvPr>
            <p:cNvSpPr txBox="1"/>
            <p:nvPr/>
          </p:nvSpPr>
          <p:spPr>
            <a:xfrm>
              <a:off x="829377" y="3999230"/>
              <a:ext cx="108628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333333"/>
                  </a:solidFill>
                  <a:effectLst/>
                  <a:uLnTx/>
                  <a:uFillTx/>
                  <a:latin typeface="Arial" panose="020B0604020202020204" pitchFamily="34" charset="0"/>
                  <a:ea typeface="等线" panose="02010600030101010101" pitchFamily="2" charset="-122"/>
                  <a:cs typeface="Arial" panose="020B0604020202020204" pitchFamily="34" charset="0"/>
                </a:rPr>
                <a:t>System</a:t>
              </a:r>
              <a:endParaRPr kumimoji="0" lang="zh-CN" altLang="en-US" sz="1800" b="0" i="0" u="none" strike="noStrike" kern="1200" cap="none" spc="0" normalizeH="0" baseline="0" noProof="0" dirty="0">
                <a:ln>
                  <a:noFill/>
                </a:ln>
                <a:solidFill>
                  <a:srgbClr val="333333"/>
                </a:solidFill>
                <a:effectLst/>
                <a:uLnTx/>
                <a:uFillTx/>
                <a:latin typeface="Arial" panose="020B0604020202020204" pitchFamily="34" charset="0"/>
                <a:ea typeface="等线" panose="02010600030101010101" pitchFamily="2" charset="-122"/>
                <a:cs typeface="Arial" panose="020B0604020202020204" pitchFamily="34" charset="0"/>
              </a:endParaRPr>
            </a:p>
          </p:txBody>
        </p:sp>
        <p:cxnSp>
          <p:nvCxnSpPr>
            <p:cNvPr id="162" name="直接箭头连接符 161">
              <a:extLst>
                <a:ext uri="{FF2B5EF4-FFF2-40B4-BE49-F238E27FC236}">
                  <a16:creationId xmlns:a16="http://schemas.microsoft.com/office/drawing/2014/main" id="{58B6DC03-010C-452E-972C-3AD87E172DA6}"/>
                </a:ext>
              </a:extLst>
            </p:cNvPr>
            <p:cNvCxnSpPr>
              <a:cxnSpLocks/>
            </p:cNvCxnSpPr>
            <p:nvPr/>
          </p:nvCxnSpPr>
          <p:spPr>
            <a:xfrm>
              <a:off x="2077470" y="5234041"/>
              <a:ext cx="1080000"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163" name="矩形 162">
              <a:extLst>
                <a:ext uri="{FF2B5EF4-FFF2-40B4-BE49-F238E27FC236}">
                  <a16:creationId xmlns:a16="http://schemas.microsoft.com/office/drawing/2014/main" id="{18AE3DD1-104B-44CB-B942-C4312E0D8AFA}"/>
                </a:ext>
              </a:extLst>
            </p:cNvPr>
            <p:cNvSpPr/>
            <p:nvPr/>
          </p:nvSpPr>
          <p:spPr>
            <a:xfrm>
              <a:off x="523397" y="4439148"/>
              <a:ext cx="1529114" cy="467427"/>
            </a:xfrm>
            <a:prstGeom prst="rect">
              <a:avLst/>
            </a:prstGeom>
            <a:solidFill>
              <a:srgbClr val="5C618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Arial" panose="020B0604020202020204" pitchFamily="34" charset="0"/>
                </a:rPr>
                <a:t>Real-time data</a:t>
              </a:r>
              <a:endParaRPr kumimoji="1" lang="zh-CN" altLang="en-US" sz="1200" b="0" i="0" u="none" strike="noStrike" kern="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Arial" panose="020B0604020202020204" pitchFamily="34" charset="0"/>
              </a:endParaRPr>
            </a:p>
          </p:txBody>
        </p:sp>
        <p:cxnSp>
          <p:nvCxnSpPr>
            <p:cNvPr id="164" name="直接箭头连接符 163">
              <a:extLst>
                <a:ext uri="{FF2B5EF4-FFF2-40B4-BE49-F238E27FC236}">
                  <a16:creationId xmlns:a16="http://schemas.microsoft.com/office/drawing/2014/main" id="{BAAFB281-B456-4C81-811B-29C93155907E}"/>
                </a:ext>
              </a:extLst>
            </p:cNvPr>
            <p:cNvCxnSpPr>
              <a:cxnSpLocks/>
            </p:cNvCxnSpPr>
            <p:nvPr/>
          </p:nvCxnSpPr>
          <p:spPr>
            <a:xfrm>
              <a:off x="2063216" y="4730147"/>
              <a:ext cx="1080000"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165" name="矩形 164">
              <a:extLst>
                <a:ext uri="{FF2B5EF4-FFF2-40B4-BE49-F238E27FC236}">
                  <a16:creationId xmlns:a16="http://schemas.microsoft.com/office/drawing/2014/main" id="{A2648E47-8313-4C32-A430-C25A0E2C2864}"/>
                </a:ext>
              </a:extLst>
            </p:cNvPr>
            <p:cNvSpPr/>
            <p:nvPr/>
          </p:nvSpPr>
          <p:spPr>
            <a:xfrm>
              <a:off x="523397" y="5047747"/>
              <a:ext cx="1529114" cy="467427"/>
            </a:xfrm>
            <a:prstGeom prst="rect">
              <a:avLst/>
            </a:prstGeom>
            <a:solidFill>
              <a:srgbClr val="5C618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Arial" panose="020B0604020202020204" pitchFamily="34" charset="0"/>
                </a:rPr>
                <a:t>Historical data</a:t>
              </a:r>
              <a:endParaRPr kumimoji="1" lang="zh-CN" altLang="en-US" sz="1200" b="0" i="0" u="none" strike="noStrike" kern="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66" name="矩形 165">
              <a:extLst>
                <a:ext uri="{FF2B5EF4-FFF2-40B4-BE49-F238E27FC236}">
                  <a16:creationId xmlns:a16="http://schemas.microsoft.com/office/drawing/2014/main" id="{7104DB2A-9F72-4808-9316-EB3B9BE0F0B2}"/>
                </a:ext>
              </a:extLst>
            </p:cNvPr>
            <p:cNvSpPr/>
            <p:nvPr/>
          </p:nvSpPr>
          <p:spPr>
            <a:xfrm>
              <a:off x="523397" y="1758892"/>
              <a:ext cx="1529114" cy="469287"/>
            </a:xfrm>
            <a:prstGeom prst="rect">
              <a:avLst/>
            </a:prstGeom>
            <a:solidFill>
              <a:srgbClr val="5C618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Arial" panose="020B0604020202020204" pitchFamily="34" charset="0"/>
                </a:rPr>
                <a:t>  </a:t>
              </a:r>
              <a:r>
                <a:rPr kumimoji="1" lang="en-US" altLang="zh-CN" sz="1200" b="0" i="0" u="none" strike="noStrike" kern="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Arial" panose="020B0604020202020204" pitchFamily="34" charset="0"/>
                </a:rPr>
                <a:t>Smart Device</a:t>
              </a:r>
              <a:endParaRPr kumimoji="1" lang="zh-CN" altLang="en-US" sz="1400" b="0" i="0" u="none" strike="noStrike" kern="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Arial" panose="020B0604020202020204" pitchFamily="34" charset="0"/>
              </a:endParaRPr>
            </a:p>
          </p:txBody>
        </p:sp>
        <p:cxnSp>
          <p:nvCxnSpPr>
            <p:cNvPr id="168" name="直接箭头连接符 167">
              <a:extLst>
                <a:ext uri="{FF2B5EF4-FFF2-40B4-BE49-F238E27FC236}">
                  <a16:creationId xmlns:a16="http://schemas.microsoft.com/office/drawing/2014/main" id="{BEFF8098-D069-44A6-BD04-89B6F61678E0}"/>
                </a:ext>
              </a:extLst>
            </p:cNvPr>
            <p:cNvCxnSpPr>
              <a:cxnSpLocks/>
            </p:cNvCxnSpPr>
            <p:nvPr/>
          </p:nvCxnSpPr>
          <p:spPr>
            <a:xfrm>
              <a:off x="2146176" y="3049279"/>
              <a:ext cx="360000"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5221C931-A576-4694-8E86-7A5FCB282E0A}"/>
                </a:ext>
              </a:extLst>
            </p:cNvPr>
            <p:cNvCxnSpPr>
              <a:cxnSpLocks/>
            </p:cNvCxnSpPr>
            <p:nvPr/>
          </p:nvCxnSpPr>
          <p:spPr>
            <a:xfrm flipH="1">
              <a:off x="2135888" y="3212990"/>
              <a:ext cx="360000"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直接箭头连接符 169">
              <a:extLst>
                <a:ext uri="{FF2B5EF4-FFF2-40B4-BE49-F238E27FC236}">
                  <a16:creationId xmlns:a16="http://schemas.microsoft.com/office/drawing/2014/main" id="{6BD1B1CE-262D-4627-ADFA-1CB555CB6489}"/>
                </a:ext>
              </a:extLst>
            </p:cNvPr>
            <p:cNvCxnSpPr>
              <a:cxnSpLocks/>
            </p:cNvCxnSpPr>
            <p:nvPr/>
          </p:nvCxnSpPr>
          <p:spPr>
            <a:xfrm>
              <a:off x="2973504" y="3021596"/>
              <a:ext cx="180000"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接箭头连接符 170">
              <a:extLst>
                <a:ext uri="{FF2B5EF4-FFF2-40B4-BE49-F238E27FC236}">
                  <a16:creationId xmlns:a16="http://schemas.microsoft.com/office/drawing/2014/main" id="{A9981545-0C1F-4B69-98DA-6D2215D02F80}"/>
                </a:ext>
              </a:extLst>
            </p:cNvPr>
            <p:cNvCxnSpPr>
              <a:cxnSpLocks/>
            </p:cNvCxnSpPr>
            <p:nvPr/>
          </p:nvCxnSpPr>
          <p:spPr>
            <a:xfrm flipH="1">
              <a:off x="2963216" y="3185307"/>
              <a:ext cx="180000"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sp>
          <p:nvSpPr>
            <p:cNvPr id="172" name="文本框 171">
              <a:extLst>
                <a:ext uri="{FF2B5EF4-FFF2-40B4-BE49-F238E27FC236}">
                  <a16:creationId xmlns:a16="http://schemas.microsoft.com/office/drawing/2014/main" id="{98EF027B-3509-40CF-8DD4-0415E9CB6878}"/>
                </a:ext>
              </a:extLst>
            </p:cNvPr>
            <p:cNvSpPr txBox="1"/>
            <p:nvPr/>
          </p:nvSpPr>
          <p:spPr>
            <a:xfrm>
              <a:off x="820339" y="1336414"/>
              <a:ext cx="109532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333333"/>
                  </a:solidFill>
                  <a:effectLst/>
                  <a:uLnTx/>
                  <a:uFillTx/>
                  <a:latin typeface="Arial" panose="020B0604020202020204" pitchFamily="34" charset="0"/>
                  <a:ea typeface="等线" panose="02010600030101010101" pitchFamily="2" charset="-122"/>
                  <a:cs typeface="Arial" panose="020B0604020202020204" pitchFamily="34" charset="0"/>
                </a:rPr>
                <a:t>Device</a:t>
              </a:r>
              <a:endParaRPr kumimoji="0" lang="zh-CN" altLang="en-US" sz="1800" b="0" i="0" u="none" strike="noStrike" kern="1200" cap="none" spc="0" normalizeH="0" baseline="0" noProof="0" dirty="0">
                <a:ln>
                  <a:noFill/>
                </a:ln>
                <a:solidFill>
                  <a:srgbClr val="333333"/>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73" name="矩形 172">
              <a:extLst>
                <a:ext uri="{FF2B5EF4-FFF2-40B4-BE49-F238E27FC236}">
                  <a16:creationId xmlns:a16="http://schemas.microsoft.com/office/drawing/2014/main" id="{87FBA789-BFCF-4FAA-BAB9-8F0FB9D246A4}"/>
                </a:ext>
              </a:extLst>
            </p:cNvPr>
            <p:cNvSpPr/>
            <p:nvPr/>
          </p:nvSpPr>
          <p:spPr>
            <a:xfrm>
              <a:off x="530837" y="2385322"/>
              <a:ext cx="1521674" cy="1277279"/>
            </a:xfrm>
            <a:prstGeom prst="rect">
              <a:avLst/>
            </a:prstGeom>
            <a:solidFill>
              <a:schemeClr val="tx2">
                <a:lumMod val="60000"/>
                <a:lumOff val="40000"/>
                <a:alpha val="50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FFFFFF"/>
                </a:solidFill>
                <a:effectLst/>
                <a:uLnTx/>
                <a:uFillTx/>
                <a:latin typeface="等线" panose="020F0502020204030204"/>
                <a:ea typeface="等线" panose="02010600030101010101" pitchFamily="2" charset="-122"/>
                <a:cs typeface="Arial" panose="020B0604020202020204" pitchFamily="34" charset="0"/>
              </a:endParaRPr>
            </a:p>
          </p:txBody>
        </p:sp>
        <p:sp>
          <p:nvSpPr>
            <p:cNvPr id="174" name="矩形 173">
              <a:extLst>
                <a:ext uri="{FF2B5EF4-FFF2-40B4-BE49-F238E27FC236}">
                  <a16:creationId xmlns:a16="http://schemas.microsoft.com/office/drawing/2014/main" id="{70CB762E-E10F-42CA-8106-9DE08E1A9B0A}"/>
                </a:ext>
              </a:extLst>
            </p:cNvPr>
            <p:cNvSpPr/>
            <p:nvPr/>
          </p:nvSpPr>
          <p:spPr>
            <a:xfrm>
              <a:off x="686062" y="2578481"/>
              <a:ext cx="1229598" cy="436315"/>
            </a:xfrm>
            <a:prstGeom prst="rect">
              <a:avLst/>
            </a:prstGeom>
            <a:solidFill>
              <a:srgbClr val="5C618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Arial" panose="020B0604020202020204" pitchFamily="34" charset="0"/>
                </a:rPr>
                <a:t>SCADA</a:t>
              </a:r>
              <a:endParaRPr kumimoji="1" lang="zh-CN" altLang="en-US" sz="1200" b="0" i="0" u="none" strike="noStrike" kern="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75" name="矩形 174">
              <a:extLst>
                <a:ext uri="{FF2B5EF4-FFF2-40B4-BE49-F238E27FC236}">
                  <a16:creationId xmlns:a16="http://schemas.microsoft.com/office/drawing/2014/main" id="{7AA20B09-5FEC-4235-839E-B26E2FA078CA}"/>
                </a:ext>
              </a:extLst>
            </p:cNvPr>
            <p:cNvSpPr/>
            <p:nvPr/>
          </p:nvSpPr>
          <p:spPr>
            <a:xfrm>
              <a:off x="686062" y="3111252"/>
              <a:ext cx="1229598" cy="436315"/>
            </a:xfrm>
            <a:prstGeom prst="rect">
              <a:avLst/>
            </a:prstGeom>
            <a:solidFill>
              <a:srgbClr val="5C618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kern="0" dirty="0">
                  <a:solidFill>
                    <a:srgbClr val="FFFFFF"/>
                  </a:solidFill>
                  <a:latin typeface="Arial" panose="020B0604020202020204" pitchFamily="34" charset="0"/>
                  <a:ea typeface="等线" panose="02010600030101010101" pitchFamily="2" charset="-122"/>
                  <a:cs typeface="Arial" panose="020B0604020202020204" pitchFamily="34" charset="0"/>
                </a:rPr>
                <a:t>       Non-Smart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Arial" panose="020B0604020202020204" pitchFamily="34" charset="0"/>
                </a:rPr>
                <a:t>Device</a:t>
              </a:r>
              <a:endParaRPr kumimoji="1" lang="zh-CN" altLang="en-US" sz="1200" b="0" i="0" u="none" strike="noStrike" kern="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76" name="矩形 150">
              <a:extLst>
                <a:ext uri="{FF2B5EF4-FFF2-40B4-BE49-F238E27FC236}">
                  <a16:creationId xmlns:a16="http://schemas.microsoft.com/office/drawing/2014/main" id="{9C973C32-3CE0-4F62-BD78-80E2EA2FA21F}"/>
                </a:ext>
              </a:extLst>
            </p:cNvPr>
            <p:cNvSpPr/>
            <p:nvPr/>
          </p:nvSpPr>
          <p:spPr>
            <a:xfrm rot="16200000">
              <a:off x="2050763" y="2851703"/>
              <a:ext cx="1335957" cy="413388"/>
            </a:xfrm>
            <a:prstGeom prst="rect">
              <a:avLst/>
            </a:prstGeom>
            <a:gradFill>
              <a:gsLst>
                <a:gs pos="0">
                  <a:srgbClr val="00B0FD"/>
                </a:gs>
                <a:gs pos="99000">
                  <a:schemeClr val="accent1">
                    <a:lumMod val="50000"/>
                  </a:schemeClr>
                </a:gs>
              </a:gsLst>
              <a:lin ang="0" scaled="0"/>
            </a:gradFill>
            <a:ln w="3175" cap="flat" cmpd="sng" algn="ctr">
              <a:noFill/>
              <a:prstDash val="solid"/>
              <a:miter lim="800000"/>
            </a:ln>
            <a:effectLst/>
          </p:spPr>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algn="ctr"/>
              <a:r>
                <a:rPr lang="en-US" altLang="zh-CN" sz="1200" dirty="0">
                  <a:solidFill>
                    <a:srgbClr val="FFFFFF"/>
                  </a:solidFill>
                  <a:effectLst>
                    <a:outerShdw blurRad="101600" algn="ctr" rotWithShape="0">
                      <a:prstClr val="black">
                        <a:alpha val="26000"/>
                      </a:prstClr>
                    </a:outerShdw>
                  </a:effectLst>
                  <a:latin typeface="Calibri" panose="020F0502020204030204" pitchFamily="34" charset="0"/>
                  <a:ea typeface="微软雅黑" panose="020B0503020204020204" pitchFamily="34" charset="-122"/>
                  <a:cs typeface="Calibri" panose="020F0502020204030204" pitchFamily="34" charset="0"/>
                </a:rPr>
                <a:t>EnOS™</a:t>
              </a:r>
              <a:r>
                <a:rPr lang="zh-CN" altLang="en-US" sz="1200" dirty="0">
                  <a:solidFill>
                    <a:srgbClr val="FFFFFF"/>
                  </a:solidFill>
                  <a:effectLst>
                    <a:outerShdw blurRad="101600" algn="ctr" rotWithShape="0">
                      <a:prstClr val="black">
                        <a:alpha val="26000"/>
                      </a:prstClr>
                    </a:outerShdw>
                  </a:effectLst>
                  <a:latin typeface="Calibri" panose="020F0502020204030204" pitchFamily="34" charset="0"/>
                  <a:ea typeface="微软雅黑" panose="020B0503020204020204" pitchFamily="34" charset="-122"/>
                  <a:cs typeface="Calibri" panose="020F0502020204030204" pitchFamily="34" charset="0"/>
                </a:rPr>
                <a:t> </a:t>
              </a:r>
              <a:r>
                <a:rPr lang="en-US" altLang="zh-CN" sz="1200" dirty="0">
                  <a:solidFill>
                    <a:srgbClr val="FFFFFF"/>
                  </a:solidFill>
                  <a:effectLst>
                    <a:outerShdw blurRad="101600" algn="ctr" rotWithShape="0">
                      <a:prstClr val="black">
                        <a:alpha val="26000"/>
                      </a:prstClr>
                    </a:outerShdw>
                  </a:effectLst>
                  <a:latin typeface="Calibri" panose="020F0502020204030204" pitchFamily="34" charset="0"/>
                  <a:ea typeface="微软雅黑" panose="020B0503020204020204" pitchFamily="34" charset="-122"/>
                  <a:cs typeface="Calibri" panose="020F0502020204030204" pitchFamily="34" charset="0"/>
                </a:rPr>
                <a:t>Edge</a:t>
              </a:r>
            </a:p>
          </p:txBody>
        </p:sp>
        <p:pic>
          <p:nvPicPr>
            <p:cNvPr id="178" name="图形 177">
              <a:extLst>
                <a:ext uri="{FF2B5EF4-FFF2-40B4-BE49-F238E27FC236}">
                  <a16:creationId xmlns:a16="http://schemas.microsoft.com/office/drawing/2014/main" id="{79EA0F07-9770-4935-9F4C-9DA41BC2F1EB}"/>
                </a:ext>
              </a:extLst>
            </p:cNvPr>
            <p:cNvPicPr>
              <a:picLocks noChangeAspect="1"/>
            </p:cNvPicPr>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582542" y="1884476"/>
              <a:ext cx="246835" cy="214019"/>
            </a:xfrm>
            <a:prstGeom prst="rect">
              <a:avLst/>
            </a:prstGeom>
          </p:spPr>
        </p:pic>
        <p:pic>
          <p:nvPicPr>
            <p:cNvPr id="179" name="图形 178">
              <a:extLst>
                <a:ext uri="{FF2B5EF4-FFF2-40B4-BE49-F238E27FC236}">
                  <a16:creationId xmlns:a16="http://schemas.microsoft.com/office/drawing/2014/main" id="{C4BAB87D-CC4E-4A98-B024-B446D9F05C56}"/>
                </a:ext>
              </a:extLst>
            </p:cNvPr>
            <p:cNvPicPr>
              <a:picLocks noChangeAspect="1"/>
            </p:cNvPicPr>
            <p:nvPr/>
          </p:nvPicPr>
          <p:blipFill>
            <a:blip r:embed="rId9" cstate="print">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733034" y="2652040"/>
              <a:ext cx="225735" cy="225735"/>
            </a:xfrm>
            <a:prstGeom prst="rect">
              <a:avLst/>
            </a:prstGeom>
          </p:spPr>
        </p:pic>
        <p:pic>
          <p:nvPicPr>
            <p:cNvPr id="180" name="图形 179">
              <a:extLst>
                <a:ext uri="{FF2B5EF4-FFF2-40B4-BE49-F238E27FC236}">
                  <a16:creationId xmlns:a16="http://schemas.microsoft.com/office/drawing/2014/main" id="{FB98746B-BF22-4F2D-8A80-F38EC2056721}"/>
                </a:ext>
              </a:extLst>
            </p:cNvPr>
            <p:cNvPicPr>
              <a:picLocks noChangeAspect="1"/>
            </p:cNvPicPr>
            <p:nvPr/>
          </p:nvPicPr>
          <p:blipFill>
            <a:blip r:embed="rId11" cstate="print">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757038" y="3250066"/>
              <a:ext cx="162325" cy="162325"/>
            </a:xfrm>
            <a:prstGeom prst="rect">
              <a:avLst/>
            </a:prstGeom>
          </p:spPr>
        </p:pic>
        <p:pic>
          <p:nvPicPr>
            <p:cNvPr id="181" name="图形 180">
              <a:extLst>
                <a:ext uri="{FF2B5EF4-FFF2-40B4-BE49-F238E27FC236}">
                  <a16:creationId xmlns:a16="http://schemas.microsoft.com/office/drawing/2014/main" id="{B9739454-6FC9-426C-B343-790A65E86B6E}"/>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589334" y="4014340"/>
              <a:ext cx="359520" cy="359520"/>
            </a:xfrm>
            <a:prstGeom prst="rect">
              <a:avLst/>
            </a:prstGeom>
          </p:spPr>
        </p:pic>
        <p:pic>
          <p:nvPicPr>
            <p:cNvPr id="96" name="Picture 4" descr="Image result for spark streaming vector">
              <a:extLst>
                <a:ext uri="{FF2B5EF4-FFF2-40B4-BE49-F238E27FC236}">
                  <a16:creationId xmlns:a16="http://schemas.microsoft.com/office/drawing/2014/main" id="{6182B006-180A-43AC-9CBA-6629766FDE3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148697" y="1786775"/>
              <a:ext cx="1117640" cy="58152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40627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4">
            <a:extLst>
              <a:ext uri="{FF2B5EF4-FFF2-40B4-BE49-F238E27FC236}">
                <a16:creationId xmlns:a16="http://schemas.microsoft.com/office/drawing/2014/main" id="{2093E016-2737-1E4C-809C-E0BC770D56CF}"/>
              </a:ext>
            </a:extLst>
          </p:cNvPr>
          <p:cNvSpPr/>
          <p:nvPr/>
        </p:nvSpPr>
        <p:spPr>
          <a:xfrm>
            <a:off x="8114083" y="4264909"/>
            <a:ext cx="2260555" cy="313932"/>
          </a:xfrm>
          <a:prstGeom prst="rect">
            <a:avLst/>
          </a:prstGeom>
        </p:spPr>
        <p:txBody>
          <a:bodyPr wrap="none">
            <a:spAutoFit/>
          </a:bodyPr>
          <a:lstStyle/>
          <a:p>
            <a:pPr lvl="0">
              <a:lnSpc>
                <a:spcPct val="90000"/>
              </a:lnSpc>
              <a:spcBef>
                <a:spcPts val="1000"/>
              </a:spcBef>
              <a:defRPr/>
            </a:pPr>
            <a:r>
              <a:rPr lang="en-US" altLang="zh-CN" sz="1600" b="1" dirty="0">
                <a:solidFill>
                  <a:prstClr val="black"/>
                </a:solidFill>
                <a:latin typeface="Arial" panose="020B0604020202020204" pitchFamily="34" charset="0"/>
                <a:cs typeface="Arial" panose="020B0604020202020204" pitchFamily="34" charset="0"/>
              </a:rPr>
              <a:t>Featured Capabilities</a:t>
            </a:r>
            <a:endParaRPr lang="zh-CN" altLang="en-US" sz="1200" dirty="0">
              <a:solidFill>
                <a:prstClr val="black"/>
              </a:solidFill>
              <a:latin typeface="Arial" panose="020B0604020202020204" pitchFamily="34" charset="0"/>
              <a:cs typeface="Arial" panose="020B0604020202020204" pitchFamily="34" charset="0"/>
            </a:endParaRPr>
          </a:p>
        </p:txBody>
      </p:sp>
      <p:sp>
        <p:nvSpPr>
          <p:cNvPr id="29" name="Content Placeholder 2">
            <a:extLst>
              <a:ext uri="{FF2B5EF4-FFF2-40B4-BE49-F238E27FC236}">
                <a16:creationId xmlns:a16="http://schemas.microsoft.com/office/drawing/2014/main" id="{64E48DFC-675F-BF46-8EF2-6B1D9A170736}"/>
              </a:ext>
            </a:extLst>
          </p:cNvPr>
          <p:cNvSpPr txBox="1">
            <a:spLocks/>
          </p:cNvSpPr>
          <p:nvPr/>
        </p:nvSpPr>
        <p:spPr>
          <a:xfrm>
            <a:off x="8114083" y="1001256"/>
            <a:ext cx="2684478" cy="292090"/>
          </a:xfrm>
          <a:prstGeom prst="rect">
            <a:avLst/>
          </a:prstGeom>
          <a:no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600" b="1" i="0" u="none" strike="noStrike" kern="1200" cap="none" spc="0" normalizeH="0" baseline="0" noProof="0" dirty="0">
                <a:ln>
                  <a:noFill/>
                </a:ln>
                <a:solidFill>
                  <a:prstClr val="black"/>
                </a:solidFill>
                <a:effectLst/>
                <a:uLnTx/>
                <a:uFillTx/>
                <a:latin typeface="Arial" panose="020B0604020202020204"/>
                <a:ea typeface="微软雅黑"/>
                <a:cs typeface="+mn-cs"/>
              </a:rPr>
              <a:t>Service Overview</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a:cs typeface="+mn-cs"/>
            </a:endParaRPr>
          </a:p>
        </p:txBody>
      </p:sp>
      <p:sp>
        <p:nvSpPr>
          <p:cNvPr id="30" name="Content Placeholder 2">
            <a:extLst>
              <a:ext uri="{FF2B5EF4-FFF2-40B4-BE49-F238E27FC236}">
                <a16:creationId xmlns:a16="http://schemas.microsoft.com/office/drawing/2014/main" id="{B2057846-343C-FC44-B96A-E641DDE160F1}"/>
              </a:ext>
            </a:extLst>
          </p:cNvPr>
          <p:cNvSpPr txBox="1">
            <a:spLocks/>
          </p:cNvSpPr>
          <p:nvPr/>
        </p:nvSpPr>
        <p:spPr>
          <a:xfrm>
            <a:off x="8114083" y="3384757"/>
            <a:ext cx="2138772" cy="281466"/>
          </a:xfrm>
          <a:prstGeom prst="rect">
            <a:avLst/>
          </a:prstGeom>
          <a:no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600" b="1" i="0" u="none" strike="noStrike" kern="1200" cap="none" spc="0" normalizeH="0" baseline="0" noProof="0" dirty="0">
                <a:ln>
                  <a:noFill/>
                </a:ln>
                <a:solidFill>
                  <a:prstClr val="black"/>
                </a:solidFill>
                <a:effectLst/>
                <a:uLnTx/>
                <a:uFillTx/>
                <a:latin typeface="Arial" panose="020B0604020202020204"/>
                <a:ea typeface="微软雅黑"/>
                <a:cs typeface="+mn-cs"/>
              </a:rPr>
              <a:t>Usage Scenarios </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a:cs typeface="+mn-cs"/>
            </a:endParaRPr>
          </a:p>
        </p:txBody>
      </p:sp>
      <p:sp>
        <p:nvSpPr>
          <p:cNvPr id="31" name="文本框 174">
            <a:extLst>
              <a:ext uri="{FF2B5EF4-FFF2-40B4-BE49-F238E27FC236}">
                <a16:creationId xmlns:a16="http://schemas.microsoft.com/office/drawing/2014/main" id="{0E96D9AE-7048-7A42-8630-03576346C929}"/>
              </a:ext>
            </a:extLst>
          </p:cNvPr>
          <p:cNvSpPr txBox="1"/>
          <p:nvPr/>
        </p:nvSpPr>
        <p:spPr>
          <a:xfrm>
            <a:off x="8114083" y="4545854"/>
            <a:ext cx="3881189" cy="1772088"/>
          </a:xfrm>
          <a:prstGeom prst="rect">
            <a:avLst/>
          </a:prstGeom>
          <a:noFill/>
        </p:spPr>
        <p:txBody>
          <a:bodyPr wrap="square" rtlCol="0" anchor="t">
            <a:spAutoFit/>
          </a:bodyPr>
          <a:lstStyle>
            <a:defPPr>
              <a:defRPr lang="zh-CN"/>
            </a:defPPr>
            <a:lvl1pPr marL="179388" indent="-179388">
              <a:lnSpc>
                <a:spcPts val="2080"/>
              </a:lnSpc>
              <a:buClr>
                <a:srgbClr val="046AE9"/>
              </a:buClr>
              <a:buFont typeface="Arial" panose="020B0604020202020204" pitchFamily="34" charset="0"/>
              <a:buChar char="•"/>
              <a:defRPr sz="1200">
                <a:latin typeface="Microsoft YaHei Light" panose="020B0502040204020203" pitchFamily="34" charset="-122"/>
                <a:ea typeface="Microsoft YaHei Light" panose="020B0502040204020203" pitchFamily="34" charset="-122"/>
              </a:defRPr>
            </a:lvl1pPr>
          </a:lstStyle>
          <a:p>
            <a:pPr marL="179388" marR="0" lvl="0" indent="-179388" algn="l" defTabSz="914400" rtl="0" eaLnBrk="1" fontAlgn="auto" latinLnBrk="0" hangingPunct="1">
              <a:lnSpc>
                <a:spcPts val="1880"/>
              </a:lnSpc>
              <a:spcBef>
                <a:spcPts val="0"/>
              </a:spcBef>
              <a:spcAft>
                <a:spcPts val="0"/>
              </a:spcAft>
              <a:buClr>
                <a:srgbClr val="005FFE"/>
              </a:buClr>
              <a:buSzTx/>
              <a:buFont typeface="Arial" panose="020B0604020202020204" pitchFamily="34" charset="0"/>
              <a:buChar char="•"/>
              <a:tabLst/>
              <a:defRPr/>
            </a:pPr>
            <a:r>
              <a:rPr lang="en-US" altLang="zh-CN" b="1" dirty="0">
                <a:solidFill>
                  <a:srgbClr val="0A6EF9"/>
                </a:solidFill>
                <a:latin typeface="Arial" panose="020B0604020202020204" pitchFamily="34" charset="0"/>
                <a:cs typeface="Arial" panose="020B0604020202020204" pitchFamily="34" charset="0"/>
              </a:rPr>
              <a:t>Proven</a:t>
            </a:r>
            <a:r>
              <a:rPr kumimoji="0" lang="en-US" altLang="zh-CN" sz="1200" b="1"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 </a:t>
            </a:r>
            <a:r>
              <a:rPr kumimoji="0" lang="en-US" altLang="zh-CN" sz="1200" b="1" i="0" u="none" strike="noStrike" kern="1200" cap="none" spc="0" normalizeH="0" baseline="0" noProof="0" dirty="0">
                <a:ln>
                  <a:noFill/>
                </a:ln>
                <a:solidFill>
                  <a:srgbClr val="0A6EF9"/>
                </a:solidFill>
                <a:effectLst/>
                <a:uLnTx/>
                <a:uFillTx/>
                <a:latin typeface="Arial" panose="020B0604020202020204"/>
                <a:ea typeface="Microsoft YaHei Light" panose="020B0502040204020203" pitchFamily="34" charset="-122"/>
                <a:cs typeface="+mn-cs"/>
              </a:rPr>
              <a:t>capacity</a:t>
            </a:r>
            <a:r>
              <a:rPr kumimoji="0" lang="en-US" altLang="zh-CN" sz="1200" b="1"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 </a:t>
            </a: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based on </a:t>
            </a:r>
            <a:r>
              <a:rPr kumimoji="0" lang="en-US" altLang="zh-CN" sz="1200" b="0" i="0" u="none" strike="noStrike" kern="1200" cap="none" spc="0" normalizeH="0" baseline="0" noProof="0" dirty="0" err="1">
                <a:ln>
                  <a:noFill/>
                </a:ln>
                <a:solidFill>
                  <a:srgbClr val="211F28"/>
                </a:solidFill>
                <a:effectLst/>
                <a:uLnTx/>
                <a:uFillTx/>
                <a:latin typeface="Arial" panose="020B0604020202020204"/>
                <a:ea typeface="Microsoft YaHei Light" panose="020B0502040204020203" pitchFamily="34" charset="-122"/>
                <a:cs typeface="+mn-cs"/>
              </a:rPr>
              <a:t>Envision’s</a:t>
            </a: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 years of experience managing massive IoT data: High availability, high compression rate, high efficiency</a:t>
            </a:r>
          </a:p>
          <a:p>
            <a:pPr marL="179388" marR="0" lvl="0" indent="-179388" algn="l" defTabSz="914400" rtl="0" eaLnBrk="1" fontAlgn="auto" latinLnBrk="0" hangingPunct="1">
              <a:lnSpc>
                <a:spcPts val="1880"/>
              </a:lnSpc>
              <a:spcBef>
                <a:spcPts val="0"/>
              </a:spcBef>
              <a:spcAft>
                <a:spcPts val="0"/>
              </a:spcAft>
              <a:buClr>
                <a:srgbClr val="005FFE"/>
              </a:buClr>
              <a:buSzTx/>
              <a:buFont typeface="Arial" panose="020B0604020202020204" pitchFamily="34" charset="0"/>
              <a:buChar char="•"/>
              <a:tabLst/>
              <a:defRPr/>
            </a:pPr>
            <a:r>
              <a:rPr kumimoji="0" lang="en-US" altLang="zh-CN" sz="1200" b="1" i="0" u="none" strike="noStrike" kern="1200" cap="none" spc="0" normalizeH="0" baseline="0" noProof="0" dirty="0">
                <a:ln>
                  <a:noFill/>
                </a:ln>
                <a:solidFill>
                  <a:srgbClr val="0A6EF9"/>
                </a:solidFill>
                <a:effectLst/>
                <a:uLnTx/>
                <a:uFillTx/>
                <a:latin typeface="Arial" panose="020B0604020202020204"/>
                <a:ea typeface="Microsoft YaHei Light" panose="020B0502040204020203" pitchFamily="34" charset="-122"/>
                <a:cs typeface="+mn-cs"/>
              </a:rPr>
              <a:t>Lower storage cost </a:t>
            </a: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resulted from domain-driven data strategy</a:t>
            </a:r>
          </a:p>
          <a:p>
            <a:pPr marL="179388" marR="0" lvl="0" indent="-179388" algn="l" defTabSz="914400" rtl="0" eaLnBrk="1" fontAlgn="auto" latinLnBrk="0" hangingPunct="1">
              <a:lnSpc>
                <a:spcPts val="1880"/>
              </a:lnSpc>
              <a:spcBef>
                <a:spcPts val="0"/>
              </a:spcBef>
              <a:spcAft>
                <a:spcPts val="0"/>
              </a:spcAft>
              <a:buClr>
                <a:srgbClr val="005FFE"/>
              </a:buClr>
              <a:buSzTx/>
              <a:buFont typeface="Arial" panose="020B0604020202020204" pitchFamily="34" charset="0"/>
              <a:buChar char="•"/>
              <a:tabLst/>
              <a:defRPr/>
            </a:pPr>
            <a:r>
              <a:rPr kumimoji="0" lang="en-US" altLang="zh-CN" sz="1200" b="1" i="0" u="none" strike="noStrike" kern="1200" cap="none" spc="0" normalizeH="0" baseline="0" noProof="0" dirty="0">
                <a:ln>
                  <a:noFill/>
                </a:ln>
                <a:solidFill>
                  <a:srgbClr val="0A6EF9"/>
                </a:solidFill>
                <a:effectLst/>
                <a:uLnTx/>
                <a:uFillTx/>
                <a:latin typeface="Arial" panose="020B0604020202020204"/>
                <a:ea typeface="Microsoft YaHei Light" panose="020B0502040204020203" pitchFamily="34" charset="-122"/>
                <a:cs typeface="+mn-cs"/>
              </a:rPr>
              <a:t>Rich data service </a:t>
            </a: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provided for efficient data query</a:t>
            </a:r>
            <a:endParaRPr kumimoji="0" lang="en-US" altLang="zh-CN" sz="10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endParaRPr>
          </a:p>
          <a:p>
            <a:pPr marL="179388" marR="0" lvl="0" indent="-179388" algn="l" defTabSz="914400" rtl="0" eaLnBrk="1" fontAlgn="auto" latinLnBrk="0" hangingPunct="1">
              <a:lnSpc>
                <a:spcPts val="1880"/>
              </a:lnSpc>
              <a:spcBef>
                <a:spcPts val="0"/>
              </a:spcBef>
              <a:spcAft>
                <a:spcPts val="0"/>
              </a:spcAft>
              <a:buClr>
                <a:srgbClr val="005FFE"/>
              </a:buClr>
              <a:buSzTx/>
              <a:buFont typeface="Arial" panose="020B0604020202020204" pitchFamily="34" charset="0"/>
              <a:buChar char="•"/>
              <a:tabLst/>
              <a:defRPr/>
            </a:pPr>
            <a:r>
              <a:rPr kumimoji="0" lang="en-US" altLang="zh-CN" sz="1200" b="1" i="0" u="none" strike="noStrike" kern="1200" cap="none" spc="0" normalizeH="0" baseline="0" noProof="0" dirty="0">
                <a:ln>
                  <a:noFill/>
                </a:ln>
                <a:solidFill>
                  <a:srgbClr val="0A6EF9"/>
                </a:solidFill>
                <a:effectLst/>
                <a:uLnTx/>
                <a:uFillTx/>
                <a:latin typeface="Arial" panose="020B0604020202020204"/>
                <a:ea typeface="Microsoft YaHei Light" panose="020B0502040204020203" pitchFamily="34" charset="-122"/>
                <a:cs typeface="+mn-cs"/>
              </a:rPr>
              <a:t>Edge-cloud synergy </a:t>
            </a: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on data service</a:t>
            </a:r>
            <a:endParaRPr kumimoji="0" lang="en-US" altLang="zh-CN" sz="10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endParaRPr>
          </a:p>
        </p:txBody>
      </p:sp>
      <p:sp>
        <p:nvSpPr>
          <p:cNvPr id="32" name="文本框 174">
            <a:extLst>
              <a:ext uri="{FF2B5EF4-FFF2-40B4-BE49-F238E27FC236}">
                <a16:creationId xmlns:a16="http://schemas.microsoft.com/office/drawing/2014/main" id="{BA8AAD7B-A607-E14D-85C9-E30E299AE5BA}"/>
              </a:ext>
            </a:extLst>
          </p:cNvPr>
          <p:cNvSpPr txBox="1"/>
          <p:nvPr/>
        </p:nvSpPr>
        <p:spPr>
          <a:xfrm>
            <a:off x="8114083" y="3666223"/>
            <a:ext cx="3898166" cy="553741"/>
          </a:xfrm>
          <a:prstGeom prst="rect">
            <a:avLst/>
          </a:prstGeom>
          <a:noFill/>
        </p:spPr>
        <p:txBody>
          <a:bodyPr wrap="square" rtlCol="0" anchor="t">
            <a:spAutoFit/>
          </a:bodyPr>
          <a:lstStyle>
            <a:defPPr>
              <a:defRPr lang="zh-CN"/>
            </a:defPPr>
            <a:lvl1pPr marL="179388" indent="-179388">
              <a:lnSpc>
                <a:spcPts val="2080"/>
              </a:lnSpc>
              <a:buClr>
                <a:srgbClr val="046AE9"/>
              </a:buClr>
              <a:buFont typeface="Arial" panose="020B0604020202020204" pitchFamily="34" charset="0"/>
              <a:buChar char="•"/>
              <a:defRPr sz="1200">
                <a:latin typeface="Microsoft YaHei Light" panose="020B0502040204020203" pitchFamily="34" charset="-122"/>
                <a:ea typeface="Microsoft YaHei Light" panose="020B0502040204020203" pitchFamily="34" charset="-122"/>
              </a:defRPr>
            </a:lvl1pPr>
          </a:lstStyle>
          <a:p>
            <a:pPr marL="179388" marR="0" lvl="0" indent="-179388" algn="l" defTabSz="914400" rtl="0" eaLnBrk="1" fontAlgn="auto" latinLnBrk="0" hangingPunct="1">
              <a:lnSpc>
                <a:spcPts val="18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Massive IoT data storage and query service for IT/OT application developers</a:t>
            </a:r>
          </a:p>
        </p:txBody>
      </p:sp>
      <p:sp>
        <p:nvSpPr>
          <p:cNvPr id="33" name="文本框 174">
            <a:extLst>
              <a:ext uri="{FF2B5EF4-FFF2-40B4-BE49-F238E27FC236}">
                <a16:creationId xmlns:a16="http://schemas.microsoft.com/office/drawing/2014/main" id="{C885CBB3-169D-084B-97ED-39E528D17D70}"/>
              </a:ext>
            </a:extLst>
          </p:cNvPr>
          <p:cNvSpPr txBox="1"/>
          <p:nvPr/>
        </p:nvSpPr>
        <p:spPr>
          <a:xfrm>
            <a:off x="8114083" y="1260471"/>
            <a:ext cx="3941908" cy="2015680"/>
          </a:xfrm>
          <a:prstGeom prst="rect">
            <a:avLst/>
          </a:prstGeom>
          <a:noFill/>
        </p:spPr>
        <p:txBody>
          <a:bodyPr wrap="square" rtlCol="0" anchor="t">
            <a:spAutoFit/>
          </a:bodyPr>
          <a:lstStyle>
            <a:defPPr>
              <a:defRPr lang="zh-CN"/>
            </a:defPPr>
            <a:lvl1pPr marL="179388" indent="-179388">
              <a:lnSpc>
                <a:spcPts val="2080"/>
              </a:lnSpc>
              <a:buClr>
                <a:srgbClr val="046AE9"/>
              </a:buClr>
              <a:buFont typeface="Arial" panose="020B0604020202020204" pitchFamily="34" charset="0"/>
              <a:buChar char="•"/>
              <a:defRPr sz="1200">
                <a:latin typeface="Microsoft YaHei Light" panose="020B0502040204020203" pitchFamily="34" charset="-122"/>
                <a:ea typeface="Microsoft YaHei Light" panose="020B0502040204020203" pitchFamily="34" charset="-122"/>
              </a:defRPr>
            </a:lvl1pPr>
          </a:lstStyle>
          <a:p>
            <a:pPr marL="0" marR="0" lvl="0" indent="0" algn="l" defTabSz="914400" rtl="0" eaLnBrk="1" fontAlgn="auto" latinLnBrk="0" hangingPunct="1">
              <a:lnSpc>
                <a:spcPts val="1880"/>
              </a:lnSpc>
              <a:spcBef>
                <a:spcPts val="0"/>
              </a:spcBef>
              <a:spcAft>
                <a:spcPts val="0"/>
              </a:spcAft>
              <a:buClr>
                <a:srgbClr val="005FFE"/>
              </a:buClr>
              <a:buSzTx/>
              <a:buFont typeface="Arial" panose="020B0604020202020204" pitchFamily="34" charset="0"/>
              <a:buNone/>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As the core component of IoT solutions, EnOS TSDB service offers stable storage and efficient data access for enterprises to handle massive IoT data, with major capabilities of:</a:t>
            </a:r>
          </a:p>
          <a:p>
            <a:pPr marL="358775" marR="0" lvl="0" indent="-179388" algn="l" defTabSz="914400" rtl="0" eaLnBrk="1" fontAlgn="auto" latinLnBrk="0" hangingPunct="1">
              <a:lnSpc>
                <a:spcPts val="18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Flexibly configuring storage policy to optimize storage for data access efficiency</a:t>
            </a:r>
          </a:p>
          <a:p>
            <a:pPr marL="358775" marR="0" lvl="0" indent="-179388" algn="l" defTabSz="914400" rtl="0" eaLnBrk="1" fontAlgn="auto" latinLnBrk="0" hangingPunct="1">
              <a:lnSpc>
                <a:spcPts val="18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Automatically generating time-series data insights </a:t>
            </a:r>
          </a:p>
          <a:p>
            <a:pPr marL="358775" marR="0" lvl="0" indent="-179388" algn="l" defTabSz="914400" rtl="0" eaLnBrk="1" fontAlgn="auto" latinLnBrk="0" hangingPunct="1">
              <a:lnSpc>
                <a:spcPts val="18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Data Cleanup </a:t>
            </a:r>
          </a:p>
        </p:txBody>
      </p:sp>
      <p:sp>
        <p:nvSpPr>
          <p:cNvPr id="35" name="标题 1">
            <a:extLst>
              <a:ext uri="{FF2B5EF4-FFF2-40B4-BE49-F238E27FC236}">
                <a16:creationId xmlns:a16="http://schemas.microsoft.com/office/drawing/2014/main" id="{E587D37B-D1FC-EC49-9A37-056A2FCF4008}"/>
              </a:ext>
            </a:extLst>
          </p:cNvPr>
          <p:cNvSpPr txBox="1">
            <a:spLocks/>
          </p:cNvSpPr>
          <p:nvPr/>
        </p:nvSpPr>
        <p:spPr>
          <a:xfrm>
            <a:off x="318374" y="215901"/>
            <a:ext cx="11454525" cy="6062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lang="zh-CN" altLang="en-US" sz="3000" b="1" kern="1200" baseline="0">
                <a:solidFill>
                  <a:srgbClr val="3C3D43"/>
                </a:solidFill>
                <a:latin typeface="Arial" panose="020B0604020202020204" pitchFamily="34" charset="0"/>
                <a:ea typeface="Microsoft YaHei" panose="020B0503020204020204" pitchFamily="34" charset="-122"/>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en-US" altLang="zh-CN" sz="3000" b="1" i="0" u="none" strike="noStrike" kern="1200" cap="none" spc="0" normalizeH="0" baseline="0" noProof="0" dirty="0">
                <a:ln>
                  <a:noFill/>
                </a:ln>
                <a:solidFill>
                  <a:srgbClr val="3C3D43"/>
                </a:solidFill>
                <a:effectLst/>
                <a:uLnTx/>
                <a:uFillTx/>
                <a:latin typeface="Arial" panose="020B0604020202020204" pitchFamily="34" charset="0"/>
                <a:ea typeface="Microsoft YaHei" panose="020B0503020204020204" pitchFamily="34" charset="-122"/>
                <a:cs typeface="+mj-cs"/>
              </a:rPr>
              <a:t>TSDB</a:t>
            </a:r>
            <a:r>
              <a:rPr kumimoji="1" lang="zh-CN" altLang="en-US" sz="3000" b="1" i="0" u="none" strike="noStrike" kern="1200" cap="none" spc="0" normalizeH="0" baseline="0" noProof="0" dirty="0">
                <a:ln>
                  <a:noFill/>
                </a:ln>
                <a:solidFill>
                  <a:srgbClr val="3C3D43"/>
                </a:solidFill>
                <a:effectLst/>
                <a:uLnTx/>
                <a:uFillTx/>
                <a:latin typeface="Arial" panose="020B0604020202020204" pitchFamily="34" charset="0"/>
                <a:ea typeface="Microsoft YaHei" panose="020B0503020204020204" pitchFamily="34" charset="-122"/>
                <a:cs typeface="+mj-cs"/>
              </a:rPr>
              <a:t> </a:t>
            </a:r>
            <a:r>
              <a:rPr kumimoji="1" lang="en-US" altLang="zh-CN" sz="3000" b="1" i="0" u="none" strike="noStrike" kern="1200" cap="none" spc="0" normalizeH="0" baseline="0" noProof="0" dirty="0">
                <a:ln>
                  <a:noFill/>
                </a:ln>
                <a:solidFill>
                  <a:srgbClr val="3C3D43"/>
                </a:solidFill>
                <a:effectLst/>
                <a:uLnTx/>
                <a:uFillTx/>
                <a:latin typeface="Arial" panose="020B0604020202020204" pitchFamily="34" charset="0"/>
                <a:ea typeface="Microsoft YaHei" panose="020B0503020204020204" pitchFamily="34" charset="-122"/>
                <a:cs typeface="+mj-cs"/>
              </a:rPr>
              <a:t>Service</a:t>
            </a:r>
            <a:endParaRPr kumimoji="1" lang="en" altLang="en-US" sz="3000" b="1" i="0" u="none" strike="noStrike" kern="1200" cap="none" spc="0" normalizeH="0" baseline="0" noProof="0" dirty="0">
              <a:ln>
                <a:noFill/>
              </a:ln>
              <a:solidFill>
                <a:srgbClr val="3C3D43"/>
              </a:solidFill>
              <a:effectLst/>
              <a:uLnTx/>
              <a:uFillTx/>
              <a:latin typeface="Arial" panose="020B0604020202020204" pitchFamily="34" charset="0"/>
              <a:ea typeface="Microsoft YaHei" panose="020B0503020204020204" pitchFamily="34" charset="-122"/>
              <a:cs typeface="+mj-cs"/>
            </a:endParaRPr>
          </a:p>
        </p:txBody>
      </p:sp>
      <p:grpSp>
        <p:nvGrpSpPr>
          <p:cNvPr id="34" name="组合 33">
            <a:extLst>
              <a:ext uri="{FF2B5EF4-FFF2-40B4-BE49-F238E27FC236}">
                <a16:creationId xmlns:a16="http://schemas.microsoft.com/office/drawing/2014/main" id="{4DA0C72B-CA5C-4F10-A3C6-A38966B20862}"/>
              </a:ext>
            </a:extLst>
          </p:cNvPr>
          <p:cNvGrpSpPr/>
          <p:nvPr/>
        </p:nvGrpSpPr>
        <p:grpSpPr>
          <a:xfrm>
            <a:off x="179749" y="1069269"/>
            <a:ext cx="7846651" cy="5176534"/>
            <a:chOff x="179749" y="1069269"/>
            <a:chExt cx="7846651" cy="5176534"/>
          </a:xfrm>
        </p:grpSpPr>
        <p:sp>
          <p:nvSpPr>
            <p:cNvPr id="3" name="矩形">
              <a:extLst>
                <a:ext uri="{FF2B5EF4-FFF2-40B4-BE49-F238E27FC236}">
                  <a16:creationId xmlns:a16="http://schemas.microsoft.com/office/drawing/2014/main" id="{052EAD6E-205A-A241-8891-45811E2A215D}"/>
                </a:ext>
              </a:extLst>
            </p:cNvPr>
            <p:cNvSpPr/>
            <p:nvPr/>
          </p:nvSpPr>
          <p:spPr>
            <a:xfrm>
              <a:off x="179749" y="5705803"/>
              <a:ext cx="7837648" cy="540000"/>
            </a:xfrm>
            <a:prstGeom prst="rect">
              <a:avLst/>
            </a:prstGeom>
            <a:gradFill>
              <a:gsLst>
                <a:gs pos="0">
                  <a:srgbClr val="606287"/>
                </a:gs>
                <a:gs pos="100000">
                  <a:srgbClr val="343857"/>
                </a:gs>
              </a:gsLst>
              <a:lin ang="27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sz="1200" b="0" i="0" u="none" strike="noStrike" kern="0" cap="none" spc="0" normalizeH="0" baseline="0" noProof="0">
                <a:ln>
                  <a:noFill/>
                </a:ln>
                <a:solidFill>
                  <a:srgbClr val="FFFFFF"/>
                </a:solidFill>
                <a:effectLst/>
                <a:uLnTx/>
                <a:uFillTx/>
                <a:latin typeface="Arial" panose="020B0604020202020204"/>
                <a:ea typeface="黑体" panose="02010609060101010101" pitchFamily="49" charset="-122"/>
                <a:cs typeface="Calibri" panose="020F0502020204030204" pitchFamily="34" charset="0"/>
                <a:sym typeface="Calibri"/>
              </a:endParaRPr>
            </a:p>
          </p:txBody>
        </p:sp>
        <p:sp>
          <p:nvSpPr>
            <p:cNvPr id="6" name="成组">
              <a:extLst>
                <a:ext uri="{FF2B5EF4-FFF2-40B4-BE49-F238E27FC236}">
                  <a16:creationId xmlns:a16="http://schemas.microsoft.com/office/drawing/2014/main" id="{201D4A2B-C6C5-AD42-9A1F-04F9F7764D7E}"/>
                </a:ext>
              </a:extLst>
            </p:cNvPr>
            <p:cNvSpPr/>
            <p:nvPr/>
          </p:nvSpPr>
          <p:spPr>
            <a:xfrm>
              <a:off x="179751" y="2331916"/>
              <a:ext cx="7837650" cy="1720081"/>
            </a:xfrm>
            <a:prstGeom prst="rect">
              <a:avLst/>
            </a:prstGeom>
            <a:solidFill>
              <a:srgbClr val="F6F5FB"/>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sz="1000" b="0" i="0" u="none" strike="noStrike" kern="0" cap="none" spc="0" normalizeH="0" baseline="0" noProof="0">
                <a:ln>
                  <a:noFill/>
                </a:ln>
                <a:solidFill>
                  <a:srgbClr val="FFFFFF"/>
                </a:solidFill>
                <a:effectLst/>
                <a:uLnTx/>
                <a:uFillTx/>
                <a:latin typeface="Arial" panose="020B0604020202020204"/>
                <a:ea typeface="微软雅黑"/>
                <a:cs typeface="+mn-cs"/>
                <a:sym typeface="Calibri"/>
              </a:endParaRPr>
            </a:p>
          </p:txBody>
        </p:sp>
        <p:sp>
          <p:nvSpPr>
            <p:cNvPr id="10" name="Operators">
              <a:extLst>
                <a:ext uri="{FF2B5EF4-FFF2-40B4-BE49-F238E27FC236}">
                  <a16:creationId xmlns:a16="http://schemas.microsoft.com/office/drawing/2014/main" id="{6DEC2B5E-BC1A-454A-A574-22F5B5042913}"/>
                </a:ext>
              </a:extLst>
            </p:cNvPr>
            <p:cNvSpPr txBox="1"/>
            <p:nvPr/>
          </p:nvSpPr>
          <p:spPr>
            <a:xfrm>
              <a:off x="179753" y="2414357"/>
              <a:ext cx="7837648" cy="39568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8" tIns="45718" rIns="45718" bIns="45718">
              <a:spAutoFit/>
            </a:bodyPr>
            <a:lstStyle>
              <a:lvl1pPr>
                <a:defRPr sz="12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a:ea typeface="微软雅黑"/>
                  <a:cs typeface="+mn-cs"/>
                </a:rPr>
                <a:t>Data Service</a:t>
              </a:r>
              <a:endParaRPr kumimoji="0" sz="1400" b="1" i="0" u="none" strike="noStrike" kern="1200" cap="none" spc="0" normalizeH="0" baseline="0" noProof="0" dirty="0">
                <a:ln>
                  <a:noFill/>
                </a:ln>
                <a:solidFill>
                  <a:prstClr val="black"/>
                </a:solidFill>
                <a:effectLst/>
                <a:uLnTx/>
                <a:uFillTx/>
                <a:latin typeface="Arial"/>
                <a:ea typeface="微软雅黑"/>
                <a:cs typeface="+mn-cs"/>
              </a:endParaRPr>
            </a:p>
          </p:txBody>
        </p:sp>
        <p:sp>
          <p:nvSpPr>
            <p:cNvPr id="20" name="成组">
              <a:extLst>
                <a:ext uri="{FF2B5EF4-FFF2-40B4-BE49-F238E27FC236}">
                  <a16:creationId xmlns:a16="http://schemas.microsoft.com/office/drawing/2014/main" id="{1361979B-BC04-A645-8023-7A3480619B6C}"/>
                </a:ext>
              </a:extLst>
            </p:cNvPr>
            <p:cNvSpPr/>
            <p:nvPr/>
          </p:nvSpPr>
          <p:spPr>
            <a:xfrm>
              <a:off x="179751" y="4096033"/>
              <a:ext cx="7837650" cy="1533451"/>
            </a:xfrm>
            <a:prstGeom prst="rect">
              <a:avLst/>
            </a:prstGeom>
            <a:solidFill>
              <a:srgbClr val="F6F5FB"/>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sz="1000" b="0" i="0" u="none" strike="noStrike" kern="0" cap="none" spc="0" normalizeH="0" baseline="0" noProof="0">
                <a:ln>
                  <a:noFill/>
                </a:ln>
                <a:solidFill>
                  <a:srgbClr val="FFFFFF"/>
                </a:solidFill>
                <a:effectLst/>
                <a:uLnTx/>
                <a:uFillTx/>
                <a:latin typeface="Arial" panose="020B0604020202020204"/>
                <a:ea typeface="微软雅黑"/>
                <a:cs typeface="+mn-cs"/>
                <a:sym typeface="Calibri"/>
              </a:endParaRPr>
            </a:p>
          </p:txBody>
        </p:sp>
        <p:sp>
          <p:nvSpPr>
            <p:cNvPr id="21" name="Operators">
              <a:extLst>
                <a:ext uri="{FF2B5EF4-FFF2-40B4-BE49-F238E27FC236}">
                  <a16:creationId xmlns:a16="http://schemas.microsoft.com/office/drawing/2014/main" id="{CA0B3275-565D-6D4C-943C-A2CFC28D7ED2}"/>
                </a:ext>
              </a:extLst>
            </p:cNvPr>
            <p:cNvSpPr txBox="1"/>
            <p:nvPr/>
          </p:nvSpPr>
          <p:spPr>
            <a:xfrm>
              <a:off x="179751" y="4180478"/>
              <a:ext cx="7837648" cy="39568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8" tIns="45718" rIns="45718" bIns="45718">
              <a:spAutoFit/>
            </a:bodyPr>
            <a:lstStyle>
              <a:lvl1pPr>
                <a:defRPr sz="12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a:ea typeface="微软雅黑"/>
                  <a:cs typeface="+mn-cs"/>
                </a:rPr>
                <a:t>Data Storage</a:t>
              </a:r>
              <a:endParaRPr kumimoji="0" sz="1400" b="1" i="0" u="none" strike="noStrike" kern="1200" cap="none" spc="0" normalizeH="0" baseline="0" noProof="0" dirty="0">
                <a:ln>
                  <a:noFill/>
                </a:ln>
                <a:solidFill>
                  <a:prstClr val="black"/>
                </a:solidFill>
                <a:effectLst/>
                <a:uLnTx/>
                <a:uFillTx/>
                <a:latin typeface="Arial"/>
                <a:ea typeface="微软雅黑"/>
                <a:cs typeface="+mn-cs"/>
              </a:endParaRPr>
            </a:p>
          </p:txBody>
        </p:sp>
        <p:sp>
          <p:nvSpPr>
            <p:cNvPr id="4" name="矩形">
              <a:extLst>
                <a:ext uri="{FF2B5EF4-FFF2-40B4-BE49-F238E27FC236}">
                  <a16:creationId xmlns:a16="http://schemas.microsoft.com/office/drawing/2014/main" id="{FCFDB27E-841B-ED47-AABB-6210BCA71395}"/>
                </a:ext>
              </a:extLst>
            </p:cNvPr>
            <p:cNvSpPr/>
            <p:nvPr/>
          </p:nvSpPr>
          <p:spPr>
            <a:xfrm>
              <a:off x="185817" y="1069269"/>
              <a:ext cx="7837654" cy="1218611"/>
            </a:xfrm>
            <a:prstGeom prst="rect">
              <a:avLst/>
            </a:prstGeom>
            <a:solidFill>
              <a:srgbClr val="F6F5FB"/>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sz="1000" b="0" i="0" u="none" strike="noStrike" kern="0" cap="none" spc="0" normalizeH="0" baseline="0" noProof="0">
                <a:ln>
                  <a:noFill/>
                </a:ln>
                <a:solidFill>
                  <a:srgbClr val="FFFFFF"/>
                </a:solidFill>
                <a:effectLst/>
                <a:uLnTx/>
                <a:uFillTx/>
                <a:latin typeface="Arial" panose="020B0604020202020204"/>
                <a:ea typeface="微软雅黑"/>
                <a:cs typeface="+mn-cs"/>
                <a:sym typeface="Calibri"/>
              </a:endParaRPr>
            </a:p>
          </p:txBody>
        </p:sp>
        <p:sp>
          <p:nvSpPr>
            <p:cNvPr id="5" name="Templates">
              <a:extLst>
                <a:ext uri="{FF2B5EF4-FFF2-40B4-BE49-F238E27FC236}">
                  <a16:creationId xmlns:a16="http://schemas.microsoft.com/office/drawing/2014/main" id="{7C3177DF-DA74-BD40-A72B-CA2DDB75AE03}"/>
                </a:ext>
              </a:extLst>
            </p:cNvPr>
            <p:cNvSpPr txBox="1"/>
            <p:nvPr/>
          </p:nvSpPr>
          <p:spPr>
            <a:xfrm>
              <a:off x="185817" y="1114394"/>
              <a:ext cx="7837654" cy="39568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8" tIns="45718" rIns="45718" bIns="45718" anchor="ctr">
              <a:spAutoFit/>
            </a:bodyPr>
            <a:lstStyle>
              <a:lvl1pPr algn="ctr">
                <a:defRPr sz="1200">
                  <a:solidFill>
                    <a:srgbClr val="595959"/>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a:ea typeface="微软雅黑"/>
                  <a:cs typeface="+mn-cs"/>
                </a:rPr>
                <a:t>Product Management Tools</a:t>
              </a:r>
              <a:endParaRPr kumimoji="0" lang="zh-CN" altLang="en-US" sz="1400" b="1" i="0" u="none" strike="noStrike" kern="1200" cap="none" spc="0" normalizeH="0" baseline="0" noProof="0" dirty="0">
                <a:ln>
                  <a:noFill/>
                </a:ln>
                <a:solidFill>
                  <a:prstClr val="black"/>
                </a:solidFill>
                <a:effectLst/>
                <a:uLnTx/>
                <a:uFillTx/>
                <a:latin typeface="Arial"/>
                <a:ea typeface="微软雅黑"/>
                <a:cs typeface="Arial"/>
              </a:endParaRPr>
            </a:p>
          </p:txBody>
        </p:sp>
        <p:sp>
          <p:nvSpPr>
            <p:cNvPr id="7" name="矩形">
              <a:extLst>
                <a:ext uri="{FF2B5EF4-FFF2-40B4-BE49-F238E27FC236}">
                  <a16:creationId xmlns:a16="http://schemas.microsoft.com/office/drawing/2014/main" id="{1A27404A-0241-C043-BD2F-224D7488BA1B}"/>
                </a:ext>
              </a:extLst>
            </p:cNvPr>
            <p:cNvSpPr/>
            <p:nvPr/>
          </p:nvSpPr>
          <p:spPr>
            <a:xfrm>
              <a:off x="5471646" y="1565435"/>
              <a:ext cx="2448534" cy="597014"/>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rPr>
                <a:t>Time-series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rPr>
                <a:t>Data Cleansing</a:t>
              </a:r>
              <a:endParaRPr kumimoji="1"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endParaRPr>
            </a:p>
          </p:txBody>
        </p:sp>
        <p:sp>
          <p:nvSpPr>
            <p:cNvPr id="8" name="矩形">
              <a:extLst>
                <a:ext uri="{FF2B5EF4-FFF2-40B4-BE49-F238E27FC236}">
                  <a16:creationId xmlns:a16="http://schemas.microsoft.com/office/drawing/2014/main" id="{A74E5E9D-D56C-C545-AB01-F07A067425F6}"/>
                </a:ext>
              </a:extLst>
            </p:cNvPr>
            <p:cNvSpPr/>
            <p:nvPr/>
          </p:nvSpPr>
          <p:spPr>
            <a:xfrm>
              <a:off x="288045" y="1565435"/>
              <a:ext cx="2448534" cy="597014"/>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rPr>
                <a:t>Storage Policy</a:t>
              </a:r>
              <a:endParaRPr kumimoji="1"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endParaRPr>
            </a:p>
          </p:txBody>
        </p:sp>
        <p:sp>
          <p:nvSpPr>
            <p:cNvPr id="9" name="矩形">
              <a:extLst>
                <a:ext uri="{FF2B5EF4-FFF2-40B4-BE49-F238E27FC236}">
                  <a16:creationId xmlns:a16="http://schemas.microsoft.com/office/drawing/2014/main" id="{1F5D5D03-7155-FF45-87D0-087B9ADE12F2}"/>
                </a:ext>
              </a:extLst>
            </p:cNvPr>
            <p:cNvSpPr/>
            <p:nvPr/>
          </p:nvSpPr>
          <p:spPr>
            <a:xfrm>
              <a:off x="2874312" y="1565435"/>
              <a:ext cx="2448533" cy="597014"/>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rPr>
                <a:t>Time-series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rPr>
                <a:t>Data Insights</a:t>
              </a:r>
              <a:endParaRPr kumimoji="1"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endParaRPr>
            </a:p>
          </p:txBody>
        </p:sp>
        <p:sp>
          <p:nvSpPr>
            <p:cNvPr id="11" name="矩形">
              <a:extLst>
                <a:ext uri="{FF2B5EF4-FFF2-40B4-BE49-F238E27FC236}">
                  <a16:creationId xmlns:a16="http://schemas.microsoft.com/office/drawing/2014/main" id="{2D004C14-75EA-9A4E-9913-15187AB493D9}"/>
                </a:ext>
              </a:extLst>
            </p:cNvPr>
            <p:cNvSpPr/>
            <p:nvPr/>
          </p:nvSpPr>
          <p:spPr>
            <a:xfrm>
              <a:off x="2290710" y="2787587"/>
              <a:ext cx="951464" cy="1105005"/>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rPr>
                <a:t>Local Time-zone Query</a:t>
              </a:r>
              <a:endParaRPr kumimoji="1"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endParaRPr>
            </a:p>
          </p:txBody>
        </p:sp>
        <p:sp>
          <p:nvSpPr>
            <p:cNvPr id="12" name="矩形">
              <a:extLst>
                <a:ext uri="{FF2B5EF4-FFF2-40B4-BE49-F238E27FC236}">
                  <a16:creationId xmlns:a16="http://schemas.microsoft.com/office/drawing/2014/main" id="{1F0DF740-2158-1748-8952-495A50C5C1F2}"/>
                </a:ext>
              </a:extLst>
            </p:cNvPr>
            <p:cNvSpPr/>
            <p:nvPr/>
          </p:nvSpPr>
          <p:spPr>
            <a:xfrm>
              <a:off x="3297042" y="2787587"/>
              <a:ext cx="951464" cy="1105005"/>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0" i="0" u="none" strike="noStrike" kern="0" cap="none" spc="0" normalizeH="0" baseline="0" noProof="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Quality Level Query</a:t>
              </a:r>
              <a:endParaRPr kumimoji="1"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13" name="矩形">
              <a:extLst>
                <a:ext uri="{FF2B5EF4-FFF2-40B4-BE49-F238E27FC236}">
                  <a16:creationId xmlns:a16="http://schemas.microsoft.com/office/drawing/2014/main" id="{2DC2F373-4DEE-7B43-8969-52748DF9D3CF}"/>
                </a:ext>
              </a:extLst>
            </p:cNvPr>
            <p:cNvSpPr/>
            <p:nvPr/>
          </p:nvSpPr>
          <p:spPr>
            <a:xfrm>
              <a:off x="276439" y="2787587"/>
              <a:ext cx="951464" cy="1105005"/>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rPr>
                <a:t>Raw Data Query</a:t>
              </a:r>
              <a:endParaRPr kumimoji="1"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endParaRPr>
            </a:p>
          </p:txBody>
        </p:sp>
        <p:sp>
          <p:nvSpPr>
            <p:cNvPr id="14" name="矩形">
              <a:extLst>
                <a:ext uri="{FF2B5EF4-FFF2-40B4-BE49-F238E27FC236}">
                  <a16:creationId xmlns:a16="http://schemas.microsoft.com/office/drawing/2014/main" id="{2DA9C843-CFB1-1143-A988-A889AC462DE3}"/>
                </a:ext>
              </a:extLst>
            </p:cNvPr>
            <p:cNvSpPr/>
            <p:nvPr/>
          </p:nvSpPr>
          <p:spPr>
            <a:xfrm>
              <a:off x="1281424" y="2787587"/>
              <a:ext cx="951464" cy="1105005"/>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endParaRPr>
            </a:p>
          </p:txBody>
        </p:sp>
        <p:sp>
          <p:nvSpPr>
            <p:cNvPr id="15" name="矩形">
              <a:extLst>
                <a:ext uri="{FF2B5EF4-FFF2-40B4-BE49-F238E27FC236}">
                  <a16:creationId xmlns:a16="http://schemas.microsoft.com/office/drawing/2014/main" id="{FA06AFFD-8AFC-4B4E-8B88-E568FC542E65}"/>
                </a:ext>
              </a:extLst>
            </p:cNvPr>
            <p:cNvSpPr/>
            <p:nvPr/>
          </p:nvSpPr>
          <p:spPr>
            <a:xfrm>
              <a:off x="4303375" y="2782619"/>
              <a:ext cx="951464" cy="1105007"/>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State Switch Query</a:t>
              </a:r>
              <a:endParaRPr kumimoji="1"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16" name="矩形">
              <a:extLst>
                <a:ext uri="{FF2B5EF4-FFF2-40B4-BE49-F238E27FC236}">
                  <a16:creationId xmlns:a16="http://schemas.microsoft.com/office/drawing/2014/main" id="{AB84EB46-D161-FF4B-B1ED-BDB2BFAFE39C}"/>
                </a:ext>
              </a:extLst>
            </p:cNvPr>
            <p:cNvSpPr/>
            <p:nvPr/>
          </p:nvSpPr>
          <p:spPr>
            <a:xfrm>
              <a:off x="5308360" y="2782619"/>
              <a:ext cx="951464" cy="1105005"/>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State Period Query</a:t>
              </a:r>
              <a:endParaRPr kumimoji="1"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17" name="矩形">
              <a:extLst>
                <a:ext uri="{FF2B5EF4-FFF2-40B4-BE49-F238E27FC236}">
                  <a16:creationId xmlns:a16="http://schemas.microsoft.com/office/drawing/2014/main" id="{27F80C7F-B805-A54D-B0A5-43F338BA836B}"/>
                </a:ext>
              </a:extLst>
            </p:cNvPr>
            <p:cNvSpPr/>
            <p:nvPr/>
          </p:nvSpPr>
          <p:spPr>
            <a:xfrm>
              <a:off x="6309268" y="2777651"/>
              <a:ext cx="951465" cy="1105005"/>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Daily Power Generation Query</a:t>
              </a:r>
              <a:endParaRPr kumimoji="1"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18" name="矩形">
              <a:extLst>
                <a:ext uri="{FF2B5EF4-FFF2-40B4-BE49-F238E27FC236}">
                  <a16:creationId xmlns:a16="http://schemas.microsoft.com/office/drawing/2014/main" id="{EDAEBA48-7F0E-6542-8A01-23CFAA23DC42}"/>
                </a:ext>
              </a:extLst>
            </p:cNvPr>
            <p:cNvSpPr/>
            <p:nvPr/>
          </p:nvSpPr>
          <p:spPr>
            <a:xfrm>
              <a:off x="7293441" y="2772682"/>
              <a:ext cx="615133" cy="1119909"/>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19" name="Operators">
              <a:extLst>
                <a:ext uri="{FF2B5EF4-FFF2-40B4-BE49-F238E27FC236}">
                  <a16:creationId xmlns:a16="http://schemas.microsoft.com/office/drawing/2014/main" id="{07B12211-6455-1644-A546-6C0BA1E1F67C}"/>
                </a:ext>
              </a:extLst>
            </p:cNvPr>
            <p:cNvSpPr txBox="1"/>
            <p:nvPr/>
          </p:nvSpPr>
          <p:spPr>
            <a:xfrm>
              <a:off x="199142" y="5798826"/>
              <a:ext cx="7827258" cy="39568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8" tIns="45718" rIns="45718" bIns="45718" anchor="t">
              <a:spAutoFit/>
            </a:bodyPr>
            <a:lstStyle>
              <a:lvl1pPr>
                <a:defRPr sz="12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Arial"/>
                  <a:ea typeface="微软雅黑"/>
                  <a:cs typeface="+mn-cs"/>
                </a:rPr>
                <a:t>Time-series Database (TSDB)</a:t>
              </a:r>
              <a:endParaRPr kumimoji="0" sz="1200" b="1"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2" name="形状">
              <a:extLst>
                <a:ext uri="{FF2B5EF4-FFF2-40B4-BE49-F238E27FC236}">
                  <a16:creationId xmlns:a16="http://schemas.microsoft.com/office/drawing/2014/main" id="{5B53CF4E-C433-F440-B775-185A5B299B55}"/>
                </a:ext>
              </a:extLst>
            </p:cNvPr>
            <p:cNvSpPr/>
            <p:nvPr/>
          </p:nvSpPr>
          <p:spPr>
            <a:xfrm>
              <a:off x="354466" y="4658093"/>
              <a:ext cx="1208000" cy="853922"/>
            </a:xfrm>
            <a:custGeom>
              <a:avLst/>
              <a:gdLst/>
              <a:ahLst/>
              <a:cxnLst>
                <a:cxn ang="0">
                  <a:pos x="wd2" y="hd2"/>
                </a:cxn>
                <a:cxn ang="5400000">
                  <a:pos x="wd2" y="hd2"/>
                </a:cxn>
                <a:cxn ang="10800000">
                  <a:pos x="wd2" y="hd2"/>
                </a:cxn>
                <a:cxn ang="16200000">
                  <a:pos x="wd2" y="hd2"/>
                </a:cxn>
              </a:cxnLst>
              <a:rect l="0" t="0" r="r" b="b"/>
              <a:pathLst>
                <a:path w="19678"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gradFill flip="none" rotWithShape="0">
              <a:gsLst>
                <a:gs pos="0">
                  <a:srgbClr val="60DF90"/>
                </a:gs>
                <a:gs pos="100000">
                  <a:srgbClr val="00C0A6"/>
                </a:gs>
              </a:gsLst>
              <a:lin ang="2700000" scaled="0"/>
              <a:tileRect/>
            </a:gradFill>
            <a:ln w="12700">
              <a:noFill/>
              <a:miter lim="400000"/>
            </a:ln>
            <a:effectLst/>
          </p:spPr>
          <p:txBody>
            <a:bodyPr rot="0" spcFirstLastPara="0" vertOverflow="overflow" horzOverflow="overflow" vert="horz" wrap="square" lIns="45719" tIns="45720" rIns="45719"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000" b="0" i="0" u="none" strike="noStrike" kern="1200" cap="none" spc="0" normalizeH="0" baseline="0" noProof="0">
                <a:ln>
                  <a:noFill/>
                </a:ln>
                <a:solidFill>
                  <a:srgbClr val="FFFFFF"/>
                </a:solidFill>
                <a:effectLst/>
                <a:uLnTx/>
                <a:uFillTx/>
                <a:latin typeface="Arial" panose="020B0604020202020204"/>
                <a:ea typeface="黑体" panose="02010609060101010101"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FFFFFF"/>
                  </a:solidFill>
                  <a:effectLst/>
                  <a:uLnTx/>
                  <a:uFillTx/>
                  <a:latin typeface="Arial" panose="020B0604020202020204"/>
                  <a:ea typeface="黑体" panose="02010609060101010101" pitchFamily="49" charset="-122"/>
                  <a:cs typeface="+mn-cs"/>
                </a:rPr>
                <a:t>In-memory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FFFFFF"/>
                  </a:solidFill>
                  <a:effectLst/>
                  <a:uLnTx/>
                  <a:uFillTx/>
                  <a:latin typeface="Arial" panose="020B0604020202020204"/>
                  <a:ea typeface="黑体" panose="02010609060101010101" pitchFamily="49" charset="-122"/>
                  <a:cs typeface="+mn-cs"/>
                </a:rPr>
                <a:t>Data Storage</a:t>
              </a:r>
              <a:endParaRPr kumimoji="0"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p:txBody>
        </p:sp>
        <p:sp>
          <p:nvSpPr>
            <p:cNvPr id="23" name="形状">
              <a:extLst>
                <a:ext uri="{FF2B5EF4-FFF2-40B4-BE49-F238E27FC236}">
                  <a16:creationId xmlns:a16="http://schemas.microsoft.com/office/drawing/2014/main" id="{E9D078D1-6F18-2040-873C-4502D2C06CEF}"/>
                </a:ext>
              </a:extLst>
            </p:cNvPr>
            <p:cNvSpPr/>
            <p:nvPr/>
          </p:nvSpPr>
          <p:spPr>
            <a:xfrm>
              <a:off x="1614666" y="4657675"/>
              <a:ext cx="1208000" cy="853922"/>
            </a:xfrm>
            <a:custGeom>
              <a:avLst/>
              <a:gdLst/>
              <a:ahLst/>
              <a:cxnLst>
                <a:cxn ang="0">
                  <a:pos x="wd2" y="hd2"/>
                </a:cxn>
                <a:cxn ang="5400000">
                  <a:pos x="wd2" y="hd2"/>
                </a:cxn>
                <a:cxn ang="10800000">
                  <a:pos x="wd2" y="hd2"/>
                </a:cxn>
                <a:cxn ang="16200000">
                  <a:pos x="wd2" y="hd2"/>
                </a:cxn>
              </a:cxnLst>
              <a:rect l="0" t="0" r="r" b="b"/>
              <a:pathLst>
                <a:path w="19678"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gradFill flip="none" rotWithShape="0">
              <a:gsLst>
                <a:gs pos="0">
                  <a:srgbClr val="60DF90"/>
                </a:gs>
                <a:gs pos="100000">
                  <a:srgbClr val="00C0A6"/>
                </a:gs>
              </a:gsLst>
              <a:lin ang="2700000" scaled="0"/>
              <a:tileRect/>
            </a:gradFill>
            <a:ln w="12700">
              <a:noFill/>
              <a:miter lim="400000"/>
            </a:ln>
            <a:effectLst/>
          </p:spPr>
          <p:txBody>
            <a:bodyPr rot="0" spcFirstLastPara="0" vertOverflow="overflow" horzOverflow="overflow" vert="horz" wrap="square" lIns="45719" tIns="45720" rIns="45719"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黑体" panose="02010609060101010101"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FFFFFF"/>
                  </a:solidFill>
                  <a:effectLst/>
                  <a:uLnTx/>
                  <a:uFillTx/>
                  <a:latin typeface="Arial" panose="020B0604020202020204"/>
                  <a:ea typeface="黑体" panose="02010609060101010101" pitchFamily="49" charset="-122"/>
                  <a:cs typeface="+mn-cs"/>
                </a:rPr>
                <a:t>Analog Raw Data Storage</a:t>
              </a:r>
              <a:endParaRPr kumimoji="0"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p:txBody>
        </p:sp>
        <p:sp>
          <p:nvSpPr>
            <p:cNvPr id="24" name="形状">
              <a:extLst>
                <a:ext uri="{FF2B5EF4-FFF2-40B4-BE49-F238E27FC236}">
                  <a16:creationId xmlns:a16="http://schemas.microsoft.com/office/drawing/2014/main" id="{CA33CDA7-07DD-1143-B325-D5307D245A88}"/>
                </a:ext>
              </a:extLst>
            </p:cNvPr>
            <p:cNvSpPr/>
            <p:nvPr/>
          </p:nvSpPr>
          <p:spPr>
            <a:xfrm>
              <a:off x="2874867" y="4657675"/>
              <a:ext cx="1208000" cy="853922"/>
            </a:xfrm>
            <a:custGeom>
              <a:avLst/>
              <a:gdLst/>
              <a:ahLst/>
              <a:cxnLst>
                <a:cxn ang="0">
                  <a:pos x="wd2" y="hd2"/>
                </a:cxn>
                <a:cxn ang="5400000">
                  <a:pos x="wd2" y="hd2"/>
                </a:cxn>
                <a:cxn ang="10800000">
                  <a:pos x="wd2" y="hd2"/>
                </a:cxn>
                <a:cxn ang="16200000">
                  <a:pos x="wd2" y="hd2"/>
                </a:cxn>
              </a:cxnLst>
              <a:rect l="0" t="0" r="r" b="b"/>
              <a:pathLst>
                <a:path w="19678"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gradFill flip="none" rotWithShape="0">
              <a:gsLst>
                <a:gs pos="0">
                  <a:srgbClr val="60DF90"/>
                </a:gs>
                <a:gs pos="100000">
                  <a:srgbClr val="00C0A6"/>
                </a:gs>
              </a:gsLst>
              <a:lin ang="2700000" scaled="0"/>
              <a:tileRect/>
            </a:gradFill>
            <a:ln w="12700">
              <a:noFill/>
              <a:miter lim="400000"/>
            </a:ln>
            <a:effectLst/>
          </p:spPr>
          <p:txBody>
            <a:bodyPr rot="0" spcFirstLastPara="0" vertOverflow="overflow" horzOverflow="overflow" vert="horz" wrap="square" lIns="45719" tIns="45720" rIns="45719"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Analog Minute-level Data Storage</a:t>
              </a:r>
              <a:endParaRPr kumimoji="0" lang="zh-CN" altLang="en-US"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p:txBody>
        </p:sp>
        <p:sp>
          <p:nvSpPr>
            <p:cNvPr id="25" name="形状">
              <a:extLst>
                <a:ext uri="{FF2B5EF4-FFF2-40B4-BE49-F238E27FC236}">
                  <a16:creationId xmlns:a16="http://schemas.microsoft.com/office/drawing/2014/main" id="{C7647677-1953-B34E-A152-63D37C8E4C45}"/>
                </a:ext>
              </a:extLst>
            </p:cNvPr>
            <p:cNvSpPr/>
            <p:nvPr/>
          </p:nvSpPr>
          <p:spPr>
            <a:xfrm>
              <a:off x="4135067" y="4655426"/>
              <a:ext cx="1208000" cy="853922"/>
            </a:xfrm>
            <a:custGeom>
              <a:avLst/>
              <a:gdLst/>
              <a:ahLst/>
              <a:cxnLst>
                <a:cxn ang="0">
                  <a:pos x="wd2" y="hd2"/>
                </a:cxn>
                <a:cxn ang="5400000">
                  <a:pos x="wd2" y="hd2"/>
                </a:cxn>
                <a:cxn ang="10800000">
                  <a:pos x="wd2" y="hd2"/>
                </a:cxn>
                <a:cxn ang="16200000">
                  <a:pos x="wd2" y="hd2"/>
                </a:cxn>
              </a:cxnLst>
              <a:rect l="0" t="0" r="r" b="b"/>
              <a:pathLst>
                <a:path w="19678"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gradFill flip="none" rotWithShape="0">
              <a:gsLst>
                <a:gs pos="0">
                  <a:srgbClr val="60DF90"/>
                </a:gs>
                <a:gs pos="100000">
                  <a:srgbClr val="00C0A6"/>
                </a:gs>
              </a:gsLst>
              <a:lin ang="2700000" scaled="0"/>
              <a:tileRect/>
            </a:gradFill>
            <a:ln w="12700">
              <a:noFill/>
              <a:miter lim="400000"/>
            </a:ln>
            <a:effectLst/>
          </p:spPr>
          <p:txBody>
            <a:bodyPr rot="0" spcFirstLastPara="0" vertOverflow="overflow" horzOverflow="overflow" vert="horz" wrap="square" lIns="45719" tIns="45720" rIns="45719"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DI</a:t>
              </a:r>
              <a:r>
                <a:rPr kumimoji="0" lang="zh-CN" altLang="en-US"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 </a:t>
              </a:r>
              <a:r>
                <a:rPr kumimoji="0" lang="en-US" altLang="zh-CN"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State Data Storage</a:t>
              </a:r>
              <a:endParaRPr kumimoji="0" lang="zh-CN" altLang="en-US"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p:txBody>
        </p:sp>
        <p:sp>
          <p:nvSpPr>
            <p:cNvPr id="26" name="形状">
              <a:extLst>
                <a:ext uri="{FF2B5EF4-FFF2-40B4-BE49-F238E27FC236}">
                  <a16:creationId xmlns:a16="http://schemas.microsoft.com/office/drawing/2014/main" id="{EF5ED357-64E4-D246-B169-3D957778BD9A}"/>
                </a:ext>
              </a:extLst>
            </p:cNvPr>
            <p:cNvSpPr/>
            <p:nvPr/>
          </p:nvSpPr>
          <p:spPr>
            <a:xfrm>
              <a:off x="5395267" y="4655426"/>
              <a:ext cx="1208000" cy="853922"/>
            </a:xfrm>
            <a:custGeom>
              <a:avLst/>
              <a:gdLst/>
              <a:ahLst/>
              <a:cxnLst>
                <a:cxn ang="0">
                  <a:pos x="wd2" y="hd2"/>
                </a:cxn>
                <a:cxn ang="5400000">
                  <a:pos x="wd2" y="hd2"/>
                </a:cxn>
                <a:cxn ang="10800000">
                  <a:pos x="wd2" y="hd2"/>
                </a:cxn>
                <a:cxn ang="16200000">
                  <a:pos x="wd2" y="hd2"/>
                </a:cxn>
              </a:cxnLst>
              <a:rect l="0" t="0" r="r" b="b"/>
              <a:pathLst>
                <a:path w="19678"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gradFill flip="none" rotWithShape="0">
              <a:gsLst>
                <a:gs pos="0">
                  <a:srgbClr val="60DF90"/>
                </a:gs>
                <a:gs pos="100000">
                  <a:srgbClr val="00C0A6"/>
                </a:gs>
              </a:gsLst>
              <a:lin ang="2700000" scaled="0"/>
              <a:tileRect/>
            </a:gradFill>
            <a:ln w="12700">
              <a:noFill/>
              <a:miter lim="400000"/>
            </a:ln>
            <a:effectLst/>
          </p:spPr>
          <p:txBody>
            <a:bodyPr rot="0" spcFirstLastPara="0" vertOverflow="overflow" horzOverflow="overflow" vert="horz" wrap="square" lIns="45719" tIns="45720" rIns="45719"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PI Data Storage</a:t>
              </a:r>
            </a:p>
          </p:txBody>
        </p:sp>
        <p:sp>
          <p:nvSpPr>
            <p:cNvPr id="27" name="形状">
              <a:extLst>
                <a:ext uri="{FF2B5EF4-FFF2-40B4-BE49-F238E27FC236}">
                  <a16:creationId xmlns:a16="http://schemas.microsoft.com/office/drawing/2014/main" id="{980ED5E7-5C59-FC49-9D6A-65232D4C7914}"/>
                </a:ext>
              </a:extLst>
            </p:cNvPr>
            <p:cNvSpPr/>
            <p:nvPr/>
          </p:nvSpPr>
          <p:spPr>
            <a:xfrm>
              <a:off x="6655468" y="4658093"/>
              <a:ext cx="1208000" cy="853922"/>
            </a:xfrm>
            <a:custGeom>
              <a:avLst/>
              <a:gdLst/>
              <a:ahLst/>
              <a:cxnLst>
                <a:cxn ang="0">
                  <a:pos x="wd2" y="hd2"/>
                </a:cxn>
                <a:cxn ang="5400000">
                  <a:pos x="wd2" y="hd2"/>
                </a:cxn>
                <a:cxn ang="10800000">
                  <a:pos x="wd2" y="hd2"/>
                </a:cxn>
                <a:cxn ang="16200000">
                  <a:pos x="wd2" y="hd2"/>
                </a:cxn>
              </a:cxnLst>
              <a:rect l="0" t="0" r="r" b="b"/>
              <a:pathLst>
                <a:path w="19678"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gradFill flip="none" rotWithShape="0">
              <a:gsLst>
                <a:gs pos="0">
                  <a:srgbClr val="60DF90"/>
                </a:gs>
                <a:gs pos="100000">
                  <a:srgbClr val="00C0A6"/>
                </a:gs>
              </a:gsLst>
              <a:lin ang="2700000" scaled="0"/>
              <a:tileRect/>
            </a:gradFill>
            <a:ln w="12700">
              <a:noFill/>
              <a:miter lim="400000"/>
            </a:ln>
            <a:effectLst/>
          </p:spPr>
          <p:txBody>
            <a:bodyPr rot="0" spcFirstLastPara="0" vertOverflow="overflow" horzOverflow="overflow" vert="horz" wrap="square" lIns="45719" tIns="45720" rIns="45719"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Others…</a:t>
              </a:r>
              <a:endParaRPr kumimoji="0"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p:txBody>
        </p:sp>
        <p:sp>
          <p:nvSpPr>
            <p:cNvPr id="39" name="文本框 38">
              <a:extLst>
                <a:ext uri="{FF2B5EF4-FFF2-40B4-BE49-F238E27FC236}">
                  <a16:creationId xmlns:a16="http://schemas.microsoft.com/office/drawing/2014/main" id="{D323ADB2-85EF-214D-BD85-6CF8B78EED71}"/>
                </a:ext>
              </a:extLst>
            </p:cNvPr>
            <p:cNvSpPr txBox="1"/>
            <p:nvPr/>
          </p:nvSpPr>
          <p:spPr>
            <a:xfrm>
              <a:off x="1254508" y="3016924"/>
              <a:ext cx="1010212" cy="691600"/>
            </a:xfrm>
            <a:prstGeom prst="rect">
              <a:avLst/>
            </a:prstGeom>
            <a:noFill/>
          </p:spPr>
          <p:txBody>
            <a:bodyPr wrap="none" rtlCol="0">
              <a:spAutoFit/>
            </a:bodyPr>
            <a:lstStyle/>
            <a:p>
              <a:pPr marL="0" marR="0" lvl="0" indent="0" algn="ctr" defTabSz="914400" rtl="0" eaLnBrk="1" fontAlgn="auto" latinLnBrk="0" hangingPunct="1">
                <a:lnSpc>
                  <a:spcPts val="164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prstClr val="white"/>
                  </a:solidFill>
                  <a:effectLst/>
                  <a:uLnTx/>
                  <a:uFillTx/>
                  <a:latin typeface="Arial"/>
                  <a:ea typeface="微软雅黑"/>
                  <a:cs typeface="+mn-cs"/>
                </a:rPr>
                <a:t>Aggregation</a:t>
              </a:r>
            </a:p>
            <a:p>
              <a:pPr marL="0" marR="0" lvl="0" indent="0" algn="ctr" defTabSz="914400" rtl="0" eaLnBrk="1" fontAlgn="auto" latinLnBrk="0" hangingPunct="1">
                <a:lnSpc>
                  <a:spcPts val="164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prstClr val="white"/>
                  </a:solidFill>
                  <a:effectLst/>
                  <a:uLnTx/>
                  <a:uFillTx/>
                  <a:latin typeface="Arial"/>
                  <a:ea typeface="微软雅黑"/>
                  <a:cs typeface="+mn-cs"/>
                </a:rPr>
                <a:t>Calculation</a:t>
              </a:r>
            </a:p>
            <a:p>
              <a:pPr marL="0" marR="0" lvl="0" indent="0" algn="ctr" defTabSz="914400" rtl="0" eaLnBrk="1" fontAlgn="auto" latinLnBrk="0" hangingPunct="1">
                <a:lnSpc>
                  <a:spcPts val="164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prstClr val="white"/>
                  </a:solidFill>
                  <a:effectLst/>
                  <a:uLnTx/>
                  <a:uFillTx/>
                  <a:latin typeface="Arial"/>
                  <a:ea typeface="微软雅黑"/>
                  <a:cs typeface="+mn-cs"/>
                </a:rPr>
                <a:t>Query</a:t>
              </a:r>
              <a:endParaRPr kumimoji="1" lang="zh-CN" altLang="en-US" sz="12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40" name="文本框 39">
              <a:extLst>
                <a:ext uri="{FF2B5EF4-FFF2-40B4-BE49-F238E27FC236}">
                  <a16:creationId xmlns:a16="http://schemas.microsoft.com/office/drawing/2014/main" id="{30924E98-DFEB-1143-BAAE-4A33C8AD0C68}"/>
                </a:ext>
              </a:extLst>
            </p:cNvPr>
            <p:cNvSpPr txBox="1"/>
            <p:nvPr/>
          </p:nvSpPr>
          <p:spPr>
            <a:xfrm>
              <a:off x="7259468" y="3101804"/>
              <a:ext cx="646331"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prstClr val="white"/>
                  </a:solidFill>
                  <a:effectLst/>
                  <a:uLnTx/>
                  <a:uFillTx/>
                  <a:latin typeface="Arial"/>
                  <a:ea typeface="微软雅黑"/>
                  <a:cs typeface="+mn-cs"/>
                </a:rPr>
                <a:t>Others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prstClr val="white"/>
                  </a:solidFill>
                  <a:effectLst/>
                  <a:uLnTx/>
                  <a:uFillTx/>
                  <a:latin typeface="Arial"/>
                  <a:ea typeface="微软雅黑"/>
                  <a:cs typeface="+mn-cs"/>
                </a:rPr>
                <a:t>…</a:t>
              </a:r>
              <a:endParaRPr kumimoji="1" lang="zh-CN" altLang="en-US" sz="12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36" name="Shape 610">
            <a:extLst>
              <a:ext uri="{FF2B5EF4-FFF2-40B4-BE49-F238E27FC236}">
                <a16:creationId xmlns:a16="http://schemas.microsoft.com/office/drawing/2014/main" id="{BB902700-1C82-4A30-AC91-F040EF41098C}"/>
              </a:ext>
            </a:extLst>
          </p:cNvPr>
          <p:cNvSpPr/>
          <p:nvPr/>
        </p:nvSpPr>
        <p:spPr>
          <a:xfrm>
            <a:off x="9966615" y="-761947"/>
            <a:ext cx="1422106" cy="432001"/>
          </a:xfrm>
          <a:prstGeom prst="rect">
            <a:avLst/>
          </a:prstGeom>
          <a:solidFill>
            <a:srgbClr val="FFFFFF"/>
          </a:solidFill>
          <a:ln w="12700" cap="flat" cmpd="sng" algn="ctr">
            <a:solidFill>
              <a:srgbClr val="A2A5BC"/>
            </a:solidFill>
            <a:prstDash val="dash"/>
            <a:miter lim="800000"/>
          </a:ln>
          <a:effectLst/>
        </p:spPr>
        <p:txBody>
          <a:bodyPr wrap="square" lIns="60959" tIns="60959" rIns="60959" bIns="60959"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sz="1200" b="1" i="0" u="none" strike="noStrike" kern="0" cap="none" spc="0" normalizeH="0" baseline="0" noProof="0">
              <a:ln>
                <a:noFill/>
              </a:ln>
              <a:solidFill>
                <a:srgbClr val="3A3C44"/>
              </a:solidFill>
              <a:effectLst/>
              <a:uLnTx/>
              <a:uFillTx/>
              <a:latin typeface="Arial" panose="020B0604020202020204" pitchFamily="34" charset="0"/>
              <a:ea typeface="微软雅黑"/>
              <a:cs typeface="Arial" panose="020B0604020202020204" pitchFamily="34" charset="0"/>
            </a:endParaRPr>
          </a:p>
        </p:txBody>
      </p:sp>
      <p:sp>
        <p:nvSpPr>
          <p:cNvPr id="37" name="矩形 36">
            <a:extLst>
              <a:ext uri="{FF2B5EF4-FFF2-40B4-BE49-F238E27FC236}">
                <a16:creationId xmlns:a16="http://schemas.microsoft.com/office/drawing/2014/main" id="{AE352337-6A63-4199-B2DA-F22F9C7EF83E}"/>
              </a:ext>
            </a:extLst>
          </p:cNvPr>
          <p:cNvSpPr/>
          <p:nvPr/>
        </p:nvSpPr>
        <p:spPr>
          <a:xfrm>
            <a:off x="720896" y="-761947"/>
            <a:ext cx="1397027" cy="404054"/>
          </a:xfrm>
          <a:prstGeom prst="rect">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1200" b="0" i="0" u="none" strike="noStrike" kern="1200" cap="none" spc="0" normalizeH="0" baseline="0" noProof="0">
              <a:ln>
                <a:noFill/>
              </a:ln>
              <a:solidFill>
                <a:srgbClr val="E7E6E6"/>
              </a:solidFill>
              <a:effectLst/>
              <a:uLnTx/>
              <a:uFillTx/>
              <a:latin typeface="Calibri"/>
              <a:ea typeface="微软雅黑"/>
              <a:cs typeface="Calibri" panose="020F0502020204030204" pitchFamily="34" charset="0"/>
            </a:endParaRPr>
          </a:p>
        </p:txBody>
      </p:sp>
      <p:sp>
        <p:nvSpPr>
          <p:cNvPr id="38" name="矩形 37">
            <a:extLst>
              <a:ext uri="{FF2B5EF4-FFF2-40B4-BE49-F238E27FC236}">
                <a16:creationId xmlns:a16="http://schemas.microsoft.com/office/drawing/2014/main" id="{521C5433-DE75-4C92-943B-561D04B490A8}"/>
              </a:ext>
            </a:extLst>
          </p:cNvPr>
          <p:cNvSpPr/>
          <p:nvPr/>
        </p:nvSpPr>
        <p:spPr>
          <a:xfrm>
            <a:off x="8502382" y="-761947"/>
            <a:ext cx="1340118" cy="432000"/>
          </a:xfrm>
          <a:prstGeom prst="rect">
            <a:avLst/>
          </a:prstGeom>
          <a:solidFill>
            <a:srgbClr val="F6F5FB"/>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000" b="0" i="0" u="none" strike="noStrike" kern="0" cap="none" spc="0" normalizeH="0" baseline="0" noProof="0" dirty="0">
              <a:ln>
                <a:noFill/>
              </a:ln>
              <a:solidFill>
                <a:srgbClr val="FFFFFF"/>
              </a:solidFill>
              <a:effectLst/>
              <a:uLnTx/>
              <a:uFillTx/>
              <a:latin typeface="Arial" panose="020B0604020202020204"/>
              <a:ea typeface="Microsoft YaHei" panose="020B0503020204020204" pitchFamily="34" charset="-122"/>
              <a:cs typeface="+mn-cs"/>
            </a:endParaRPr>
          </a:p>
        </p:txBody>
      </p:sp>
      <p:sp>
        <p:nvSpPr>
          <p:cNvPr id="41" name="矩形 40">
            <a:extLst>
              <a:ext uri="{FF2B5EF4-FFF2-40B4-BE49-F238E27FC236}">
                <a16:creationId xmlns:a16="http://schemas.microsoft.com/office/drawing/2014/main" id="{B4CA6314-9F31-4B0D-95A9-55631E840787}"/>
              </a:ext>
            </a:extLst>
          </p:cNvPr>
          <p:cNvSpPr/>
          <p:nvPr/>
        </p:nvSpPr>
        <p:spPr>
          <a:xfrm>
            <a:off x="3805598" y="-761947"/>
            <a:ext cx="1451154" cy="397999"/>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1600" b="0" i="0" u="none" strike="noStrike" kern="0" cap="none" spc="0" normalizeH="0" baseline="0" noProof="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42" name="矩形 41">
            <a:extLst>
              <a:ext uri="{FF2B5EF4-FFF2-40B4-BE49-F238E27FC236}">
                <a16:creationId xmlns:a16="http://schemas.microsoft.com/office/drawing/2014/main" id="{C9ACAA74-9343-48EE-9B3D-0BCF97426681}"/>
              </a:ext>
            </a:extLst>
          </p:cNvPr>
          <p:cNvSpPr/>
          <p:nvPr/>
        </p:nvSpPr>
        <p:spPr>
          <a:xfrm>
            <a:off x="5395387" y="-761947"/>
            <a:ext cx="1455248" cy="397226"/>
          </a:xfrm>
          <a:prstGeom prst="rect">
            <a:avLst/>
          </a:prstGeom>
          <a:gradFill>
            <a:gsLst>
              <a:gs pos="0">
                <a:srgbClr val="00B0FD"/>
              </a:gs>
              <a:gs pos="56000">
                <a:srgbClr val="0B6EFA"/>
              </a:gs>
              <a:gs pos="100000">
                <a:srgbClr val="7030A0"/>
              </a:gs>
            </a:gsLst>
            <a:lin ang="2700000" scaled="0"/>
          </a:gradFill>
          <a:ln w="12700" cap="flat" cmpd="sng" algn="ctr">
            <a:noFill/>
            <a:prstDash val="solid"/>
            <a:miter lim="800000"/>
          </a:ln>
          <a:effectLst>
            <a:outerShdw blurRad="317500" algn="tl" rotWithShape="0">
              <a:srgbClr val="3F3C47">
                <a:alpha val="2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2200" b="1" i="0" u="none" strike="noStrike" kern="0" cap="none" spc="0" normalizeH="0" baseline="0" noProof="0">
              <a:ln>
                <a:noFill/>
              </a:ln>
              <a:solidFill>
                <a:srgbClr val="FFFFFF"/>
              </a:solidFill>
              <a:effectLst/>
              <a:uLnTx/>
              <a:uFillTx/>
              <a:latin typeface="Arial" pitchFamily="34" charset="0"/>
              <a:ea typeface="华文细黑" pitchFamily="2" charset="-122"/>
              <a:cs typeface="Arial" pitchFamily="34" charset="0"/>
            </a:endParaRPr>
          </a:p>
        </p:txBody>
      </p:sp>
      <p:sp>
        <p:nvSpPr>
          <p:cNvPr id="43" name="文本占位符 11">
            <a:extLst>
              <a:ext uri="{FF2B5EF4-FFF2-40B4-BE49-F238E27FC236}">
                <a16:creationId xmlns:a16="http://schemas.microsoft.com/office/drawing/2014/main" id="{4253D466-A1E0-4DC4-A2E7-4CFC06608C5B}"/>
              </a:ext>
            </a:extLst>
          </p:cNvPr>
          <p:cNvSpPr txBox="1">
            <a:spLocks/>
          </p:cNvSpPr>
          <p:nvPr/>
        </p:nvSpPr>
        <p:spPr>
          <a:xfrm>
            <a:off x="6977688" y="-761947"/>
            <a:ext cx="1397028" cy="432000"/>
          </a:xfrm>
          <a:prstGeom prst="rect">
            <a:avLst/>
          </a:prstGeom>
          <a:gradFill>
            <a:gsLst>
              <a:gs pos="100000">
                <a:srgbClr val="00B0F0"/>
              </a:gs>
              <a:gs pos="35000">
                <a:srgbClr val="00B0FD"/>
              </a:gs>
              <a:gs pos="0">
                <a:srgbClr val="1AD2FB"/>
              </a:gs>
            </a:gsLst>
            <a:lin ang="2700000" scaled="0"/>
          </a:gradFill>
          <a:ln>
            <a:noFill/>
          </a:ln>
        </p:spPr>
        <p:style>
          <a:lnRef idx="0">
            <a:scrgbClr r="0" g="0" b="0"/>
          </a:lnRef>
          <a:fillRef idx="0">
            <a:scrgbClr r="0" g="0" b="0"/>
          </a:fillRef>
          <a:effectRef idx="0">
            <a:scrgbClr r="0" g="0" b="0"/>
          </a:effectRef>
          <a:fontRef idx="minor">
            <a:schemeClr val="lt1"/>
          </a:fontRef>
        </p:style>
        <p:txBody>
          <a:bodyPr lIns="60959" tIns="60959" rIns="60959" bIns="60959" anchor="ctr"/>
          <a:lstStyle>
            <a:defPPr>
              <a:defRPr lang="en-US"/>
            </a:defPPr>
            <a:lvl1pPr algn="ctr" defTabSz="914400">
              <a:defRPr sz="1200">
                <a:solidFill>
                  <a:schemeClr val="bg1"/>
                </a:solidFill>
                <a:latin typeface="Arial" panose="020B0604020202020204" pitchFamily="34" charset="0"/>
                <a:cs typeface="Arial" panose="020B0604020202020204" pitchFamily="34" charset="0"/>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 altLang="zh-CN" sz="1200" b="0" i="0" u="none" strike="noStrike" kern="1200" cap="none" spc="0" normalizeH="0" baseline="0" noProof="0" dirty="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44" name="矩形 43">
            <a:extLst>
              <a:ext uri="{FF2B5EF4-FFF2-40B4-BE49-F238E27FC236}">
                <a16:creationId xmlns:a16="http://schemas.microsoft.com/office/drawing/2014/main" id="{C7B96326-D1A6-458E-B1C4-5384477153AB}"/>
              </a:ext>
            </a:extLst>
          </p:cNvPr>
          <p:cNvSpPr/>
          <p:nvPr/>
        </p:nvSpPr>
        <p:spPr>
          <a:xfrm>
            <a:off x="2269936" y="-761947"/>
            <a:ext cx="1397027" cy="404054"/>
          </a:xfrm>
          <a:prstGeom prst="rect">
            <a:avLst/>
          </a:prstGeom>
          <a:gradFill flip="none" rotWithShape="0">
            <a:gsLst>
              <a:gs pos="0">
                <a:srgbClr val="60DF90"/>
              </a:gs>
              <a:gs pos="100000">
                <a:srgbClr val="00C0A6"/>
              </a:gs>
            </a:gsLst>
            <a:lin ang="2700000" scaled="0"/>
            <a:tileRect/>
          </a:gradFill>
          <a:ln w="12700">
            <a:noFill/>
            <a:miter lim="400000"/>
          </a:ln>
          <a:effectLst/>
        </p:spPr>
        <p:txBody>
          <a:bodyPr rot="0" spcFirstLastPara="0" vertOverflow="overflow" horzOverflow="overflow" vert="horz" wrap="square" lIns="45719" tIns="45720" rIns="45719"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srgbClr val="FFFFFF"/>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420399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0DA16A4-5887-43B7-99E2-9E9DE7C00CBB}"/>
              </a:ext>
            </a:extLst>
          </p:cNvPr>
          <p:cNvSpPr/>
          <p:nvPr/>
        </p:nvSpPr>
        <p:spPr>
          <a:xfrm>
            <a:off x="8531275" y="1026223"/>
            <a:ext cx="3389366" cy="1945213"/>
          </a:xfrm>
          <a:prstGeom prst="rect">
            <a:avLst/>
          </a:prstGeom>
        </p:spPr>
        <p:txBody>
          <a:bodyPr wrap="square" anchor="t">
            <a:spAutoFit/>
          </a:bodyPr>
          <a:lstStyle/>
          <a:p>
            <a:pPr marL="0" marR="0" lvl="0" indent="0" algn="l" defTabSz="914400" rtl="0" eaLnBrk="1" fontAlgn="auto" latinLnBrk="0" hangingPunct="1">
              <a:lnSpc>
                <a:spcPts val="2080"/>
              </a:lnSpc>
              <a:spcBef>
                <a:spcPts val="0"/>
              </a:spcBef>
              <a:spcAft>
                <a:spcPts val="0"/>
              </a:spcAft>
              <a:buClr>
                <a:srgbClr val="005FFE"/>
              </a:buClr>
              <a:buSzTx/>
              <a:buFontTx/>
              <a:buNone/>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Stream Processing Service accumulates a set of generic and discipline-related operators and templates, to help data developers quickly compose data processing solutions with just a few clicks. It significantly lowers the entry barrier and improve the efficiency for data development.</a:t>
            </a:r>
          </a:p>
        </p:txBody>
      </p:sp>
      <p:sp>
        <p:nvSpPr>
          <p:cNvPr id="45" name="Rectangle 44">
            <a:extLst>
              <a:ext uri="{FF2B5EF4-FFF2-40B4-BE49-F238E27FC236}">
                <a16:creationId xmlns:a16="http://schemas.microsoft.com/office/drawing/2014/main" id="{9A89962B-FFC1-4134-98E6-00314F3ADE93}"/>
              </a:ext>
            </a:extLst>
          </p:cNvPr>
          <p:cNvSpPr/>
          <p:nvPr/>
        </p:nvSpPr>
        <p:spPr>
          <a:xfrm>
            <a:off x="8520208" y="4307444"/>
            <a:ext cx="2565712" cy="313932"/>
          </a:xfrm>
          <a:prstGeom prst="rect">
            <a:avLst/>
          </a:prstGeom>
        </p:spPr>
        <p:txBody>
          <a:bodyPr wrap="square">
            <a:spAutoFit/>
          </a:bodyPr>
          <a:lstStyle/>
          <a:p>
            <a:pPr lvl="0">
              <a:lnSpc>
                <a:spcPct val="90000"/>
              </a:lnSpc>
              <a:spcBef>
                <a:spcPts val="1000"/>
              </a:spcBef>
              <a:defRPr/>
            </a:pPr>
            <a:r>
              <a:rPr lang="en-US" altLang="zh-CN" sz="1600" b="1" dirty="0">
                <a:solidFill>
                  <a:prstClr val="black"/>
                </a:solidFill>
                <a:latin typeface="Arial" panose="020B0604020202020204" pitchFamily="34" charset="0"/>
                <a:cs typeface="Arial" panose="020B0604020202020204" pitchFamily="34" charset="0"/>
              </a:rPr>
              <a:t>Featured Capabilities</a:t>
            </a:r>
            <a:endParaRPr lang="zh-CN" altLang="en-US" sz="1200" dirty="0">
              <a:solidFill>
                <a:prstClr val="black"/>
              </a:solidFill>
              <a:latin typeface="Arial" panose="020B0604020202020204" pitchFamily="34" charset="0"/>
              <a:cs typeface="Arial" panose="020B0604020202020204" pitchFamily="34" charset="0"/>
            </a:endParaRPr>
          </a:p>
        </p:txBody>
      </p:sp>
      <p:sp>
        <p:nvSpPr>
          <p:cNvPr id="46" name="Content Placeholder 2">
            <a:extLst>
              <a:ext uri="{FF2B5EF4-FFF2-40B4-BE49-F238E27FC236}">
                <a16:creationId xmlns:a16="http://schemas.microsoft.com/office/drawing/2014/main" id="{6AA23C42-A429-424A-A218-EBF1C4A1F9C9}"/>
              </a:ext>
            </a:extLst>
          </p:cNvPr>
          <p:cNvSpPr txBox="1">
            <a:spLocks/>
          </p:cNvSpPr>
          <p:nvPr/>
        </p:nvSpPr>
        <p:spPr>
          <a:xfrm>
            <a:off x="8531275" y="806417"/>
            <a:ext cx="3025213" cy="292090"/>
          </a:xfrm>
          <a:prstGeom prst="rect">
            <a:avLst/>
          </a:prstGeom>
          <a:noFill/>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600" b="1" i="0" u="none" strike="noStrike" kern="1200" cap="none" spc="0" normalizeH="0" baseline="0" noProof="0" dirty="0">
                <a:ln>
                  <a:noFill/>
                </a:ln>
                <a:solidFill>
                  <a:prstClr val="black"/>
                </a:solidFill>
                <a:effectLst/>
                <a:uLnTx/>
                <a:uFillTx/>
                <a:latin typeface="Arial" panose="020B0604020202020204"/>
                <a:ea typeface="微软雅黑"/>
                <a:cs typeface="+mn-cs"/>
              </a:rPr>
              <a:t>Service Overview</a:t>
            </a:r>
            <a:endParaRPr kumimoji="0" lang="zh-CN" altLang="en-US" sz="1200" b="0" i="0" u="none" strike="noStrike" kern="1200" cap="none" spc="0" normalizeH="0" baseline="0" noProof="0" dirty="0">
              <a:ln>
                <a:noFill/>
              </a:ln>
              <a:solidFill>
                <a:prstClr val="black"/>
              </a:solidFill>
              <a:effectLst/>
              <a:uLnTx/>
              <a:uFillTx/>
              <a:latin typeface="Arial" panose="020B0604020202020204"/>
              <a:ea typeface="微软雅黑"/>
              <a:cs typeface="+mn-cs"/>
            </a:endParaRPr>
          </a:p>
        </p:txBody>
      </p:sp>
      <p:sp>
        <p:nvSpPr>
          <p:cNvPr id="47" name="Content Placeholder 2">
            <a:extLst>
              <a:ext uri="{FF2B5EF4-FFF2-40B4-BE49-F238E27FC236}">
                <a16:creationId xmlns:a16="http://schemas.microsoft.com/office/drawing/2014/main" id="{9EE1482A-7D7C-48D9-9D7B-1BD051A12EC3}"/>
              </a:ext>
            </a:extLst>
          </p:cNvPr>
          <p:cNvSpPr txBox="1">
            <a:spLocks/>
          </p:cNvSpPr>
          <p:nvPr/>
        </p:nvSpPr>
        <p:spPr>
          <a:xfrm>
            <a:off x="8529516" y="3100007"/>
            <a:ext cx="2410242" cy="281466"/>
          </a:xfrm>
          <a:prstGeom prst="rect">
            <a:avLst/>
          </a:prstGeom>
          <a:no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600" b="1" i="0" u="none" strike="noStrike" kern="1200" cap="none" spc="0" normalizeH="0" baseline="0" noProof="0" dirty="0">
                <a:ln>
                  <a:noFill/>
                </a:ln>
                <a:solidFill>
                  <a:prstClr val="black"/>
                </a:solidFill>
                <a:effectLst/>
                <a:uLnTx/>
                <a:uFillTx/>
                <a:latin typeface="Arial" panose="020B0604020202020204"/>
                <a:ea typeface="微软雅黑"/>
                <a:cs typeface="+mn-cs"/>
              </a:rPr>
              <a:t>Usage Scenarios </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a:cs typeface="+mn-cs"/>
            </a:endParaRPr>
          </a:p>
        </p:txBody>
      </p:sp>
      <p:sp>
        <p:nvSpPr>
          <p:cNvPr id="48" name="文本框 174">
            <a:extLst>
              <a:ext uri="{FF2B5EF4-FFF2-40B4-BE49-F238E27FC236}">
                <a16:creationId xmlns:a16="http://schemas.microsoft.com/office/drawing/2014/main" id="{0B572E11-B38A-4C57-8710-91A8EAF31561}"/>
              </a:ext>
            </a:extLst>
          </p:cNvPr>
          <p:cNvSpPr txBox="1"/>
          <p:nvPr/>
        </p:nvSpPr>
        <p:spPr>
          <a:xfrm>
            <a:off x="8520208" y="4545019"/>
            <a:ext cx="3740216" cy="1945213"/>
          </a:xfrm>
          <a:prstGeom prst="rect">
            <a:avLst/>
          </a:prstGeom>
          <a:noFill/>
        </p:spPr>
        <p:txBody>
          <a:bodyPr wrap="square" rtlCol="0" anchor="t">
            <a:spAutoFit/>
          </a:bodyPr>
          <a:lstStyle>
            <a:defPPr>
              <a:defRPr lang="zh-CN"/>
            </a:defPPr>
            <a:lvl1pPr marL="179388" indent="-179388">
              <a:lnSpc>
                <a:spcPts val="2080"/>
              </a:lnSpc>
              <a:buClr>
                <a:srgbClr val="046AE9"/>
              </a:buClr>
              <a:buFont typeface="Arial" panose="020B0604020202020204" pitchFamily="34" charset="0"/>
              <a:buChar char="•"/>
              <a:defRPr sz="1200">
                <a:latin typeface="Microsoft YaHei Light" panose="020B0502040204020203" pitchFamily="34" charset="-122"/>
                <a:ea typeface="Microsoft YaHei Light" panose="020B0502040204020203" pitchFamily="34" charset="-122"/>
              </a:defRPr>
            </a:lvl1pPr>
          </a:lstStyle>
          <a:p>
            <a:pPr marL="179388" marR="0" lvl="0" indent="-179388" algn="l" defTabSz="914400" rtl="0" eaLnBrk="1" fontAlgn="auto" latinLnBrk="0" hangingPunct="1">
              <a:lnSpc>
                <a:spcPts val="20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Massive data processing</a:t>
            </a:r>
          </a:p>
          <a:p>
            <a:pPr marL="179388" marR="0" lvl="0" indent="-179388" algn="l" defTabSz="914400" rtl="0" eaLnBrk="1" fontAlgn="auto" latinLnBrk="0" hangingPunct="1">
              <a:lnSpc>
                <a:spcPts val="20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High throughput and low latency</a:t>
            </a:r>
          </a:p>
          <a:p>
            <a:pPr marL="179388" marR="0" lvl="0" indent="-179388" algn="l" defTabSz="914400" rtl="0" eaLnBrk="1" fontAlgn="auto" latinLnBrk="0" hangingPunct="1">
              <a:lnSpc>
                <a:spcPts val="20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Low cost development with high efficiency</a:t>
            </a:r>
          </a:p>
          <a:p>
            <a:pPr marL="179388" marR="0" lvl="0" indent="-179388" algn="l" defTabSz="914400" rtl="0" eaLnBrk="1" fontAlgn="auto" latinLnBrk="0" hangingPunct="1">
              <a:lnSpc>
                <a:spcPts val="2080"/>
              </a:lnSpc>
              <a:spcBef>
                <a:spcPts val="0"/>
              </a:spcBef>
              <a:spcAft>
                <a:spcPts val="0"/>
              </a:spcAft>
              <a:buClr>
                <a:srgbClr val="005FFE"/>
              </a:buClr>
              <a:buSzTx/>
              <a:buFont typeface="Arial" panose="020B0604020202020204" pitchFamily="34" charset="0"/>
              <a:buChar char="•"/>
              <a:tabLst/>
              <a:defRPr/>
            </a:pPr>
            <a:r>
              <a:rPr kumimoji="0" lang="en-US" altLang="zh-CN" sz="1200" b="1" i="0" u="none" strike="noStrike" kern="1200" cap="none" spc="0" normalizeH="0" baseline="0" noProof="0" dirty="0">
                <a:ln>
                  <a:noFill/>
                </a:ln>
                <a:solidFill>
                  <a:srgbClr val="0A6EF9"/>
                </a:solidFill>
                <a:effectLst/>
                <a:uLnTx/>
                <a:uFillTx/>
                <a:latin typeface="Arial" panose="020B0604020202020204"/>
                <a:ea typeface="Microsoft YaHei Light" panose="020B0502040204020203" pitchFamily="34" charset="-122"/>
                <a:cs typeface="+mn-cs"/>
              </a:rPr>
              <a:t>Accumulated templates of typical processing scenarios</a:t>
            </a:r>
          </a:p>
          <a:p>
            <a:pPr marL="179388" marR="0" lvl="0" indent="-179388" algn="l" defTabSz="914400" rtl="0" eaLnBrk="1" fontAlgn="auto" latinLnBrk="0" hangingPunct="1">
              <a:lnSpc>
                <a:spcPts val="2080"/>
              </a:lnSpc>
              <a:spcBef>
                <a:spcPts val="0"/>
              </a:spcBef>
              <a:spcAft>
                <a:spcPts val="0"/>
              </a:spcAft>
              <a:buClr>
                <a:srgbClr val="005FFE"/>
              </a:buClr>
              <a:buSzTx/>
              <a:buFont typeface="Arial" panose="020B0604020202020204" pitchFamily="34" charset="0"/>
              <a:buChar char="•"/>
              <a:tabLst/>
              <a:defRPr/>
            </a:pPr>
            <a:r>
              <a:rPr kumimoji="0" lang="en-US" altLang="zh-CN" sz="1200" b="1" i="0" u="none" strike="noStrike" kern="1200" cap="none" spc="0" normalizeH="0" baseline="0" noProof="0" dirty="0">
                <a:ln>
                  <a:noFill/>
                </a:ln>
                <a:solidFill>
                  <a:srgbClr val="0A6EF9"/>
                </a:solidFill>
                <a:effectLst/>
                <a:uLnTx/>
                <a:uFillTx/>
                <a:latin typeface="Arial" panose="020B0604020202020204"/>
                <a:ea typeface="Microsoft YaHei Light" panose="020B0502040204020203" pitchFamily="34" charset="-122"/>
                <a:cs typeface="+mn-cs"/>
              </a:rPr>
              <a:t>Fully-managed solution</a:t>
            </a: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 Develop - Debug - Operation</a:t>
            </a:r>
          </a:p>
        </p:txBody>
      </p:sp>
      <p:sp>
        <p:nvSpPr>
          <p:cNvPr id="49" name="文本框 174">
            <a:extLst>
              <a:ext uri="{FF2B5EF4-FFF2-40B4-BE49-F238E27FC236}">
                <a16:creationId xmlns:a16="http://schemas.microsoft.com/office/drawing/2014/main" id="{C9191B83-5DEB-4FFA-BCD8-532A73ABA6AF}"/>
              </a:ext>
            </a:extLst>
          </p:cNvPr>
          <p:cNvSpPr txBox="1"/>
          <p:nvPr/>
        </p:nvSpPr>
        <p:spPr>
          <a:xfrm>
            <a:off x="8529516" y="3341307"/>
            <a:ext cx="3543012" cy="867995"/>
          </a:xfrm>
          <a:prstGeom prst="rect">
            <a:avLst/>
          </a:prstGeom>
          <a:noFill/>
        </p:spPr>
        <p:txBody>
          <a:bodyPr wrap="square" rtlCol="0" anchor="t">
            <a:spAutoFit/>
          </a:bodyPr>
          <a:lstStyle>
            <a:defPPr>
              <a:defRPr lang="zh-CN"/>
            </a:defPPr>
            <a:lvl1pPr marL="179388" indent="-179388">
              <a:lnSpc>
                <a:spcPts val="2080"/>
              </a:lnSpc>
              <a:buClr>
                <a:srgbClr val="046AE9"/>
              </a:buClr>
              <a:buFont typeface="Arial" panose="020B0604020202020204" pitchFamily="34" charset="0"/>
              <a:buChar char="•"/>
              <a:defRPr sz="1200">
                <a:latin typeface="Microsoft YaHei Light" panose="020B0502040204020203" pitchFamily="34" charset="-122"/>
                <a:ea typeface="Microsoft YaHei Light" panose="020B0502040204020203" pitchFamily="34" charset="-122"/>
              </a:defRPr>
            </a:lvl1pPr>
          </a:lstStyle>
          <a:p>
            <a:pPr marL="0" marR="0" lvl="0" indent="0" algn="l" defTabSz="914400" rtl="0" eaLnBrk="1" fontAlgn="auto" latinLnBrk="0" hangingPunct="1">
              <a:lnSpc>
                <a:spcPts val="2080"/>
              </a:lnSpc>
              <a:spcBef>
                <a:spcPts val="0"/>
              </a:spcBef>
              <a:spcAft>
                <a:spcPts val="0"/>
              </a:spcAft>
              <a:buClr>
                <a:srgbClr val="005FFE"/>
              </a:buClr>
              <a:buSzTx/>
              <a:buFont typeface="Arial" panose="020B0604020202020204" pitchFamily="34" charset="0"/>
              <a:buNone/>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Massive IoT data real-time processing service (cleansing, aggregation, interpolation, </a:t>
            </a:r>
            <a:r>
              <a:rPr kumimoji="0" lang="en-US" altLang="zh-CN" sz="1200" b="0" i="0" u="none" strike="noStrike" kern="1200" cap="none" spc="0" normalizeH="0" baseline="0" noProof="0" dirty="0" err="1">
                <a:ln>
                  <a:noFill/>
                </a:ln>
                <a:solidFill>
                  <a:srgbClr val="211F28"/>
                </a:solidFill>
                <a:effectLst/>
                <a:uLnTx/>
                <a:uFillTx/>
                <a:latin typeface="Arial" panose="020B0604020202020204"/>
                <a:ea typeface="Microsoft YaHei Light" panose="020B0502040204020203" pitchFamily="34" charset="-122"/>
                <a:cs typeface="+mn-cs"/>
              </a:rPr>
              <a:t>etc</a:t>
            </a: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 for IT/OT application developers</a:t>
            </a:r>
          </a:p>
        </p:txBody>
      </p:sp>
      <p:sp>
        <p:nvSpPr>
          <p:cNvPr id="50" name="Shape 610">
            <a:extLst>
              <a:ext uri="{FF2B5EF4-FFF2-40B4-BE49-F238E27FC236}">
                <a16:creationId xmlns:a16="http://schemas.microsoft.com/office/drawing/2014/main" id="{B8D87D76-DB96-FE4D-86DF-A86C092F95E3}"/>
              </a:ext>
            </a:extLst>
          </p:cNvPr>
          <p:cNvSpPr/>
          <p:nvPr/>
        </p:nvSpPr>
        <p:spPr>
          <a:xfrm>
            <a:off x="10036436" y="-761947"/>
            <a:ext cx="1422106" cy="432001"/>
          </a:xfrm>
          <a:prstGeom prst="rect">
            <a:avLst/>
          </a:prstGeom>
          <a:solidFill>
            <a:srgbClr val="FFFFFF"/>
          </a:solidFill>
          <a:ln w="12700" cap="flat" cmpd="sng" algn="ctr">
            <a:solidFill>
              <a:srgbClr val="A2A5BC"/>
            </a:solidFill>
            <a:prstDash val="dash"/>
            <a:miter lim="800000"/>
          </a:ln>
          <a:effectLst/>
        </p:spPr>
        <p:txBody>
          <a:bodyPr wrap="square" lIns="60959" tIns="60959" rIns="60959" bIns="60959"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sz="1200" b="1" i="0" u="none" strike="noStrike" kern="0" cap="none" spc="0" normalizeH="0" baseline="0" noProof="0">
              <a:ln>
                <a:noFill/>
              </a:ln>
              <a:solidFill>
                <a:srgbClr val="3A3C44"/>
              </a:solidFill>
              <a:effectLst/>
              <a:uLnTx/>
              <a:uFillTx/>
              <a:latin typeface="Arial" panose="020B0604020202020204" pitchFamily="34" charset="0"/>
              <a:ea typeface="微软雅黑"/>
              <a:cs typeface="Arial" panose="020B0604020202020204" pitchFamily="34" charset="0"/>
            </a:endParaRPr>
          </a:p>
        </p:txBody>
      </p:sp>
      <p:sp>
        <p:nvSpPr>
          <p:cNvPr id="51" name="矩形 50">
            <a:extLst>
              <a:ext uri="{FF2B5EF4-FFF2-40B4-BE49-F238E27FC236}">
                <a16:creationId xmlns:a16="http://schemas.microsoft.com/office/drawing/2014/main" id="{2B9F62E3-02F1-554A-9130-BACB92EBC428}"/>
              </a:ext>
            </a:extLst>
          </p:cNvPr>
          <p:cNvSpPr/>
          <p:nvPr/>
        </p:nvSpPr>
        <p:spPr>
          <a:xfrm>
            <a:off x="696956" y="-739229"/>
            <a:ext cx="1397027" cy="404054"/>
          </a:xfrm>
          <a:prstGeom prst="rect">
            <a:avLst/>
          </a:prstGeom>
          <a:gradFill>
            <a:gsLst>
              <a:gs pos="0">
                <a:srgbClr val="606287"/>
              </a:gs>
              <a:gs pos="100000">
                <a:srgbClr val="343857"/>
              </a:gs>
            </a:gsLst>
            <a:lin ang="27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1200" b="0" i="0" u="none" strike="noStrike" kern="0" cap="none" spc="0" normalizeH="0" baseline="0" noProof="0">
              <a:ln>
                <a:noFill/>
              </a:ln>
              <a:solidFill>
                <a:srgbClr val="FFFFFF"/>
              </a:solidFill>
              <a:effectLst/>
              <a:uLnTx/>
              <a:uFillTx/>
              <a:latin typeface="Arial" panose="020B0604020202020204"/>
              <a:ea typeface="黑体" panose="02010609060101010101" pitchFamily="49" charset="-122"/>
              <a:cs typeface="Calibri" panose="020F0502020204030204" pitchFamily="34" charset="0"/>
            </a:endParaRPr>
          </a:p>
        </p:txBody>
      </p:sp>
      <p:sp>
        <p:nvSpPr>
          <p:cNvPr id="52" name="矩形 51">
            <a:extLst>
              <a:ext uri="{FF2B5EF4-FFF2-40B4-BE49-F238E27FC236}">
                <a16:creationId xmlns:a16="http://schemas.microsoft.com/office/drawing/2014/main" id="{F803636A-59FF-6C4B-881E-E82A66BF1E30}"/>
              </a:ext>
            </a:extLst>
          </p:cNvPr>
          <p:cNvSpPr/>
          <p:nvPr/>
        </p:nvSpPr>
        <p:spPr>
          <a:xfrm>
            <a:off x="8529516" y="-767175"/>
            <a:ext cx="1340118" cy="432000"/>
          </a:xfrm>
          <a:prstGeom prst="rect">
            <a:avLst/>
          </a:prstGeom>
          <a:solidFill>
            <a:srgbClr val="F6F5FB"/>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000" b="0" i="0" u="none" strike="noStrike" kern="0" cap="none" spc="0" normalizeH="0" baseline="0" noProof="0" dirty="0">
              <a:ln>
                <a:noFill/>
              </a:ln>
              <a:solidFill>
                <a:srgbClr val="FFFFFF"/>
              </a:solidFill>
              <a:effectLst/>
              <a:uLnTx/>
              <a:uFillTx/>
              <a:latin typeface="Arial" panose="020B0604020202020204"/>
              <a:ea typeface="微软雅黑"/>
              <a:cs typeface="+mn-cs"/>
            </a:endParaRPr>
          </a:p>
        </p:txBody>
      </p:sp>
      <p:sp>
        <p:nvSpPr>
          <p:cNvPr id="53" name="矩形 52">
            <a:extLst>
              <a:ext uri="{FF2B5EF4-FFF2-40B4-BE49-F238E27FC236}">
                <a16:creationId xmlns:a16="http://schemas.microsoft.com/office/drawing/2014/main" id="{8D6BB078-7D2D-0847-A689-EA5792414B92}"/>
              </a:ext>
            </a:extLst>
          </p:cNvPr>
          <p:cNvSpPr/>
          <p:nvPr/>
        </p:nvSpPr>
        <p:spPr>
          <a:xfrm>
            <a:off x="3805598" y="-761947"/>
            <a:ext cx="1451154" cy="397999"/>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1600" b="0" i="0" u="none" strike="noStrike" kern="0" cap="none" spc="0" normalizeH="0" baseline="0" noProof="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54" name="矩形 53">
            <a:extLst>
              <a:ext uri="{FF2B5EF4-FFF2-40B4-BE49-F238E27FC236}">
                <a16:creationId xmlns:a16="http://schemas.microsoft.com/office/drawing/2014/main" id="{05B8490B-D076-4341-9FD0-A6F60065774F}"/>
              </a:ext>
            </a:extLst>
          </p:cNvPr>
          <p:cNvSpPr/>
          <p:nvPr/>
        </p:nvSpPr>
        <p:spPr>
          <a:xfrm>
            <a:off x="5395387" y="-761947"/>
            <a:ext cx="1455248" cy="397226"/>
          </a:xfrm>
          <a:prstGeom prst="rect">
            <a:avLst/>
          </a:prstGeom>
          <a:gradFill>
            <a:gsLst>
              <a:gs pos="0">
                <a:srgbClr val="00B0FD"/>
              </a:gs>
              <a:gs pos="56000">
                <a:srgbClr val="0B6EFA"/>
              </a:gs>
              <a:gs pos="100000">
                <a:srgbClr val="7030A0"/>
              </a:gs>
            </a:gsLst>
            <a:lin ang="2700000" scaled="0"/>
          </a:gradFill>
          <a:ln w="12700" cap="flat" cmpd="sng" algn="ctr">
            <a:noFill/>
            <a:prstDash val="solid"/>
            <a:miter lim="800000"/>
          </a:ln>
          <a:effectLst>
            <a:outerShdw blurRad="317500" algn="tl" rotWithShape="0">
              <a:srgbClr val="3F3C47">
                <a:alpha val="2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2200" b="1" i="0" u="none" strike="noStrike" kern="0" cap="none" spc="0" normalizeH="0" baseline="0" noProof="0">
              <a:ln>
                <a:noFill/>
              </a:ln>
              <a:solidFill>
                <a:srgbClr val="FFFFFF"/>
              </a:solidFill>
              <a:effectLst/>
              <a:uLnTx/>
              <a:uFillTx/>
              <a:latin typeface="Arial" pitchFamily="34" charset="0"/>
              <a:ea typeface="华文细黑" pitchFamily="2" charset="-122"/>
              <a:cs typeface="Arial" pitchFamily="34" charset="0"/>
            </a:endParaRPr>
          </a:p>
        </p:txBody>
      </p:sp>
      <p:sp>
        <p:nvSpPr>
          <p:cNvPr id="55" name="文本占位符 11">
            <a:extLst>
              <a:ext uri="{FF2B5EF4-FFF2-40B4-BE49-F238E27FC236}">
                <a16:creationId xmlns:a16="http://schemas.microsoft.com/office/drawing/2014/main" id="{9A63644B-A5DB-FF4A-9935-623160B0317E}"/>
              </a:ext>
            </a:extLst>
          </p:cNvPr>
          <p:cNvSpPr txBox="1">
            <a:spLocks/>
          </p:cNvSpPr>
          <p:nvPr/>
        </p:nvSpPr>
        <p:spPr>
          <a:xfrm>
            <a:off x="6977688" y="-761947"/>
            <a:ext cx="1397028" cy="432000"/>
          </a:xfrm>
          <a:prstGeom prst="rect">
            <a:avLst/>
          </a:prstGeom>
          <a:gradFill>
            <a:gsLst>
              <a:gs pos="100000">
                <a:srgbClr val="00B0F0"/>
              </a:gs>
              <a:gs pos="35000">
                <a:srgbClr val="00B0FD"/>
              </a:gs>
              <a:gs pos="0">
                <a:srgbClr val="1AD2FB"/>
              </a:gs>
            </a:gsLst>
            <a:lin ang="2700000" scaled="0"/>
          </a:gradFill>
          <a:ln>
            <a:noFill/>
          </a:ln>
          <a:effectLst/>
        </p:spPr>
        <p:txBody>
          <a:bodyPr lIns="60959" tIns="60959" rIns="60959" bIns="60959" anchor="ctr"/>
          <a:lstStyle>
            <a:defPPr>
              <a:defRPr lang="en-US"/>
            </a:defPPr>
            <a:lvl1pPr algn="ctr" defTabSz="914400">
              <a:defRPr sz="1200">
                <a:solidFill>
                  <a:schemeClr val="bg1"/>
                </a:solidFill>
                <a:latin typeface="Arial" panose="020B0604020202020204" pitchFamily="34" charset="0"/>
                <a:cs typeface="Arial" panose="020B0604020202020204" pitchFamily="34" charset="0"/>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 altLang="zh-CN" sz="1200" b="0" i="0" u="none" strike="noStrike" kern="0" cap="none" spc="0" normalizeH="0" baseline="0" noProof="0" dirty="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56" name="矩形 55">
            <a:extLst>
              <a:ext uri="{FF2B5EF4-FFF2-40B4-BE49-F238E27FC236}">
                <a16:creationId xmlns:a16="http://schemas.microsoft.com/office/drawing/2014/main" id="{882547BE-0D66-A044-8502-A92EE34DD2C0}"/>
              </a:ext>
            </a:extLst>
          </p:cNvPr>
          <p:cNvSpPr/>
          <p:nvPr/>
        </p:nvSpPr>
        <p:spPr>
          <a:xfrm>
            <a:off x="2269936" y="-761947"/>
            <a:ext cx="1397027" cy="404054"/>
          </a:xfrm>
          <a:prstGeom prst="rect">
            <a:avLst/>
          </a:prstGeom>
          <a:gradFill flip="none" rotWithShape="0">
            <a:gsLst>
              <a:gs pos="0">
                <a:srgbClr val="60DF90"/>
              </a:gs>
              <a:gs pos="100000">
                <a:srgbClr val="00C0A6"/>
              </a:gs>
            </a:gsLst>
            <a:lin ang="2700000" scaled="0"/>
            <a:tileRect/>
          </a:gradFill>
          <a:ln w="12700">
            <a:noFill/>
            <a:miter lim="400000"/>
          </a:ln>
          <a:effectLst/>
        </p:spPr>
        <p:txBody>
          <a:bodyPr rot="0" spcFirstLastPara="0" vertOverflow="overflow" horzOverflow="overflow" vert="horz" wrap="square" lIns="45719" tIns="45720" rIns="45719"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srgbClr val="FFFFFF"/>
              </a:solidFill>
              <a:effectLst/>
              <a:uLnTx/>
              <a:uFillTx/>
              <a:latin typeface="Arial" panose="020B0604020202020204"/>
              <a:ea typeface="黑体" panose="02010609060101010101" pitchFamily="49" charset="-122"/>
              <a:cs typeface="+mn-cs"/>
            </a:endParaRPr>
          </a:p>
        </p:txBody>
      </p:sp>
      <p:sp>
        <p:nvSpPr>
          <p:cNvPr id="57" name="标题 1">
            <a:extLst>
              <a:ext uri="{FF2B5EF4-FFF2-40B4-BE49-F238E27FC236}">
                <a16:creationId xmlns:a16="http://schemas.microsoft.com/office/drawing/2014/main" id="{606987BF-5DCE-B345-87F8-28AAB4A21AFF}"/>
              </a:ext>
            </a:extLst>
          </p:cNvPr>
          <p:cNvSpPr txBox="1">
            <a:spLocks/>
          </p:cNvSpPr>
          <p:nvPr/>
        </p:nvSpPr>
        <p:spPr>
          <a:xfrm>
            <a:off x="318374" y="215901"/>
            <a:ext cx="11454525" cy="6062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lang="zh-CN" altLang="en-US" sz="3000" b="1" kern="1200" baseline="0">
                <a:solidFill>
                  <a:srgbClr val="3C3D43"/>
                </a:solidFill>
                <a:latin typeface="Arial" panose="020B0604020202020204" pitchFamily="34" charset="0"/>
                <a:ea typeface="Microsoft YaHei" panose="020B0503020204020204" pitchFamily="34" charset="-122"/>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en-US" altLang="zh-CN" sz="3000" b="1" i="0" u="none" strike="noStrike" kern="1200" cap="none" spc="0" normalizeH="0" baseline="0" noProof="0" dirty="0">
                <a:ln>
                  <a:noFill/>
                </a:ln>
                <a:solidFill>
                  <a:srgbClr val="3C3D43"/>
                </a:solidFill>
                <a:effectLst/>
                <a:uLnTx/>
                <a:uFillTx/>
                <a:latin typeface="Arial" panose="020B0604020202020204" pitchFamily="34" charset="0"/>
                <a:ea typeface="Microsoft YaHei" panose="020B0503020204020204" pitchFamily="34" charset="-122"/>
                <a:cs typeface="+mj-cs"/>
              </a:rPr>
              <a:t>Stream Processing Service</a:t>
            </a:r>
            <a:endParaRPr kumimoji="1" lang="en" altLang="en-US" sz="3000" b="1" i="0" u="none" strike="noStrike" kern="1200" cap="none" spc="0" normalizeH="0" baseline="0" noProof="0" dirty="0">
              <a:ln>
                <a:noFill/>
              </a:ln>
              <a:solidFill>
                <a:srgbClr val="3C3D43"/>
              </a:solidFill>
              <a:effectLst/>
              <a:uLnTx/>
              <a:uFillTx/>
              <a:latin typeface="Arial" panose="020B0604020202020204" pitchFamily="34" charset="0"/>
              <a:ea typeface="Microsoft YaHei" panose="020B0503020204020204" pitchFamily="34" charset="-122"/>
              <a:cs typeface="+mj-cs"/>
            </a:endParaRPr>
          </a:p>
        </p:txBody>
      </p:sp>
      <p:grpSp>
        <p:nvGrpSpPr>
          <p:cNvPr id="2" name="组合 1">
            <a:extLst>
              <a:ext uri="{FF2B5EF4-FFF2-40B4-BE49-F238E27FC236}">
                <a16:creationId xmlns:a16="http://schemas.microsoft.com/office/drawing/2014/main" id="{686BCF3B-37CF-4A6E-91A8-EA3C48A21F4D}"/>
              </a:ext>
            </a:extLst>
          </p:cNvPr>
          <p:cNvGrpSpPr/>
          <p:nvPr/>
        </p:nvGrpSpPr>
        <p:grpSpPr>
          <a:xfrm>
            <a:off x="206431" y="1028701"/>
            <a:ext cx="8216209" cy="5031787"/>
            <a:chOff x="206431" y="1028701"/>
            <a:chExt cx="8216209" cy="5031787"/>
          </a:xfrm>
        </p:grpSpPr>
        <p:sp>
          <p:nvSpPr>
            <p:cNvPr id="121" name="矩形">
              <a:extLst>
                <a:ext uri="{FF2B5EF4-FFF2-40B4-BE49-F238E27FC236}">
                  <a16:creationId xmlns:a16="http://schemas.microsoft.com/office/drawing/2014/main" id="{174E0A0A-670E-4EB7-B976-6ACDE1758821}"/>
                </a:ext>
              </a:extLst>
            </p:cNvPr>
            <p:cNvSpPr/>
            <p:nvPr/>
          </p:nvSpPr>
          <p:spPr>
            <a:xfrm>
              <a:off x="206431" y="1028701"/>
              <a:ext cx="6989310" cy="1781764"/>
            </a:xfrm>
            <a:prstGeom prst="rect">
              <a:avLst/>
            </a:prstGeom>
            <a:solidFill>
              <a:srgbClr val="F6F5FB"/>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sz="1000" b="0" i="0" u="none" strike="noStrike" kern="0" cap="none" spc="0" normalizeH="0" baseline="0" noProof="0">
                <a:ln>
                  <a:noFill/>
                </a:ln>
                <a:solidFill>
                  <a:srgbClr val="FFFFFF"/>
                </a:solidFill>
                <a:effectLst/>
                <a:uLnTx/>
                <a:uFillTx/>
                <a:latin typeface="Arial" panose="020B0604020202020204"/>
                <a:ea typeface="微软雅黑"/>
                <a:cs typeface="+mn-cs"/>
                <a:sym typeface="Calibri"/>
              </a:endParaRPr>
            </a:p>
          </p:txBody>
        </p:sp>
        <p:sp>
          <p:nvSpPr>
            <p:cNvPr id="122" name="Templates">
              <a:extLst>
                <a:ext uri="{FF2B5EF4-FFF2-40B4-BE49-F238E27FC236}">
                  <a16:creationId xmlns:a16="http://schemas.microsoft.com/office/drawing/2014/main" id="{A5592A6B-FE7F-4A41-ADE2-70C295EC2052}"/>
                </a:ext>
              </a:extLst>
            </p:cNvPr>
            <p:cNvSpPr txBox="1"/>
            <p:nvPr/>
          </p:nvSpPr>
          <p:spPr>
            <a:xfrm>
              <a:off x="206431" y="1128691"/>
              <a:ext cx="6897197" cy="30777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8" tIns="45718" rIns="45718" bIns="45718" anchor="ctr">
              <a:spAutoFit/>
            </a:bodyPr>
            <a:lstStyle>
              <a:lvl1pPr algn="ctr">
                <a:defRPr sz="1200">
                  <a:solidFill>
                    <a:srgbClr val="595959"/>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a:ea typeface="微软雅黑"/>
                  <a:cs typeface="+mn-cs"/>
                </a:rPr>
                <a:t>Stream Processing Templates</a:t>
              </a:r>
              <a:endParaRPr kumimoji="0" sz="1400" b="1"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23" name="成组">
              <a:extLst>
                <a:ext uri="{FF2B5EF4-FFF2-40B4-BE49-F238E27FC236}">
                  <a16:creationId xmlns:a16="http://schemas.microsoft.com/office/drawing/2014/main" id="{7CA5072E-212F-4A5B-AAAC-29127A28466B}"/>
                </a:ext>
              </a:extLst>
            </p:cNvPr>
            <p:cNvSpPr/>
            <p:nvPr/>
          </p:nvSpPr>
          <p:spPr>
            <a:xfrm>
              <a:off x="206431" y="2888314"/>
              <a:ext cx="6989306" cy="1947658"/>
            </a:xfrm>
            <a:prstGeom prst="rect">
              <a:avLst/>
            </a:prstGeom>
            <a:solidFill>
              <a:srgbClr val="F6F5FB"/>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sz="1000" b="0" i="0" u="none" strike="noStrike" kern="0" cap="none" spc="0" normalizeH="0" baseline="0" noProof="0">
                <a:ln>
                  <a:noFill/>
                </a:ln>
                <a:solidFill>
                  <a:srgbClr val="FFFFFF"/>
                </a:solidFill>
                <a:effectLst/>
                <a:uLnTx/>
                <a:uFillTx/>
                <a:latin typeface="Arial" panose="020B0604020202020204"/>
                <a:ea typeface="微软雅黑"/>
                <a:cs typeface="+mn-cs"/>
                <a:sym typeface="Calibri"/>
              </a:endParaRPr>
            </a:p>
          </p:txBody>
        </p:sp>
        <p:sp>
          <p:nvSpPr>
            <p:cNvPr id="156" name="矩形">
              <a:extLst>
                <a:ext uri="{FF2B5EF4-FFF2-40B4-BE49-F238E27FC236}">
                  <a16:creationId xmlns:a16="http://schemas.microsoft.com/office/drawing/2014/main" id="{97F8DCA0-6F0C-4184-B211-B828BAAB6D6C}"/>
                </a:ext>
              </a:extLst>
            </p:cNvPr>
            <p:cNvSpPr/>
            <p:nvPr/>
          </p:nvSpPr>
          <p:spPr>
            <a:xfrm>
              <a:off x="206431" y="4913821"/>
              <a:ext cx="6989304" cy="1146667"/>
            </a:xfrm>
            <a:prstGeom prst="rect">
              <a:avLst/>
            </a:prstGeom>
            <a:solidFill>
              <a:srgbClr val="FFFFFF"/>
            </a:solidFill>
            <a:ln w="12700" cap="flat" cmpd="sng" algn="ctr">
              <a:solidFill>
                <a:srgbClr val="A2A5BC"/>
              </a:solidFill>
              <a:prstDash val="dash"/>
              <a:miter lim="800000"/>
            </a:ln>
            <a:effectLst/>
          </p:spPr>
          <p:txBody>
            <a:bodyPr wrap="square" lIns="60959" tIns="60959" rIns="60959" bIns="60959"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sz="1200" b="1" i="0" u="none" strike="noStrike" kern="0" cap="none" spc="0" normalizeH="0" baseline="0" noProof="0">
                <a:ln>
                  <a:noFill/>
                </a:ln>
                <a:solidFill>
                  <a:srgbClr val="3A3C44"/>
                </a:solidFill>
                <a:effectLst/>
                <a:uLnTx/>
                <a:uFillTx/>
                <a:latin typeface="Arial" panose="020B0604020202020204" pitchFamily="34" charset="0"/>
                <a:ea typeface="微软雅黑"/>
                <a:cs typeface="Arial" panose="020B0604020202020204" pitchFamily="34" charset="0"/>
                <a:sym typeface="Calibri"/>
              </a:endParaRPr>
            </a:p>
          </p:txBody>
        </p:sp>
        <p:sp>
          <p:nvSpPr>
            <p:cNvPr id="157" name="Spark Streaming">
              <a:extLst>
                <a:ext uri="{FF2B5EF4-FFF2-40B4-BE49-F238E27FC236}">
                  <a16:creationId xmlns:a16="http://schemas.microsoft.com/office/drawing/2014/main" id="{49C0BD8E-53D9-445D-BCCB-DADCE1B609A6}"/>
                </a:ext>
              </a:extLst>
            </p:cNvPr>
            <p:cNvSpPr txBox="1"/>
            <p:nvPr/>
          </p:nvSpPr>
          <p:spPr>
            <a:xfrm>
              <a:off x="3350960" y="5572584"/>
              <a:ext cx="1547144" cy="30777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8" tIns="45718" rIns="45718" bIns="45718" numCol="1" anchor="ctr">
              <a:spAutoFit/>
            </a:bodyPr>
            <a:lstStyle>
              <a:lvl1pPr algn="ctr">
                <a:defRPr sz="1200" b="1">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0" normalizeH="0" baseline="0" noProof="0" dirty="0">
                  <a:ln>
                    <a:noFill/>
                  </a:ln>
                  <a:solidFill>
                    <a:prstClr val="black"/>
                  </a:solidFill>
                  <a:effectLst/>
                  <a:uLnTx/>
                  <a:uFillTx/>
                  <a:latin typeface="Arial"/>
                  <a:ea typeface="微软雅黑"/>
                  <a:cs typeface="+mn-cs"/>
                </a:rPr>
                <a:t>Spark Streaming</a:t>
              </a:r>
            </a:p>
          </p:txBody>
        </p:sp>
        <p:sp>
          <p:nvSpPr>
            <p:cNvPr id="152" name="矩形">
              <a:extLst>
                <a:ext uri="{FF2B5EF4-FFF2-40B4-BE49-F238E27FC236}">
                  <a16:creationId xmlns:a16="http://schemas.microsoft.com/office/drawing/2014/main" id="{864F0713-4FA1-4C10-A885-74E7E3EE7C79}"/>
                </a:ext>
              </a:extLst>
            </p:cNvPr>
            <p:cNvSpPr/>
            <p:nvPr/>
          </p:nvSpPr>
          <p:spPr>
            <a:xfrm>
              <a:off x="3748855" y="1573089"/>
              <a:ext cx="1630310" cy="1029351"/>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ts val="164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rPr>
                <a:t>Multi-Point Merging Template</a:t>
              </a:r>
              <a:endParaRPr kumimoji="1" lang="en-US"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endParaRPr>
            </a:p>
          </p:txBody>
        </p:sp>
        <p:sp>
          <p:nvSpPr>
            <p:cNvPr id="153" name="矩形">
              <a:extLst>
                <a:ext uri="{FF2B5EF4-FFF2-40B4-BE49-F238E27FC236}">
                  <a16:creationId xmlns:a16="http://schemas.microsoft.com/office/drawing/2014/main" id="{C7275DB4-DA71-47AB-A124-DC4DDA7CD646}"/>
                </a:ext>
              </a:extLst>
            </p:cNvPr>
            <p:cNvSpPr/>
            <p:nvPr/>
          </p:nvSpPr>
          <p:spPr>
            <a:xfrm>
              <a:off x="5473180" y="1573089"/>
              <a:ext cx="1630309" cy="1029351"/>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Others…</a:t>
              </a:r>
              <a:endParaRPr kumimoji="1"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154" name="矩形">
              <a:extLst>
                <a:ext uri="{FF2B5EF4-FFF2-40B4-BE49-F238E27FC236}">
                  <a16:creationId xmlns:a16="http://schemas.microsoft.com/office/drawing/2014/main" id="{37E69B81-4CCB-45F3-B57E-CF80B99ED205}"/>
                </a:ext>
              </a:extLst>
            </p:cNvPr>
            <p:cNvSpPr/>
            <p:nvPr/>
          </p:nvSpPr>
          <p:spPr>
            <a:xfrm>
              <a:off x="297452" y="1573089"/>
              <a:ext cx="1630310" cy="1029351"/>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ts val="1640"/>
                </a:lnSpc>
                <a:spcBef>
                  <a:spcPts val="0"/>
                </a:spcBef>
                <a:spcAft>
                  <a:spcPts val="0"/>
                </a:spcAft>
                <a:buClrTx/>
                <a:buSzTx/>
                <a:buFontTx/>
                <a:buNone/>
                <a:tabLst/>
                <a:defRPr/>
              </a:pPr>
              <a:r>
                <a:rPr kumimoji="1" lang="en-US"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rPr>
                <a:t>Time Window Aggregation Template</a:t>
              </a:r>
              <a:endParaRPr kumimoji="1"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endParaRPr>
            </a:p>
          </p:txBody>
        </p:sp>
        <p:sp>
          <p:nvSpPr>
            <p:cNvPr id="155" name="矩形">
              <a:extLst>
                <a:ext uri="{FF2B5EF4-FFF2-40B4-BE49-F238E27FC236}">
                  <a16:creationId xmlns:a16="http://schemas.microsoft.com/office/drawing/2014/main" id="{BAE625ED-C0B8-461C-BF32-095AD43B0C6B}"/>
                </a:ext>
              </a:extLst>
            </p:cNvPr>
            <p:cNvSpPr/>
            <p:nvPr/>
          </p:nvSpPr>
          <p:spPr>
            <a:xfrm>
              <a:off x="2019468" y="1573089"/>
              <a:ext cx="1630309" cy="1029351"/>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ts val="1640"/>
                </a:lnSpc>
                <a:spcBef>
                  <a:spcPts val="0"/>
                </a:spcBef>
                <a:spcAft>
                  <a:spcPts val="0"/>
                </a:spcAft>
                <a:buClrTx/>
                <a:buSzTx/>
                <a:buFontTx/>
                <a:buNone/>
                <a:tabLst/>
                <a:defRPr/>
              </a:pPr>
              <a:r>
                <a:rPr kumimoji="1" lang="en-US" altLang="zh-CN" sz="1200" kern="0" dirty="0">
                  <a:solidFill>
                    <a:srgbClr val="FFFFFF"/>
                  </a:solidFill>
                  <a:latin typeface="Arial" panose="020B0604020202020204"/>
                  <a:ea typeface="黑体" panose="02010609060101010101" pitchFamily="49" charset="-122"/>
                  <a:cs typeface="Arial" panose="020B0604020202020204" pitchFamily="34" charset="0"/>
                  <a:sym typeface="Calibri"/>
                </a:rPr>
                <a:t>Electric </a:t>
              </a:r>
              <a:r>
                <a:rPr kumimoji="1" lang="en-US" altLang="zh-CN"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rPr>
                <a:t>Energy Calculation Template</a:t>
              </a:r>
              <a:endParaRPr kumimoji="1"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endParaRPr>
            </a:p>
          </p:txBody>
        </p:sp>
        <p:sp>
          <p:nvSpPr>
            <p:cNvPr id="126" name="矩形">
              <a:extLst>
                <a:ext uri="{FF2B5EF4-FFF2-40B4-BE49-F238E27FC236}">
                  <a16:creationId xmlns:a16="http://schemas.microsoft.com/office/drawing/2014/main" id="{4ED73908-8910-4514-A997-EAF1819E1B35}"/>
                </a:ext>
              </a:extLst>
            </p:cNvPr>
            <p:cNvSpPr/>
            <p:nvPr/>
          </p:nvSpPr>
          <p:spPr>
            <a:xfrm>
              <a:off x="7273742" y="1028702"/>
              <a:ext cx="1148898" cy="5031786"/>
            </a:xfrm>
            <a:prstGeom prst="rect">
              <a:avLst/>
            </a:prstGeom>
            <a:solidFill>
              <a:srgbClr val="F6F5FB"/>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sz="1000" b="0" i="0" u="none" strike="noStrike" kern="0" cap="none" spc="0" normalizeH="0" baseline="0" noProof="0">
                <a:ln>
                  <a:noFill/>
                </a:ln>
                <a:solidFill>
                  <a:srgbClr val="FFFFFF"/>
                </a:solidFill>
                <a:effectLst/>
                <a:uLnTx/>
                <a:uFillTx/>
                <a:latin typeface="Arial" panose="020B0604020202020204"/>
                <a:ea typeface="微软雅黑"/>
                <a:cs typeface="+mn-cs"/>
                <a:sym typeface="Calibri"/>
              </a:endParaRPr>
            </a:p>
          </p:txBody>
        </p:sp>
        <p:sp>
          <p:nvSpPr>
            <p:cNvPr id="127" name="Data Tools">
              <a:extLst>
                <a:ext uri="{FF2B5EF4-FFF2-40B4-BE49-F238E27FC236}">
                  <a16:creationId xmlns:a16="http://schemas.microsoft.com/office/drawing/2014/main" id="{297C1C18-BDDB-4EC6-80CC-CB2FA0887709}"/>
                </a:ext>
              </a:extLst>
            </p:cNvPr>
            <p:cNvSpPr txBox="1"/>
            <p:nvPr/>
          </p:nvSpPr>
          <p:spPr>
            <a:xfrm>
              <a:off x="7212124" y="1123314"/>
              <a:ext cx="1198160" cy="52321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8" tIns="45718" rIns="45718" bIns="45718">
              <a:spAutoFit/>
            </a:bodyPr>
            <a:lstStyle>
              <a:lvl1pPr>
                <a:defRPr sz="12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a:ea typeface="微软雅黑"/>
                  <a:cs typeface="+mn-cs"/>
                </a:rPr>
                <a:t>Management Tools</a:t>
              </a:r>
              <a:endParaRPr kumimoji="0" sz="1400" b="1"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28" name="Operators">
              <a:extLst>
                <a:ext uri="{FF2B5EF4-FFF2-40B4-BE49-F238E27FC236}">
                  <a16:creationId xmlns:a16="http://schemas.microsoft.com/office/drawing/2014/main" id="{9D79B066-CE08-4F58-829B-E21CDB979DBD}"/>
                </a:ext>
              </a:extLst>
            </p:cNvPr>
            <p:cNvSpPr txBox="1"/>
            <p:nvPr/>
          </p:nvSpPr>
          <p:spPr>
            <a:xfrm>
              <a:off x="206431" y="3036473"/>
              <a:ext cx="6897196" cy="30777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8" tIns="45718" rIns="45718" bIns="45718">
              <a:spAutoFit/>
            </a:bodyPr>
            <a:lstStyle>
              <a:lvl1pPr>
                <a:defRPr sz="12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a:ea typeface="微软雅黑"/>
                  <a:cs typeface="+mn-cs"/>
                </a:rPr>
                <a:t>Generic </a:t>
              </a:r>
              <a:r>
                <a:rPr kumimoji="0" lang="en-US" altLang="zh-CN" sz="1400" b="1" i="0" u="none" strike="noStrike" kern="1200" cap="none" spc="0" normalizeH="0" baseline="0" noProof="0" dirty="0" err="1">
                  <a:ln>
                    <a:noFill/>
                  </a:ln>
                  <a:solidFill>
                    <a:prstClr val="black"/>
                  </a:solidFill>
                  <a:effectLst/>
                  <a:uLnTx/>
                  <a:uFillTx/>
                  <a:latin typeface="Arial"/>
                  <a:ea typeface="微软雅黑"/>
                  <a:cs typeface="+mn-cs"/>
                </a:rPr>
                <a:t>StreamSets</a:t>
              </a:r>
              <a:r>
                <a:rPr kumimoji="0" lang="en-US" altLang="zh-CN" sz="1400" b="1" i="0" u="none" strike="noStrike" kern="1200" cap="none" spc="0" normalizeH="0" baseline="0" noProof="0" dirty="0">
                  <a:ln>
                    <a:noFill/>
                  </a:ln>
                  <a:solidFill>
                    <a:prstClr val="black"/>
                  </a:solidFill>
                  <a:effectLst/>
                  <a:uLnTx/>
                  <a:uFillTx/>
                  <a:latin typeface="Arial"/>
                  <a:ea typeface="微软雅黑"/>
                  <a:cs typeface="+mn-cs"/>
                </a:rPr>
                <a:t> Library</a:t>
              </a:r>
              <a:endParaRPr kumimoji="0" sz="1400" b="1" i="0" u="none" strike="noStrike" kern="1200" cap="none" spc="0" normalizeH="0" baseline="0" noProof="0" dirty="0">
                <a:ln>
                  <a:noFill/>
                </a:ln>
                <a:solidFill>
                  <a:prstClr val="black"/>
                </a:solidFill>
                <a:effectLst/>
                <a:uLnTx/>
                <a:uFillTx/>
                <a:latin typeface="Arial"/>
                <a:ea typeface="微软雅黑"/>
                <a:cs typeface="+mn-cs"/>
              </a:endParaRPr>
            </a:p>
          </p:txBody>
        </p:sp>
        <p:pic>
          <p:nvPicPr>
            <p:cNvPr id="129" name="Picture 4" descr="Image result for spark streaming vector">
              <a:extLst>
                <a:ext uri="{FF2B5EF4-FFF2-40B4-BE49-F238E27FC236}">
                  <a16:creationId xmlns:a16="http://schemas.microsoft.com/office/drawing/2014/main" id="{F61D5724-C03B-4BDF-A10E-BE974A85957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306321" y="5395341"/>
              <a:ext cx="1040432" cy="548757"/>
            </a:xfrm>
            <a:prstGeom prst="rect">
              <a:avLst/>
            </a:prstGeom>
            <a:noFill/>
            <a:extLst>
              <a:ext uri="{909E8E84-426E-40DD-AFC4-6F175D3DCCD1}">
                <a14:hiddenFill xmlns:a14="http://schemas.microsoft.com/office/drawing/2010/main">
                  <a:solidFill>
                    <a:srgbClr val="FFFFFF"/>
                  </a:solidFill>
                </a14:hiddenFill>
              </a:ext>
            </a:extLst>
          </p:spPr>
        </p:pic>
        <p:sp>
          <p:nvSpPr>
            <p:cNvPr id="146" name="矩形">
              <a:extLst>
                <a:ext uri="{FF2B5EF4-FFF2-40B4-BE49-F238E27FC236}">
                  <a16:creationId xmlns:a16="http://schemas.microsoft.com/office/drawing/2014/main" id="{A3D830C5-3F8A-487A-AA40-83E562B3C78A}"/>
                </a:ext>
              </a:extLst>
            </p:cNvPr>
            <p:cNvSpPr/>
            <p:nvPr/>
          </p:nvSpPr>
          <p:spPr>
            <a:xfrm>
              <a:off x="7374608" y="1716540"/>
              <a:ext cx="962257" cy="536056"/>
            </a:xfrm>
            <a:prstGeom prst="rect">
              <a:avLst/>
            </a:prstGeom>
            <a:gradFill>
              <a:gsLst>
                <a:gs pos="0">
                  <a:srgbClr val="606287"/>
                </a:gs>
                <a:gs pos="100000">
                  <a:srgbClr val="343857"/>
                </a:gs>
              </a:gsLst>
              <a:lin ang="27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Calibri" panose="020F0502020204030204" pitchFamily="34" charset="0"/>
                  <a:sym typeface="Calibri"/>
                </a:rPr>
                <a:t>Typical Scenario template</a:t>
              </a:r>
              <a:endParaRPr kumimoji="1" lang="zh-CN" altLang="en-US" sz="10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Calibri" panose="020F0502020204030204" pitchFamily="34" charset="0"/>
                <a:sym typeface="Calibri"/>
              </a:endParaRPr>
            </a:p>
          </p:txBody>
        </p:sp>
        <p:sp>
          <p:nvSpPr>
            <p:cNvPr id="147" name="矩形">
              <a:extLst>
                <a:ext uri="{FF2B5EF4-FFF2-40B4-BE49-F238E27FC236}">
                  <a16:creationId xmlns:a16="http://schemas.microsoft.com/office/drawing/2014/main" id="{782A6135-0FE8-43F1-A5FC-22549BCCF819}"/>
                </a:ext>
              </a:extLst>
            </p:cNvPr>
            <p:cNvSpPr/>
            <p:nvPr/>
          </p:nvSpPr>
          <p:spPr>
            <a:xfrm>
              <a:off x="7374608" y="2329674"/>
              <a:ext cx="962257" cy="536056"/>
            </a:xfrm>
            <a:prstGeom prst="rect">
              <a:avLst/>
            </a:prstGeom>
            <a:gradFill>
              <a:gsLst>
                <a:gs pos="0">
                  <a:srgbClr val="606287"/>
                </a:gs>
                <a:gs pos="100000">
                  <a:srgbClr val="343857"/>
                </a:gs>
              </a:gsLst>
              <a:lin ang="27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Calibri" panose="020F0502020204030204" pitchFamily="34" charset="0"/>
                  <a:sym typeface="Calibri"/>
                </a:rPr>
                <a:t>Drag-n-drop job composer</a:t>
              </a:r>
              <a:endParaRPr kumimoji="1" sz="10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Calibri" panose="020F0502020204030204" pitchFamily="34" charset="0"/>
                <a:sym typeface="Calibri"/>
              </a:endParaRPr>
            </a:p>
          </p:txBody>
        </p:sp>
        <p:sp>
          <p:nvSpPr>
            <p:cNvPr id="148" name="矩形">
              <a:extLst>
                <a:ext uri="{FF2B5EF4-FFF2-40B4-BE49-F238E27FC236}">
                  <a16:creationId xmlns:a16="http://schemas.microsoft.com/office/drawing/2014/main" id="{B4A7895D-4AF5-4275-BE4A-58146A221B9B}"/>
                </a:ext>
              </a:extLst>
            </p:cNvPr>
            <p:cNvSpPr/>
            <p:nvPr/>
          </p:nvSpPr>
          <p:spPr>
            <a:xfrm>
              <a:off x="7374608" y="2942808"/>
              <a:ext cx="962257" cy="536056"/>
            </a:xfrm>
            <a:prstGeom prst="rect">
              <a:avLst/>
            </a:prstGeom>
            <a:gradFill>
              <a:gsLst>
                <a:gs pos="0">
                  <a:srgbClr val="606287"/>
                </a:gs>
                <a:gs pos="100000">
                  <a:srgbClr val="343857"/>
                </a:gs>
              </a:gsLst>
              <a:lin ang="27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Calibri" panose="020F0502020204030204" pitchFamily="34" charset="0"/>
                  <a:sym typeface="Calibri"/>
                </a:rPr>
                <a:t>Pipeline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Calibri" panose="020F0502020204030204" pitchFamily="34" charset="0"/>
                  <a:sym typeface="Calibri"/>
                </a:rPr>
                <a:t>development &amp; debugging</a:t>
              </a:r>
              <a:endParaRPr kumimoji="1" sz="10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Calibri" panose="020F0502020204030204" pitchFamily="34" charset="0"/>
                <a:sym typeface="Calibri"/>
              </a:endParaRPr>
            </a:p>
          </p:txBody>
        </p:sp>
        <p:sp>
          <p:nvSpPr>
            <p:cNvPr id="149" name="矩形">
              <a:extLst>
                <a:ext uri="{FF2B5EF4-FFF2-40B4-BE49-F238E27FC236}">
                  <a16:creationId xmlns:a16="http://schemas.microsoft.com/office/drawing/2014/main" id="{C28932BF-5ACE-42F9-8415-91724F4556E3}"/>
                </a:ext>
              </a:extLst>
            </p:cNvPr>
            <p:cNvSpPr/>
            <p:nvPr/>
          </p:nvSpPr>
          <p:spPr>
            <a:xfrm>
              <a:off x="7374608" y="3555942"/>
              <a:ext cx="962257" cy="536056"/>
            </a:xfrm>
            <a:prstGeom prst="rect">
              <a:avLst/>
            </a:prstGeom>
            <a:gradFill>
              <a:gsLst>
                <a:gs pos="0">
                  <a:srgbClr val="606287"/>
                </a:gs>
                <a:gs pos="100000">
                  <a:srgbClr val="343857"/>
                </a:gs>
              </a:gsLst>
              <a:lin ang="27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Calibri" panose="020F0502020204030204" pitchFamily="34" charset="0"/>
                  <a:sym typeface="Calibri"/>
                </a:rPr>
                <a:t>Pipeline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Calibri" panose="020F0502020204030204" pitchFamily="34" charset="0"/>
                  <a:sym typeface="Calibri"/>
                </a:rPr>
                <a:t>running monitoring</a:t>
              </a:r>
              <a:endParaRPr kumimoji="1" sz="10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Calibri" panose="020F0502020204030204" pitchFamily="34" charset="0"/>
                <a:sym typeface="Calibri"/>
              </a:endParaRPr>
            </a:p>
          </p:txBody>
        </p:sp>
        <p:sp>
          <p:nvSpPr>
            <p:cNvPr id="150" name="矩形">
              <a:extLst>
                <a:ext uri="{FF2B5EF4-FFF2-40B4-BE49-F238E27FC236}">
                  <a16:creationId xmlns:a16="http://schemas.microsoft.com/office/drawing/2014/main" id="{1D72F664-46FF-4F50-9F7B-6375BC65B0BC}"/>
                </a:ext>
              </a:extLst>
            </p:cNvPr>
            <p:cNvSpPr/>
            <p:nvPr/>
          </p:nvSpPr>
          <p:spPr>
            <a:xfrm>
              <a:off x="7373111" y="4169076"/>
              <a:ext cx="962257" cy="536056"/>
            </a:xfrm>
            <a:prstGeom prst="rect">
              <a:avLst/>
            </a:prstGeom>
            <a:gradFill>
              <a:gsLst>
                <a:gs pos="0">
                  <a:srgbClr val="606287"/>
                </a:gs>
                <a:gs pos="100000">
                  <a:srgbClr val="343857"/>
                </a:gs>
              </a:gsLst>
              <a:lin ang="27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Calibri" panose="020F0502020204030204" pitchFamily="34" charset="0"/>
                  <a:sym typeface="Calibri"/>
                </a:rPr>
                <a:t>Pipeline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Calibri" panose="020F0502020204030204" pitchFamily="34" charset="0"/>
                  <a:sym typeface="Calibri"/>
                </a:rPr>
                <a:t>running logs</a:t>
              </a:r>
              <a:endParaRPr kumimoji="1" sz="10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Calibri" panose="020F0502020204030204" pitchFamily="34" charset="0"/>
                <a:sym typeface="Calibri"/>
              </a:endParaRPr>
            </a:p>
          </p:txBody>
        </p:sp>
        <p:sp>
          <p:nvSpPr>
            <p:cNvPr id="151" name="矩形">
              <a:extLst>
                <a:ext uri="{FF2B5EF4-FFF2-40B4-BE49-F238E27FC236}">
                  <a16:creationId xmlns:a16="http://schemas.microsoft.com/office/drawing/2014/main" id="{02457927-1494-4476-8963-416645EC048E}"/>
                </a:ext>
              </a:extLst>
            </p:cNvPr>
            <p:cNvSpPr/>
            <p:nvPr/>
          </p:nvSpPr>
          <p:spPr>
            <a:xfrm>
              <a:off x="7382377" y="4782210"/>
              <a:ext cx="962257" cy="536056"/>
            </a:xfrm>
            <a:prstGeom prst="rect">
              <a:avLst/>
            </a:prstGeom>
            <a:gradFill>
              <a:gsLst>
                <a:gs pos="0">
                  <a:srgbClr val="606287"/>
                </a:gs>
                <a:gs pos="100000">
                  <a:srgbClr val="343857"/>
                </a:gs>
              </a:gsLst>
              <a:lin ang="27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Calibri" panose="020F0502020204030204" pitchFamily="34" charset="0"/>
                  <a:sym typeface="Calibri"/>
                </a:rPr>
                <a:t>Pipeline running mode selection</a:t>
              </a:r>
              <a:endParaRPr kumimoji="1" sz="10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Calibri" panose="020F0502020204030204" pitchFamily="34" charset="0"/>
                <a:sym typeface="Calibri"/>
              </a:endParaRPr>
            </a:p>
          </p:txBody>
        </p:sp>
        <p:sp>
          <p:nvSpPr>
            <p:cNvPr id="145" name="矩形">
              <a:extLst>
                <a:ext uri="{FF2B5EF4-FFF2-40B4-BE49-F238E27FC236}">
                  <a16:creationId xmlns:a16="http://schemas.microsoft.com/office/drawing/2014/main" id="{81E34840-7252-4EAB-AC2F-EDF35AD4392C}"/>
                </a:ext>
              </a:extLst>
            </p:cNvPr>
            <p:cNvSpPr/>
            <p:nvPr/>
          </p:nvSpPr>
          <p:spPr>
            <a:xfrm>
              <a:off x="7382377" y="5395341"/>
              <a:ext cx="962257" cy="536056"/>
            </a:xfrm>
            <a:prstGeom prst="rect">
              <a:avLst/>
            </a:prstGeom>
            <a:gradFill>
              <a:gsLst>
                <a:gs pos="0">
                  <a:srgbClr val="606287"/>
                </a:gs>
                <a:gs pos="100000">
                  <a:srgbClr val="343857"/>
                </a:gs>
              </a:gsLst>
              <a:lin ang="27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Calibri" panose="020F0502020204030204" pitchFamily="34" charset="0"/>
                  <a:sym typeface="Calibri"/>
                </a:rPr>
                <a:t>Pipeline resource configuration</a:t>
              </a:r>
              <a:endParaRPr kumimoji="1" sz="10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Calibri" panose="020F0502020204030204" pitchFamily="34" charset="0"/>
                <a:sym typeface="Calibri"/>
              </a:endParaRPr>
            </a:p>
          </p:txBody>
        </p:sp>
        <p:sp>
          <p:nvSpPr>
            <p:cNvPr id="140" name="矩形">
              <a:extLst>
                <a:ext uri="{FF2B5EF4-FFF2-40B4-BE49-F238E27FC236}">
                  <a16:creationId xmlns:a16="http://schemas.microsoft.com/office/drawing/2014/main" id="{424DE98A-7F0C-428E-9C58-4A762516081C}"/>
                </a:ext>
              </a:extLst>
            </p:cNvPr>
            <p:cNvSpPr/>
            <p:nvPr/>
          </p:nvSpPr>
          <p:spPr>
            <a:xfrm>
              <a:off x="2093983" y="3507680"/>
              <a:ext cx="848478" cy="1163132"/>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ts val="1460"/>
                </a:lnSpc>
                <a:spcBef>
                  <a:spcPts val="0"/>
                </a:spcBef>
                <a:spcAft>
                  <a:spcPts val="0"/>
                </a:spcAft>
                <a:buClrTx/>
                <a:buSzTx/>
                <a:buFontTx/>
                <a:buNone/>
                <a:tabLst/>
                <a:defRPr/>
              </a:pPr>
              <a:r>
                <a:rPr kumimoji="1" lang="en-US" altLang="zh-CN" sz="105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rPr>
                <a:t>Inter-</a:t>
              </a:r>
              <a:r>
                <a:rPr kumimoji="1" lang="en-US" altLang="zh-CN" sz="1050" b="0" i="0" u="none" strike="noStrike" kern="0" cap="none" spc="0" normalizeH="0" baseline="0" noProof="0" dirty="0" err="1">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rPr>
                <a:t>polation</a:t>
              </a:r>
              <a:endParaRPr kumimoji="1" sz="105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endParaRPr>
            </a:p>
          </p:txBody>
        </p:sp>
        <p:sp>
          <p:nvSpPr>
            <p:cNvPr id="141" name="矩形">
              <a:extLst>
                <a:ext uri="{FF2B5EF4-FFF2-40B4-BE49-F238E27FC236}">
                  <a16:creationId xmlns:a16="http://schemas.microsoft.com/office/drawing/2014/main" id="{5C1A1813-B6BE-4606-97F8-1E0A42DEF468}"/>
                </a:ext>
              </a:extLst>
            </p:cNvPr>
            <p:cNvSpPr/>
            <p:nvPr/>
          </p:nvSpPr>
          <p:spPr>
            <a:xfrm>
              <a:off x="2991390" y="3507680"/>
              <a:ext cx="848477" cy="1163132"/>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ts val="1460"/>
                </a:lnSpc>
                <a:spcBef>
                  <a:spcPts val="0"/>
                </a:spcBef>
                <a:spcAft>
                  <a:spcPts val="0"/>
                </a:spcAft>
                <a:buClrTx/>
                <a:buSzTx/>
                <a:buFontTx/>
                <a:buNone/>
                <a:tabLst/>
                <a:defRPr/>
              </a:pPr>
              <a:r>
                <a:rPr kumimoji="1" lang="en-US" altLang="zh-CN" sz="105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Threshold Filtering</a:t>
              </a:r>
              <a:endParaRPr kumimoji="1" sz="105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142" name="矩形">
              <a:extLst>
                <a:ext uri="{FF2B5EF4-FFF2-40B4-BE49-F238E27FC236}">
                  <a16:creationId xmlns:a16="http://schemas.microsoft.com/office/drawing/2014/main" id="{51EB8444-33DF-4914-A922-8335009E51AC}"/>
                </a:ext>
              </a:extLst>
            </p:cNvPr>
            <p:cNvSpPr/>
            <p:nvPr/>
          </p:nvSpPr>
          <p:spPr>
            <a:xfrm>
              <a:off x="297736" y="3507680"/>
              <a:ext cx="848478" cy="1163132"/>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ts val="1460"/>
                </a:lnSpc>
                <a:spcBef>
                  <a:spcPts val="0"/>
                </a:spcBef>
                <a:spcAft>
                  <a:spcPts val="0"/>
                </a:spcAft>
                <a:buClrTx/>
                <a:buSzTx/>
                <a:buFontTx/>
                <a:buNone/>
                <a:tabLst/>
                <a:defRPr/>
              </a:pPr>
              <a:r>
                <a:rPr kumimoji="1" lang="en-US" altLang="zh-CN" sz="105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rPr>
                <a:t>Master Data Correlation</a:t>
              </a:r>
              <a:endParaRPr kumimoji="1" sz="105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endParaRPr>
            </a:p>
          </p:txBody>
        </p:sp>
        <p:sp>
          <p:nvSpPr>
            <p:cNvPr id="143" name="矩形">
              <a:extLst>
                <a:ext uri="{FF2B5EF4-FFF2-40B4-BE49-F238E27FC236}">
                  <a16:creationId xmlns:a16="http://schemas.microsoft.com/office/drawing/2014/main" id="{24E8679E-EBD5-406A-83EB-5F807E72753F}"/>
                </a:ext>
              </a:extLst>
            </p:cNvPr>
            <p:cNvSpPr/>
            <p:nvPr/>
          </p:nvSpPr>
          <p:spPr>
            <a:xfrm>
              <a:off x="1193941" y="3507680"/>
              <a:ext cx="848477" cy="1163132"/>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ts val="1460"/>
                </a:lnSpc>
                <a:spcBef>
                  <a:spcPts val="0"/>
                </a:spcBef>
                <a:spcAft>
                  <a:spcPts val="0"/>
                </a:spcAft>
                <a:buClrTx/>
                <a:buSzTx/>
                <a:buFontTx/>
                <a:buNone/>
                <a:tabLst/>
                <a:defRPr/>
              </a:pPr>
              <a:r>
                <a:rPr kumimoji="1" lang="en-US" altLang="zh-CN" sz="105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rPr>
                <a:t>Time Window Aggregator</a:t>
              </a:r>
              <a:endParaRPr kumimoji="1" sz="105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sym typeface="Calibri"/>
              </a:endParaRPr>
            </a:p>
          </p:txBody>
        </p:sp>
        <p:sp>
          <p:nvSpPr>
            <p:cNvPr id="139" name="矩形">
              <a:extLst>
                <a:ext uri="{FF2B5EF4-FFF2-40B4-BE49-F238E27FC236}">
                  <a16:creationId xmlns:a16="http://schemas.microsoft.com/office/drawing/2014/main" id="{E724A777-3C3D-4325-98C7-1B4F67CEA67F}"/>
                </a:ext>
              </a:extLst>
            </p:cNvPr>
            <p:cNvSpPr/>
            <p:nvPr/>
          </p:nvSpPr>
          <p:spPr>
            <a:xfrm>
              <a:off x="3888795" y="3502451"/>
              <a:ext cx="848477" cy="1163132"/>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ts val="1460"/>
                </a:lnSpc>
                <a:spcBef>
                  <a:spcPts val="0"/>
                </a:spcBef>
                <a:spcAft>
                  <a:spcPts val="0"/>
                </a:spcAft>
                <a:buClrTx/>
                <a:buSzTx/>
                <a:buFontTx/>
                <a:buNone/>
                <a:tabLst/>
                <a:defRPr/>
              </a:pPr>
              <a:r>
                <a:rPr kumimoji="1" lang="en-US" altLang="zh-CN" sz="105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Energy Calculation</a:t>
              </a:r>
              <a:endParaRPr kumimoji="1" sz="105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137" name="矩形">
              <a:extLst>
                <a:ext uri="{FF2B5EF4-FFF2-40B4-BE49-F238E27FC236}">
                  <a16:creationId xmlns:a16="http://schemas.microsoft.com/office/drawing/2014/main" id="{D1BE150F-AF90-4519-9007-8082605425BB}"/>
                </a:ext>
              </a:extLst>
            </p:cNvPr>
            <p:cNvSpPr/>
            <p:nvPr/>
          </p:nvSpPr>
          <p:spPr>
            <a:xfrm>
              <a:off x="4784876" y="3502451"/>
              <a:ext cx="848478" cy="1163132"/>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ts val="1460"/>
                </a:lnSpc>
                <a:spcBef>
                  <a:spcPts val="0"/>
                </a:spcBef>
                <a:spcAft>
                  <a:spcPts val="0"/>
                </a:spcAft>
                <a:buClrTx/>
                <a:buSzTx/>
                <a:buFontTx/>
                <a:buNone/>
                <a:tabLst/>
                <a:defRPr/>
              </a:pPr>
              <a:r>
                <a:rPr kumimoji="1" lang="en-US" sz="105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P</a:t>
              </a:r>
              <a:r>
                <a:rPr kumimoji="1" lang="en-US" altLang="zh-CN" sz="105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ython Evaluator / JavaScript</a:t>
              </a:r>
              <a:endParaRPr kumimoji="1" sz="105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135" name="矩形">
              <a:extLst>
                <a:ext uri="{FF2B5EF4-FFF2-40B4-BE49-F238E27FC236}">
                  <a16:creationId xmlns:a16="http://schemas.microsoft.com/office/drawing/2014/main" id="{F0C31F0A-584E-4DAF-B1E1-B9D893B6F74C}"/>
                </a:ext>
              </a:extLst>
            </p:cNvPr>
            <p:cNvSpPr/>
            <p:nvPr/>
          </p:nvSpPr>
          <p:spPr>
            <a:xfrm>
              <a:off x="5677433" y="3497222"/>
              <a:ext cx="848478" cy="1163131"/>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050" b="0" i="0" u="none" strike="noStrike" kern="0" cap="none" spc="0" normalizeH="0" baseline="0" noProof="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API</a:t>
              </a:r>
              <a:r>
                <a:rPr kumimoji="1" lang="en-US" altLang="zh-CN" sz="105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05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Access</a:t>
              </a:r>
              <a:endParaRPr kumimoji="1" sz="105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133" name="矩形">
              <a:extLst>
                <a:ext uri="{FF2B5EF4-FFF2-40B4-BE49-F238E27FC236}">
                  <a16:creationId xmlns:a16="http://schemas.microsoft.com/office/drawing/2014/main" id="{A016C3F3-D3CA-4153-84D5-50DC7312A500}"/>
                </a:ext>
              </a:extLst>
            </p:cNvPr>
            <p:cNvSpPr/>
            <p:nvPr/>
          </p:nvSpPr>
          <p:spPr>
            <a:xfrm>
              <a:off x="6555079" y="3491991"/>
              <a:ext cx="548551" cy="1178820"/>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105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158" name="Operators">
              <a:extLst>
                <a:ext uri="{FF2B5EF4-FFF2-40B4-BE49-F238E27FC236}">
                  <a16:creationId xmlns:a16="http://schemas.microsoft.com/office/drawing/2014/main" id="{59DE5070-5E0B-4CF6-93C6-BE201CEF8A57}"/>
                </a:ext>
              </a:extLst>
            </p:cNvPr>
            <p:cNvSpPr txBox="1"/>
            <p:nvPr/>
          </p:nvSpPr>
          <p:spPr>
            <a:xfrm>
              <a:off x="297452" y="5041159"/>
              <a:ext cx="6989304" cy="3077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defRPr sz="12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a:ea typeface="微软雅黑"/>
                  <a:cs typeface="+mn-cs"/>
                </a:rPr>
                <a:t>Stream Processing Framework</a:t>
              </a:r>
              <a:endParaRPr kumimoji="0" sz="1400" b="1" i="0" u="none" strike="noStrike" kern="1200" cap="none" spc="0" normalizeH="0" baseline="0" noProof="0" dirty="0">
                <a:ln>
                  <a:noFill/>
                </a:ln>
                <a:solidFill>
                  <a:prstClr val="black"/>
                </a:solidFill>
                <a:effectLst/>
                <a:uLnTx/>
                <a:uFillTx/>
                <a:latin typeface="Arial"/>
                <a:ea typeface="微软雅黑"/>
                <a:cs typeface="+mn-cs"/>
              </a:endParaRPr>
            </a:p>
          </p:txBody>
        </p:sp>
        <p:sp>
          <p:nvSpPr>
            <p:cNvPr id="7" name="文本框 6">
              <a:extLst>
                <a:ext uri="{FF2B5EF4-FFF2-40B4-BE49-F238E27FC236}">
                  <a16:creationId xmlns:a16="http://schemas.microsoft.com/office/drawing/2014/main" id="{2FB291EC-C031-1E4E-9627-491E8DEB9D65}"/>
                </a:ext>
              </a:extLst>
            </p:cNvPr>
            <p:cNvSpPr txBox="1"/>
            <p:nvPr/>
          </p:nvSpPr>
          <p:spPr>
            <a:xfrm>
              <a:off x="6538212" y="3903791"/>
              <a:ext cx="588623" cy="41549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050" b="0" i="0" u="none" strike="noStrike" kern="1200" cap="none" spc="0" normalizeH="0" baseline="0" noProof="0" dirty="0">
                  <a:ln>
                    <a:noFill/>
                  </a:ln>
                  <a:solidFill>
                    <a:prstClr val="white"/>
                  </a:solidFill>
                  <a:effectLst/>
                  <a:uLnTx/>
                  <a:uFillTx/>
                  <a:latin typeface="Arial"/>
                  <a:ea typeface="微软雅黑"/>
                  <a:cs typeface="+mn-cs"/>
                </a:rPr>
                <a:t>Others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050" b="0" i="0" u="none" strike="noStrike" kern="1200" cap="none" spc="0" normalizeH="0" baseline="0" noProof="0" dirty="0">
                  <a:ln>
                    <a:noFill/>
                  </a:ln>
                  <a:solidFill>
                    <a:prstClr val="white"/>
                  </a:solidFill>
                  <a:effectLst/>
                  <a:uLnTx/>
                  <a:uFillTx/>
                  <a:latin typeface="Arial"/>
                  <a:ea typeface="微软雅黑"/>
                  <a:cs typeface="+mn-cs"/>
                </a:rPr>
                <a:t>…</a:t>
              </a:r>
              <a:endParaRPr kumimoji="1" lang="zh-CN" altLang="en-US" sz="1050" b="0" i="0" u="none" strike="noStrike" kern="1200" cap="none" spc="0" normalizeH="0" baseline="0" noProof="0" dirty="0">
                <a:ln>
                  <a:noFill/>
                </a:ln>
                <a:solidFill>
                  <a:prstClr val="white"/>
                </a:solidFill>
                <a:effectLst/>
                <a:uLnTx/>
                <a:uFillTx/>
                <a:latin typeface="Arial"/>
                <a:ea typeface="微软雅黑"/>
                <a:cs typeface="+mn-cs"/>
              </a:endParaRPr>
            </a:p>
          </p:txBody>
        </p:sp>
      </p:grpSp>
    </p:spTree>
    <p:extLst>
      <p:ext uri="{BB962C8B-B14F-4D97-AF65-F5344CB8AC3E}">
        <p14:creationId xmlns:p14="http://schemas.microsoft.com/office/powerpoint/2010/main" val="3888653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992EFBC-A52C-054A-8112-382EA5B3140C}"/>
              </a:ext>
            </a:extLst>
          </p:cNvPr>
          <p:cNvSpPr txBox="1"/>
          <p:nvPr/>
        </p:nvSpPr>
        <p:spPr>
          <a:xfrm>
            <a:off x="5257800" y="457200"/>
            <a:ext cx="2638864" cy="369332"/>
          </a:xfrm>
          <a:prstGeom prst="rect">
            <a:avLst/>
          </a:prstGeom>
          <a:noFill/>
        </p:spPr>
        <p:txBody>
          <a:bodyPr wrap="none" rtlCol="0">
            <a:spAutoFit/>
          </a:bodyPr>
          <a:lstStyle/>
          <a:p>
            <a:r>
              <a:rPr kumimoji="1" lang="en-US" altLang="zh-CN" dirty="0" err="1"/>
              <a:t>electric_power_delta.png</a:t>
            </a:r>
            <a:endParaRPr kumimoji="1" lang="zh-CN" altLang="en-US" dirty="0"/>
          </a:p>
        </p:txBody>
      </p:sp>
      <p:grpSp>
        <p:nvGrpSpPr>
          <p:cNvPr id="33" name="组合 32">
            <a:extLst>
              <a:ext uri="{FF2B5EF4-FFF2-40B4-BE49-F238E27FC236}">
                <a16:creationId xmlns:a16="http://schemas.microsoft.com/office/drawing/2014/main" id="{E776E233-6DF2-9B47-B55E-D4E7F5FB3611}"/>
              </a:ext>
            </a:extLst>
          </p:cNvPr>
          <p:cNvGrpSpPr/>
          <p:nvPr/>
        </p:nvGrpSpPr>
        <p:grpSpPr>
          <a:xfrm>
            <a:off x="1578129" y="1630978"/>
            <a:ext cx="9058535" cy="3491702"/>
            <a:chOff x="1578129" y="1630978"/>
            <a:chExt cx="9058535" cy="3491702"/>
          </a:xfrm>
        </p:grpSpPr>
        <p:cxnSp>
          <p:nvCxnSpPr>
            <p:cNvPr id="7" name="直线连接符 6">
              <a:extLst>
                <a:ext uri="{FF2B5EF4-FFF2-40B4-BE49-F238E27FC236}">
                  <a16:creationId xmlns:a16="http://schemas.microsoft.com/office/drawing/2014/main" id="{568E3CEA-6B97-754F-8BB3-EDA9C021F281}"/>
                </a:ext>
              </a:extLst>
            </p:cNvPr>
            <p:cNvCxnSpPr>
              <a:cxnSpLocks/>
            </p:cNvCxnSpPr>
            <p:nvPr/>
          </p:nvCxnSpPr>
          <p:spPr>
            <a:xfrm>
              <a:off x="2182959" y="1848913"/>
              <a:ext cx="0" cy="2911627"/>
            </a:xfrm>
            <a:prstGeom prst="line">
              <a:avLst/>
            </a:prstGeom>
            <a:ln w="19050">
              <a:solidFill>
                <a:srgbClr val="A2A5BC"/>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FCEBB37-FBF0-0641-9BA3-548580A914F2}"/>
                </a:ext>
              </a:extLst>
            </p:cNvPr>
            <p:cNvSpPr txBox="1"/>
            <p:nvPr/>
          </p:nvSpPr>
          <p:spPr>
            <a:xfrm>
              <a:off x="9599715" y="4784405"/>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Hour</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EE9BF692-AAD0-5647-B37F-0F8586699080}"/>
                </a:ext>
              </a:extLst>
            </p:cNvPr>
            <p:cNvSpPr txBox="1"/>
            <p:nvPr/>
          </p:nvSpPr>
          <p:spPr>
            <a:xfrm>
              <a:off x="3414575" y="4814903"/>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t1</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017B0EA8-0399-7448-BF48-68C69D48079A}"/>
                </a:ext>
              </a:extLst>
            </p:cNvPr>
            <p:cNvSpPr txBox="1"/>
            <p:nvPr/>
          </p:nvSpPr>
          <p:spPr>
            <a:xfrm>
              <a:off x="7008547" y="4814903"/>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t2</a:t>
              </a:r>
              <a:endParaRPr lang="zh-CN" altLang="en-US" sz="1400" dirty="0">
                <a:solidFill>
                  <a:srgbClr val="383B55"/>
                </a:solidFill>
                <a:latin typeface="Arial" panose="020B0604020202020204" pitchFamily="34" charset="0"/>
                <a:cs typeface="Arial" panose="020B0604020202020204" pitchFamily="34" charset="0"/>
              </a:endParaRPr>
            </a:p>
          </p:txBody>
        </p:sp>
        <p:cxnSp>
          <p:nvCxnSpPr>
            <p:cNvPr id="12" name="直线箭头连接符 11">
              <a:extLst>
                <a:ext uri="{FF2B5EF4-FFF2-40B4-BE49-F238E27FC236}">
                  <a16:creationId xmlns:a16="http://schemas.microsoft.com/office/drawing/2014/main" id="{53BE5F05-431A-2E45-A6D8-107FD9B08B09}"/>
                </a:ext>
              </a:extLst>
            </p:cNvPr>
            <p:cNvCxnSpPr>
              <a:cxnSpLocks/>
            </p:cNvCxnSpPr>
            <p:nvPr/>
          </p:nvCxnSpPr>
          <p:spPr>
            <a:xfrm>
              <a:off x="2169947" y="4767773"/>
              <a:ext cx="7709231"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连接符 13">
              <a:extLst>
                <a:ext uri="{FF2B5EF4-FFF2-40B4-BE49-F238E27FC236}">
                  <a16:creationId xmlns:a16="http://schemas.microsoft.com/office/drawing/2014/main" id="{D2A50FDF-467B-AA42-A090-475113F53DB4}"/>
                </a:ext>
              </a:extLst>
            </p:cNvPr>
            <p:cNvCxnSpPr>
              <a:cxnSpLocks/>
            </p:cNvCxnSpPr>
            <p:nvPr/>
          </p:nvCxnSpPr>
          <p:spPr>
            <a:xfrm>
              <a:off x="2182959" y="3790950"/>
              <a:ext cx="5045589" cy="0"/>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B8B40DE8-8261-074A-BF98-5C8399693FAB}"/>
                </a:ext>
              </a:extLst>
            </p:cNvPr>
            <p:cNvCxnSpPr>
              <a:cxnSpLocks/>
            </p:cNvCxnSpPr>
            <p:nvPr/>
          </p:nvCxnSpPr>
          <p:spPr>
            <a:xfrm>
              <a:off x="2182959" y="2743200"/>
              <a:ext cx="5045589" cy="0"/>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FDF01123-8EAF-E74E-99B7-ECC53F5A9A83}"/>
                </a:ext>
              </a:extLst>
            </p:cNvPr>
            <p:cNvSpPr/>
            <p:nvPr/>
          </p:nvSpPr>
          <p:spPr>
            <a:xfrm>
              <a:off x="3461866" y="3704595"/>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19" name="椭圆 18">
              <a:extLst>
                <a:ext uri="{FF2B5EF4-FFF2-40B4-BE49-F238E27FC236}">
                  <a16:creationId xmlns:a16="http://schemas.microsoft.com/office/drawing/2014/main" id="{9FDDCE34-32CD-C345-BE65-14590C681E3C}"/>
                </a:ext>
              </a:extLst>
            </p:cNvPr>
            <p:cNvSpPr/>
            <p:nvPr/>
          </p:nvSpPr>
          <p:spPr>
            <a:xfrm>
              <a:off x="7142193" y="2656845"/>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cxnSp>
          <p:nvCxnSpPr>
            <p:cNvPr id="21" name="直线连接符 20">
              <a:extLst>
                <a:ext uri="{FF2B5EF4-FFF2-40B4-BE49-F238E27FC236}">
                  <a16:creationId xmlns:a16="http://schemas.microsoft.com/office/drawing/2014/main" id="{E538042F-3EC0-B24A-B7CE-604D739A86BA}"/>
                </a:ext>
              </a:extLst>
            </p:cNvPr>
            <p:cNvCxnSpPr>
              <a:cxnSpLocks/>
              <a:stCxn id="18" idx="6"/>
              <a:endCxn id="19" idx="2"/>
            </p:cNvCxnSpPr>
            <p:nvPr/>
          </p:nvCxnSpPr>
          <p:spPr>
            <a:xfrm flipV="1">
              <a:off x="3634576" y="2743200"/>
              <a:ext cx="3507617" cy="1047750"/>
            </a:xfrm>
            <a:prstGeom prst="line">
              <a:avLst/>
            </a:prstGeom>
            <a:ln w="19050">
              <a:solidFill>
                <a:srgbClr val="A2A5BC"/>
              </a:solidFill>
            </a:ln>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7EAF85C9-2916-4B45-8F63-4FC796269167}"/>
                </a:ext>
              </a:extLst>
            </p:cNvPr>
            <p:cNvCxnSpPr>
              <a:stCxn id="19" idx="4"/>
            </p:cNvCxnSpPr>
            <p:nvPr/>
          </p:nvCxnSpPr>
          <p:spPr>
            <a:xfrm>
              <a:off x="7228548" y="2829555"/>
              <a:ext cx="0" cy="1938218"/>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84DF10FB-C050-5943-8A4D-A1AD329B5BAA}"/>
                </a:ext>
              </a:extLst>
            </p:cNvPr>
            <p:cNvCxnSpPr>
              <a:stCxn id="18" idx="4"/>
            </p:cNvCxnSpPr>
            <p:nvPr/>
          </p:nvCxnSpPr>
          <p:spPr>
            <a:xfrm>
              <a:off x="3548221" y="3877305"/>
              <a:ext cx="0" cy="890468"/>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00DEFE87-6B34-E640-9A38-C32484F06969}"/>
                </a:ext>
              </a:extLst>
            </p:cNvPr>
            <p:cNvSpPr txBox="1"/>
            <p:nvPr/>
          </p:nvSpPr>
          <p:spPr>
            <a:xfrm>
              <a:off x="1651472" y="1630978"/>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kWh</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29" name="文本框 28">
              <a:extLst>
                <a:ext uri="{FF2B5EF4-FFF2-40B4-BE49-F238E27FC236}">
                  <a16:creationId xmlns:a16="http://schemas.microsoft.com/office/drawing/2014/main" id="{DB910482-8043-3E4F-BCBB-85A9EF4F8C5F}"/>
                </a:ext>
              </a:extLst>
            </p:cNvPr>
            <p:cNvSpPr txBox="1"/>
            <p:nvPr/>
          </p:nvSpPr>
          <p:spPr>
            <a:xfrm>
              <a:off x="1578129" y="2557075"/>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kWh2</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30" name="文本框 29">
              <a:extLst>
                <a:ext uri="{FF2B5EF4-FFF2-40B4-BE49-F238E27FC236}">
                  <a16:creationId xmlns:a16="http://schemas.microsoft.com/office/drawing/2014/main" id="{6A5FE62A-3753-3D48-AC31-685A82E00BA5}"/>
                </a:ext>
              </a:extLst>
            </p:cNvPr>
            <p:cNvSpPr txBox="1"/>
            <p:nvPr/>
          </p:nvSpPr>
          <p:spPr>
            <a:xfrm>
              <a:off x="1578129" y="3644775"/>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kWh1</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31" name="右大括号 30">
              <a:extLst>
                <a:ext uri="{FF2B5EF4-FFF2-40B4-BE49-F238E27FC236}">
                  <a16:creationId xmlns:a16="http://schemas.microsoft.com/office/drawing/2014/main" id="{ABD32205-7F8E-9140-9625-A99386D35EF4}"/>
                </a:ext>
              </a:extLst>
            </p:cNvPr>
            <p:cNvSpPr/>
            <p:nvPr/>
          </p:nvSpPr>
          <p:spPr>
            <a:xfrm>
              <a:off x="7448550" y="2726569"/>
              <a:ext cx="144946" cy="1115105"/>
            </a:xfrm>
            <a:prstGeom prst="rightBrace">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2" name="文本框 31">
              <a:extLst>
                <a:ext uri="{FF2B5EF4-FFF2-40B4-BE49-F238E27FC236}">
                  <a16:creationId xmlns:a16="http://schemas.microsoft.com/office/drawing/2014/main" id="{D73FACD7-00FB-1A46-ABC9-D6A1F954600F}"/>
                </a:ext>
              </a:extLst>
            </p:cNvPr>
            <p:cNvSpPr txBox="1"/>
            <p:nvPr/>
          </p:nvSpPr>
          <p:spPr>
            <a:xfrm>
              <a:off x="7693344" y="3120060"/>
              <a:ext cx="2489784" cy="307777"/>
            </a:xfrm>
            <a:prstGeom prst="rect">
              <a:avLst/>
            </a:prstGeom>
            <a:noFill/>
          </p:spPr>
          <p:txBody>
            <a:bodyPr wrap="none" rtlCol="0">
              <a:spAutoFit/>
            </a:bodyPr>
            <a:lstStyle/>
            <a:p>
              <a:r>
                <a:rPr kumimoji="1" lang="en-US" altLang="zh-CN" sz="1400" dirty="0">
                  <a:latin typeface="Arial" panose="020B0604020202020204" pitchFamily="34" charset="0"/>
                  <a:cs typeface="Arial" panose="020B0604020202020204" pitchFamily="34" charset="0"/>
                </a:rPr>
                <a:t>Delta(</a:t>
              </a:r>
              <a:r>
                <a:rPr kumimoji="1" lang="en-US" altLang="zh-CN" sz="1400" dirty="0" err="1">
                  <a:latin typeface="Arial" panose="020B0604020202020204" pitchFamily="34" charset="0"/>
                  <a:cs typeface="Arial" panose="020B0604020202020204" pitchFamily="34" charset="0"/>
                </a:rPr>
                <a:t>EEnergy</a:t>
              </a:r>
              <a:r>
                <a:rPr kumimoji="1" lang="en-US" altLang="zh-CN" sz="1400" dirty="0">
                  <a:latin typeface="Arial" panose="020B0604020202020204" pitchFamily="34" charset="0"/>
                  <a:cs typeface="Arial" panose="020B0604020202020204" pitchFamily="34" charset="0"/>
                </a:rPr>
                <a:t>)=kWh2-kWh1</a:t>
              </a:r>
              <a:endParaRPr kumimoji="1" lang="zh-CN" altLang="en-US" sz="1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708781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D6AADED5-D556-4C57-935F-550F6C67E53F}"/>
              </a:ext>
            </a:extLst>
          </p:cNvPr>
          <p:cNvSpPr/>
          <p:nvPr/>
        </p:nvSpPr>
        <p:spPr>
          <a:xfrm>
            <a:off x="6797679" y="4162457"/>
            <a:ext cx="2260555" cy="313932"/>
          </a:xfrm>
          <a:prstGeom prst="rect">
            <a:avLst/>
          </a:prstGeom>
        </p:spPr>
        <p:txBody>
          <a:bodyPr wrap="none">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Arial"/>
                <a:ea typeface="微软雅黑"/>
                <a:cs typeface="+mn-cs"/>
              </a:rPr>
              <a:t>Featured Capabilities</a:t>
            </a:r>
            <a:endParaRPr kumimoji="0" lang="zh-CN" altLang="en-US" sz="16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57" name="Content Placeholder 2">
            <a:extLst>
              <a:ext uri="{FF2B5EF4-FFF2-40B4-BE49-F238E27FC236}">
                <a16:creationId xmlns:a16="http://schemas.microsoft.com/office/drawing/2014/main" id="{E5647187-B559-41CC-A290-48E486E1C7CB}"/>
              </a:ext>
            </a:extLst>
          </p:cNvPr>
          <p:cNvSpPr txBox="1">
            <a:spLocks/>
          </p:cNvSpPr>
          <p:nvPr/>
        </p:nvSpPr>
        <p:spPr>
          <a:xfrm>
            <a:off x="6781671" y="874571"/>
            <a:ext cx="2684478" cy="292090"/>
          </a:xfrm>
          <a:prstGeom prst="rect">
            <a:avLst/>
          </a:prstGeom>
          <a:noFill/>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600" b="1" i="0" u="none" strike="noStrike" kern="1200" cap="none" spc="0" normalizeH="0" baseline="0" noProof="0" dirty="0">
                <a:ln>
                  <a:noFill/>
                </a:ln>
                <a:solidFill>
                  <a:prstClr val="black"/>
                </a:solidFill>
                <a:effectLst/>
                <a:uLnTx/>
                <a:uFillTx/>
                <a:latin typeface="Arial" panose="020B0604020202020204"/>
                <a:ea typeface="微软雅黑"/>
                <a:cs typeface="+mn-cs"/>
              </a:rPr>
              <a:t>Service Overview</a:t>
            </a:r>
            <a:endParaRPr kumimoji="0" lang="zh-CN" altLang="en-US" sz="1200" b="0" i="0" u="none" strike="noStrike" kern="1200" cap="none" spc="0" normalizeH="0" baseline="0" noProof="0" dirty="0">
              <a:ln>
                <a:noFill/>
              </a:ln>
              <a:solidFill>
                <a:prstClr val="black"/>
              </a:solidFill>
              <a:effectLst/>
              <a:uLnTx/>
              <a:uFillTx/>
              <a:latin typeface="Arial" panose="020B0604020202020204"/>
              <a:ea typeface="微软雅黑"/>
              <a:cs typeface="+mn-cs"/>
            </a:endParaRPr>
          </a:p>
        </p:txBody>
      </p:sp>
      <p:sp>
        <p:nvSpPr>
          <p:cNvPr id="58" name="Content Placeholder 2">
            <a:extLst>
              <a:ext uri="{FF2B5EF4-FFF2-40B4-BE49-F238E27FC236}">
                <a16:creationId xmlns:a16="http://schemas.microsoft.com/office/drawing/2014/main" id="{B4DB5796-7D85-4502-BF7E-2F8E023BE746}"/>
              </a:ext>
            </a:extLst>
          </p:cNvPr>
          <p:cNvSpPr txBox="1">
            <a:spLocks/>
          </p:cNvSpPr>
          <p:nvPr/>
        </p:nvSpPr>
        <p:spPr>
          <a:xfrm>
            <a:off x="6776830" y="2987137"/>
            <a:ext cx="2138772" cy="281466"/>
          </a:xfrm>
          <a:prstGeom prst="rect">
            <a:avLst/>
          </a:prstGeom>
          <a:no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600" b="1" i="0" u="none" strike="noStrike" kern="1200" cap="none" spc="0" normalizeH="0" baseline="0" noProof="0" dirty="0">
                <a:ln>
                  <a:noFill/>
                </a:ln>
                <a:solidFill>
                  <a:prstClr val="black"/>
                </a:solidFill>
                <a:effectLst/>
                <a:uLnTx/>
                <a:uFillTx/>
                <a:latin typeface="Arial" panose="020B0604020202020204"/>
                <a:ea typeface="微软雅黑"/>
                <a:cs typeface="+mn-cs"/>
              </a:rPr>
              <a:t>Usage Scenarios </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a:cs typeface="+mn-cs"/>
            </a:endParaRPr>
          </a:p>
        </p:txBody>
      </p:sp>
      <p:sp>
        <p:nvSpPr>
          <p:cNvPr id="59" name="文本框 174">
            <a:extLst>
              <a:ext uri="{FF2B5EF4-FFF2-40B4-BE49-F238E27FC236}">
                <a16:creationId xmlns:a16="http://schemas.microsoft.com/office/drawing/2014/main" id="{DDFD2B95-EE83-4CAB-AD08-740E75247BAE}"/>
              </a:ext>
            </a:extLst>
          </p:cNvPr>
          <p:cNvSpPr txBox="1"/>
          <p:nvPr/>
        </p:nvSpPr>
        <p:spPr>
          <a:xfrm>
            <a:off x="6758814" y="4466163"/>
            <a:ext cx="5229057" cy="2009846"/>
          </a:xfrm>
          <a:prstGeom prst="rect">
            <a:avLst/>
          </a:prstGeom>
          <a:noFill/>
        </p:spPr>
        <p:txBody>
          <a:bodyPr wrap="square" rtlCol="0" anchor="t">
            <a:spAutoFit/>
          </a:bodyPr>
          <a:lstStyle>
            <a:defPPr>
              <a:defRPr lang="zh-CN"/>
            </a:defPPr>
            <a:lvl1pPr marL="179388" indent="-179388">
              <a:lnSpc>
                <a:spcPts val="2080"/>
              </a:lnSpc>
              <a:buClr>
                <a:srgbClr val="046AE9"/>
              </a:buClr>
              <a:buFont typeface="Arial" panose="020B0604020202020204" pitchFamily="34" charset="0"/>
              <a:buChar char="•"/>
              <a:defRPr sz="1200">
                <a:latin typeface="Microsoft YaHei Light" panose="020B0502040204020203" pitchFamily="34" charset="-122"/>
                <a:ea typeface="Microsoft YaHei Light" panose="020B0502040204020203" pitchFamily="34" charset="-122"/>
              </a:defRPr>
            </a:lvl1pPr>
          </a:lstStyle>
          <a:p>
            <a:pPr marL="179388" marR="0" lvl="0" indent="-179388" algn="l" defTabSz="914400" rtl="0" eaLnBrk="1" fontAlgn="auto" latinLnBrk="0" hangingPunct="1">
              <a:lnSpc>
                <a:spcPts val="18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Decouple with data location </a:t>
            </a:r>
          </a:p>
          <a:p>
            <a:pPr marL="179388" marR="0" lvl="0" indent="-179388" algn="l" defTabSz="914400" rtl="0" eaLnBrk="1" fontAlgn="auto" latinLnBrk="0" hangingPunct="1">
              <a:lnSpc>
                <a:spcPts val="18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Flexible data access to different sources (such as HDFS, HIVE, Oracle, and ERP)</a:t>
            </a:r>
            <a:r>
              <a:rPr kumimoji="0" lang="zh-CN" altLang="en-US"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 </a:t>
            </a: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through JDBC or Web service</a:t>
            </a:r>
          </a:p>
          <a:p>
            <a:pPr marL="179388" marR="0" lvl="0" indent="-179388" algn="l" defTabSz="914400" rtl="0" eaLnBrk="1" fontAlgn="auto" latinLnBrk="0" hangingPunct="1">
              <a:lnSpc>
                <a:spcPts val="18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Autonomy of the underlying data source: scalability, openness, and optimization independency</a:t>
            </a:r>
          </a:p>
          <a:p>
            <a:pPr marL="179388" marR="0" lvl="0" indent="-179388" algn="l" defTabSz="914400" rtl="0" eaLnBrk="1" fontAlgn="auto" latinLnBrk="0" hangingPunct="1">
              <a:lnSpc>
                <a:spcPts val="18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Easier for</a:t>
            </a:r>
            <a:r>
              <a:rPr kumimoji="0" lang="zh-CN" altLang="en-US"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 </a:t>
            </a: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users as Data Scientist, business analyst or APP developer to have an overall picture of data</a:t>
            </a:r>
          </a:p>
          <a:p>
            <a:pPr marL="179388" marR="0" lvl="0" indent="-179388" algn="l" defTabSz="914400" rtl="0" eaLnBrk="1" fontAlgn="auto" latinLnBrk="0" hangingPunct="1">
              <a:lnSpc>
                <a:spcPts val="1880"/>
              </a:lnSpc>
              <a:spcBef>
                <a:spcPts val="0"/>
              </a:spcBef>
              <a:spcAft>
                <a:spcPts val="0"/>
              </a:spcAft>
              <a:buClr>
                <a:srgbClr val="005FFE"/>
              </a:buClr>
              <a:buSzTx/>
              <a:buFont typeface="Arial" panose="020B0604020202020204" pitchFamily="34" charset="0"/>
              <a:buChar char="•"/>
              <a:tabLst/>
              <a:defRPr/>
            </a:pPr>
            <a:endParaRPr kumimoji="0" lang="en-US" altLang="zh-CN" sz="10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endParaRPr>
          </a:p>
        </p:txBody>
      </p:sp>
      <p:sp>
        <p:nvSpPr>
          <p:cNvPr id="60" name="文本框 174">
            <a:extLst>
              <a:ext uri="{FF2B5EF4-FFF2-40B4-BE49-F238E27FC236}">
                <a16:creationId xmlns:a16="http://schemas.microsoft.com/office/drawing/2014/main" id="{DA2A9DE0-25A0-497C-BBD0-1773FA8AA3EE}"/>
              </a:ext>
            </a:extLst>
          </p:cNvPr>
          <p:cNvSpPr txBox="1"/>
          <p:nvPr/>
        </p:nvSpPr>
        <p:spPr>
          <a:xfrm>
            <a:off x="6781670" y="1140635"/>
            <a:ext cx="5239247" cy="2015680"/>
          </a:xfrm>
          <a:prstGeom prst="rect">
            <a:avLst/>
          </a:prstGeom>
          <a:noFill/>
        </p:spPr>
        <p:txBody>
          <a:bodyPr wrap="square" rtlCol="0" anchor="t">
            <a:spAutoFit/>
          </a:bodyPr>
          <a:lstStyle>
            <a:defPPr>
              <a:defRPr lang="zh-CN"/>
            </a:defPPr>
            <a:lvl1pPr marL="179388" indent="-179388">
              <a:lnSpc>
                <a:spcPts val="2080"/>
              </a:lnSpc>
              <a:buClr>
                <a:srgbClr val="046AE9"/>
              </a:buClr>
              <a:buFont typeface="Arial" panose="020B0604020202020204" pitchFamily="34" charset="0"/>
              <a:buChar char="•"/>
              <a:defRPr sz="1200">
                <a:latin typeface="Microsoft YaHei Light" panose="020B0502040204020203" pitchFamily="34" charset="-122"/>
                <a:ea typeface="Microsoft YaHei Light" panose="020B0502040204020203" pitchFamily="34" charset="-122"/>
              </a:defRPr>
            </a:lvl1pPr>
          </a:lstStyle>
          <a:p>
            <a:pPr marL="0" marR="0" lvl="0" indent="0" algn="l" defTabSz="914400" rtl="0" eaLnBrk="1" fontAlgn="auto" latinLnBrk="0" hangingPunct="1">
              <a:lnSpc>
                <a:spcPts val="1880"/>
              </a:lnSpc>
              <a:spcBef>
                <a:spcPts val="0"/>
              </a:spcBef>
              <a:spcAft>
                <a:spcPts val="0"/>
              </a:spcAft>
              <a:buClr>
                <a:srgbClr val="005FFE"/>
              </a:buClr>
              <a:buSzTx/>
              <a:buFont typeface="Arial" panose="020B0604020202020204" pitchFamily="34" charset="0"/>
              <a:buNone/>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Data Federation service offers data read and write services in the context that data is stored in various systems. Without moving or synchronizing the data, the service provides a unified data access layer that shields the heterogeneity of </a:t>
            </a:r>
            <a:r>
              <a:rPr lang="en-US" altLang="zh-CN" dirty="0">
                <a:solidFill>
                  <a:srgbClr val="211F28"/>
                </a:solidFill>
                <a:latin typeface="Arial" panose="020B0604020202020204"/>
              </a:rPr>
              <a:t>different data sources and enables different roles to efficiently access the data through unified queries such as standard SQL, JDBC or OData, thereby, saving the cost for setting up a centralized data warehouse and the huge effort / resource waste of data replication.</a:t>
            </a:r>
          </a:p>
          <a:p>
            <a:pPr marL="0" marR="0" lvl="0" indent="0" algn="l" defTabSz="914400" rtl="0" eaLnBrk="1" fontAlgn="auto" latinLnBrk="0" hangingPunct="1">
              <a:lnSpc>
                <a:spcPts val="1880"/>
              </a:lnSpc>
              <a:spcBef>
                <a:spcPts val="0"/>
              </a:spcBef>
              <a:spcAft>
                <a:spcPts val="0"/>
              </a:spcAft>
              <a:buClr>
                <a:srgbClr val="005FFE"/>
              </a:buClr>
              <a:buSzTx/>
              <a:buFont typeface="Arial" panose="020B0604020202020204" pitchFamily="34" charset="0"/>
              <a:buNone/>
              <a:tabLst/>
              <a:defRPr/>
            </a:pPr>
            <a:endPar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endParaRPr>
          </a:p>
        </p:txBody>
      </p:sp>
      <p:sp>
        <p:nvSpPr>
          <p:cNvPr id="62" name="文本框 174">
            <a:extLst>
              <a:ext uri="{FF2B5EF4-FFF2-40B4-BE49-F238E27FC236}">
                <a16:creationId xmlns:a16="http://schemas.microsoft.com/office/drawing/2014/main" id="{4E17BF88-1F24-41A0-81DA-F470454C6E6A}"/>
              </a:ext>
            </a:extLst>
          </p:cNvPr>
          <p:cNvSpPr txBox="1"/>
          <p:nvPr/>
        </p:nvSpPr>
        <p:spPr>
          <a:xfrm>
            <a:off x="6747374" y="3308168"/>
            <a:ext cx="5385869" cy="797398"/>
          </a:xfrm>
          <a:prstGeom prst="rect">
            <a:avLst/>
          </a:prstGeom>
          <a:noFill/>
        </p:spPr>
        <p:txBody>
          <a:bodyPr wrap="square" rtlCol="0" anchor="t">
            <a:spAutoFit/>
          </a:bodyPr>
          <a:lstStyle>
            <a:defPPr>
              <a:defRPr lang="zh-CN"/>
            </a:defPPr>
            <a:lvl1pPr marL="179388" indent="-179388">
              <a:lnSpc>
                <a:spcPts val="2080"/>
              </a:lnSpc>
              <a:buClr>
                <a:srgbClr val="046AE9"/>
              </a:buClr>
              <a:buFont typeface="Arial" panose="020B0604020202020204" pitchFamily="34" charset="0"/>
              <a:buChar char="•"/>
              <a:defRPr sz="1200">
                <a:latin typeface="Microsoft YaHei Light" panose="020B0502040204020203" pitchFamily="34" charset="-122"/>
                <a:ea typeface="Microsoft YaHei Light" panose="020B0502040204020203" pitchFamily="34" charset="-122"/>
              </a:defRPr>
            </a:lvl1pPr>
          </a:lstStyle>
          <a:p>
            <a:pPr marL="179388" marR="0" lvl="0" indent="-179388" algn="l" defTabSz="914400" rtl="0" eaLnBrk="1" fontAlgn="auto" latinLnBrk="0" hangingPunct="1">
              <a:lnSpc>
                <a:spcPts val="18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Enterprises who have scattered data systems</a:t>
            </a:r>
          </a:p>
          <a:p>
            <a:pPr marL="179388" marR="0" lvl="0" indent="-179388" algn="l" defTabSz="914400" rtl="0" eaLnBrk="1" fontAlgn="auto" latinLnBrk="0" hangingPunct="1">
              <a:lnSpc>
                <a:spcPts val="18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Enterprises who have business needs to share data between business units efficiently while still want to retain data in their original systems</a:t>
            </a:r>
          </a:p>
        </p:txBody>
      </p:sp>
      <p:sp>
        <p:nvSpPr>
          <p:cNvPr id="48" name="Shape 610">
            <a:extLst>
              <a:ext uri="{FF2B5EF4-FFF2-40B4-BE49-F238E27FC236}">
                <a16:creationId xmlns:a16="http://schemas.microsoft.com/office/drawing/2014/main" id="{2FA033D9-BC21-C74D-9FE5-563DA0AE2BF2}"/>
              </a:ext>
            </a:extLst>
          </p:cNvPr>
          <p:cNvSpPr/>
          <p:nvPr/>
        </p:nvSpPr>
        <p:spPr>
          <a:xfrm>
            <a:off x="9966615" y="-761947"/>
            <a:ext cx="1422106" cy="432001"/>
          </a:xfrm>
          <a:prstGeom prst="rect">
            <a:avLst/>
          </a:prstGeom>
          <a:solidFill>
            <a:srgbClr val="FFFFFF"/>
          </a:solidFill>
          <a:ln w="12700" cap="flat" cmpd="sng" algn="ctr">
            <a:solidFill>
              <a:srgbClr val="A2A5BC"/>
            </a:solidFill>
            <a:prstDash val="dash"/>
            <a:miter lim="800000"/>
          </a:ln>
          <a:effectLst/>
        </p:spPr>
        <p:txBody>
          <a:bodyPr wrap="square" lIns="60959" tIns="60959" rIns="60959" bIns="60959"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sz="1200" b="1" i="0" u="none" strike="noStrike" kern="0" cap="none" spc="0" normalizeH="0" baseline="0" noProof="0">
              <a:ln>
                <a:noFill/>
              </a:ln>
              <a:solidFill>
                <a:srgbClr val="3A3C44"/>
              </a:solidFill>
              <a:effectLst/>
              <a:uLnTx/>
              <a:uFillTx/>
              <a:latin typeface="Arial" panose="020B0604020202020204" pitchFamily="34" charset="0"/>
              <a:ea typeface="微软雅黑"/>
              <a:cs typeface="Arial" panose="020B0604020202020204" pitchFamily="34" charset="0"/>
            </a:endParaRPr>
          </a:p>
        </p:txBody>
      </p:sp>
      <p:sp>
        <p:nvSpPr>
          <p:cNvPr id="49" name="矩形 48">
            <a:extLst>
              <a:ext uri="{FF2B5EF4-FFF2-40B4-BE49-F238E27FC236}">
                <a16:creationId xmlns:a16="http://schemas.microsoft.com/office/drawing/2014/main" id="{B0B51786-B949-4E43-A16E-CD59AD3FA971}"/>
              </a:ext>
            </a:extLst>
          </p:cNvPr>
          <p:cNvSpPr/>
          <p:nvPr/>
        </p:nvSpPr>
        <p:spPr>
          <a:xfrm>
            <a:off x="720896" y="-761947"/>
            <a:ext cx="1397027" cy="404054"/>
          </a:xfrm>
          <a:prstGeom prst="rect">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1200" b="0" i="0" u="none" strike="noStrike" kern="1200" cap="none" spc="0" normalizeH="0" baseline="0" noProof="0">
              <a:ln>
                <a:noFill/>
              </a:ln>
              <a:solidFill>
                <a:srgbClr val="E7E6E6"/>
              </a:solidFill>
              <a:effectLst/>
              <a:uLnTx/>
              <a:uFillTx/>
              <a:latin typeface="Calibri"/>
              <a:ea typeface="微软雅黑"/>
              <a:cs typeface="Calibri" panose="020F0502020204030204" pitchFamily="34" charset="0"/>
            </a:endParaRPr>
          </a:p>
        </p:txBody>
      </p:sp>
      <p:sp>
        <p:nvSpPr>
          <p:cNvPr id="50" name="矩形 49">
            <a:extLst>
              <a:ext uri="{FF2B5EF4-FFF2-40B4-BE49-F238E27FC236}">
                <a16:creationId xmlns:a16="http://schemas.microsoft.com/office/drawing/2014/main" id="{097F7DFE-6CB4-3A4C-9F7F-BED1CB6D91F3}"/>
              </a:ext>
            </a:extLst>
          </p:cNvPr>
          <p:cNvSpPr/>
          <p:nvPr/>
        </p:nvSpPr>
        <p:spPr>
          <a:xfrm>
            <a:off x="8502382" y="-761947"/>
            <a:ext cx="1340118" cy="432000"/>
          </a:xfrm>
          <a:prstGeom prst="rect">
            <a:avLst/>
          </a:prstGeom>
          <a:solidFill>
            <a:srgbClr val="F6F5FB"/>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000" b="0" i="0" u="none" strike="noStrike" kern="0" cap="none" spc="0" normalizeH="0" baseline="0" noProof="0" dirty="0">
              <a:ln>
                <a:noFill/>
              </a:ln>
              <a:solidFill>
                <a:srgbClr val="FFFFFF"/>
              </a:solidFill>
              <a:effectLst/>
              <a:uLnTx/>
              <a:uFillTx/>
              <a:latin typeface="Arial" panose="020B0604020202020204"/>
              <a:ea typeface="Microsoft YaHei" panose="020B0503020204020204" pitchFamily="34" charset="-122"/>
              <a:cs typeface="+mn-cs"/>
            </a:endParaRPr>
          </a:p>
        </p:txBody>
      </p:sp>
      <p:sp>
        <p:nvSpPr>
          <p:cNvPr id="51" name="矩形 50">
            <a:extLst>
              <a:ext uri="{FF2B5EF4-FFF2-40B4-BE49-F238E27FC236}">
                <a16:creationId xmlns:a16="http://schemas.microsoft.com/office/drawing/2014/main" id="{A730BF46-D3D1-324E-A8A8-D0E87074CAE2}"/>
              </a:ext>
            </a:extLst>
          </p:cNvPr>
          <p:cNvSpPr/>
          <p:nvPr/>
        </p:nvSpPr>
        <p:spPr>
          <a:xfrm>
            <a:off x="3805598" y="-761947"/>
            <a:ext cx="1451154" cy="397999"/>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1600" b="0" i="0" u="none" strike="noStrike" kern="0" cap="none" spc="0" normalizeH="0" baseline="0" noProof="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52" name="矩形 51">
            <a:extLst>
              <a:ext uri="{FF2B5EF4-FFF2-40B4-BE49-F238E27FC236}">
                <a16:creationId xmlns:a16="http://schemas.microsoft.com/office/drawing/2014/main" id="{72256516-CCC0-D646-9E22-0BCDCFF033A7}"/>
              </a:ext>
            </a:extLst>
          </p:cNvPr>
          <p:cNvSpPr/>
          <p:nvPr/>
        </p:nvSpPr>
        <p:spPr>
          <a:xfrm>
            <a:off x="5395387" y="-761947"/>
            <a:ext cx="1455248" cy="397226"/>
          </a:xfrm>
          <a:prstGeom prst="rect">
            <a:avLst/>
          </a:prstGeom>
          <a:gradFill>
            <a:gsLst>
              <a:gs pos="0">
                <a:srgbClr val="00B0FD"/>
              </a:gs>
              <a:gs pos="56000">
                <a:srgbClr val="0B6EFA"/>
              </a:gs>
              <a:gs pos="100000">
                <a:srgbClr val="7030A0"/>
              </a:gs>
            </a:gsLst>
            <a:lin ang="2700000" scaled="0"/>
          </a:gradFill>
          <a:ln w="12700" cap="flat" cmpd="sng" algn="ctr">
            <a:noFill/>
            <a:prstDash val="solid"/>
            <a:miter lim="800000"/>
          </a:ln>
          <a:effectLst>
            <a:outerShdw blurRad="317500" algn="tl" rotWithShape="0">
              <a:srgbClr val="3F3C47">
                <a:alpha val="2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2200" b="1" i="0" u="none" strike="noStrike" kern="0" cap="none" spc="0" normalizeH="0" baseline="0" noProof="0">
              <a:ln>
                <a:noFill/>
              </a:ln>
              <a:solidFill>
                <a:srgbClr val="FFFFFF"/>
              </a:solidFill>
              <a:effectLst/>
              <a:uLnTx/>
              <a:uFillTx/>
              <a:latin typeface="Arial" pitchFamily="34" charset="0"/>
              <a:ea typeface="华文细黑" pitchFamily="2" charset="-122"/>
              <a:cs typeface="Arial" pitchFamily="34" charset="0"/>
            </a:endParaRPr>
          </a:p>
        </p:txBody>
      </p:sp>
      <p:sp>
        <p:nvSpPr>
          <p:cNvPr id="53" name="文本占位符 11">
            <a:extLst>
              <a:ext uri="{FF2B5EF4-FFF2-40B4-BE49-F238E27FC236}">
                <a16:creationId xmlns:a16="http://schemas.microsoft.com/office/drawing/2014/main" id="{D931F147-4090-5E46-AA05-8B36ACE84D02}"/>
              </a:ext>
            </a:extLst>
          </p:cNvPr>
          <p:cNvSpPr txBox="1">
            <a:spLocks/>
          </p:cNvSpPr>
          <p:nvPr/>
        </p:nvSpPr>
        <p:spPr>
          <a:xfrm>
            <a:off x="6977688" y="-761947"/>
            <a:ext cx="1397028" cy="432000"/>
          </a:xfrm>
          <a:prstGeom prst="rect">
            <a:avLst/>
          </a:prstGeom>
          <a:gradFill>
            <a:gsLst>
              <a:gs pos="100000">
                <a:srgbClr val="00B0F0"/>
              </a:gs>
              <a:gs pos="35000">
                <a:srgbClr val="00B0FD"/>
              </a:gs>
              <a:gs pos="0">
                <a:srgbClr val="1AD2FB"/>
              </a:gs>
            </a:gsLst>
            <a:lin ang="2700000" scaled="0"/>
          </a:gradFill>
          <a:ln>
            <a:noFill/>
          </a:ln>
        </p:spPr>
        <p:style>
          <a:lnRef idx="0">
            <a:scrgbClr r="0" g="0" b="0"/>
          </a:lnRef>
          <a:fillRef idx="0">
            <a:scrgbClr r="0" g="0" b="0"/>
          </a:fillRef>
          <a:effectRef idx="0">
            <a:scrgbClr r="0" g="0" b="0"/>
          </a:effectRef>
          <a:fontRef idx="minor">
            <a:schemeClr val="lt1"/>
          </a:fontRef>
        </p:style>
        <p:txBody>
          <a:bodyPr lIns="60959" tIns="60959" rIns="60959" bIns="60959" anchor="ctr"/>
          <a:lstStyle>
            <a:defPPr>
              <a:defRPr lang="en-US"/>
            </a:defPPr>
            <a:lvl1pPr algn="ctr" defTabSz="914400">
              <a:defRPr sz="1200">
                <a:solidFill>
                  <a:schemeClr val="bg1"/>
                </a:solidFill>
                <a:latin typeface="Arial" panose="020B0604020202020204" pitchFamily="34" charset="0"/>
                <a:cs typeface="Arial" panose="020B0604020202020204" pitchFamily="34" charset="0"/>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 altLang="zh-CN" sz="1200" b="0" i="0" u="none" strike="noStrike" kern="1200" cap="none" spc="0" normalizeH="0" baseline="0" noProof="0" dirty="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61" name="矩形 60">
            <a:extLst>
              <a:ext uri="{FF2B5EF4-FFF2-40B4-BE49-F238E27FC236}">
                <a16:creationId xmlns:a16="http://schemas.microsoft.com/office/drawing/2014/main" id="{9D5E6B3F-ACDA-334E-9D4C-6A7973819F5F}"/>
              </a:ext>
            </a:extLst>
          </p:cNvPr>
          <p:cNvSpPr/>
          <p:nvPr/>
        </p:nvSpPr>
        <p:spPr>
          <a:xfrm>
            <a:off x="2269936" y="-761947"/>
            <a:ext cx="1397027" cy="404054"/>
          </a:xfrm>
          <a:prstGeom prst="rect">
            <a:avLst/>
          </a:prstGeom>
          <a:gradFill flip="none" rotWithShape="0">
            <a:gsLst>
              <a:gs pos="0">
                <a:srgbClr val="60DF90"/>
              </a:gs>
              <a:gs pos="100000">
                <a:srgbClr val="00C0A6"/>
              </a:gs>
            </a:gsLst>
            <a:lin ang="2700000" scaled="0"/>
            <a:tileRect/>
          </a:gradFill>
          <a:ln w="12700">
            <a:noFill/>
            <a:miter lim="400000"/>
          </a:ln>
          <a:effectLst/>
        </p:spPr>
        <p:txBody>
          <a:bodyPr rot="0" spcFirstLastPara="0" vertOverflow="overflow" horzOverflow="overflow" vert="horz" wrap="square" lIns="45719" tIns="45720" rIns="45719"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srgbClr val="FFFFFF"/>
              </a:solidFill>
              <a:effectLst/>
              <a:uLnTx/>
              <a:uFillTx/>
              <a:latin typeface="Arial" panose="020B0604020202020204"/>
              <a:ea typeface="黑体" panose="02010609060101010101" pitchFamily="49" charset="-122"/>
              <a:cs typeface="+mn-cs"/>
            </a:endParaRPr>
          </a:p>
        </p:txBody>
      </p:sp>
      <p:grpSp>
        <p:nvGrpSpPr>
          <p:cNvPr id="2" name="组合 1">
            <a:extLst>
              <a:ext uri="{FF2B5EF4-FFF2-40B4-BE49-F238E27FC236}">
                <a16:creationId xmlns:a16="http://schemas.microsoft.com/office/drawing/2014/main" id="{CBC5069F-A8A4-48A1-8DA2-243C10F21963}"/>
              </a:ext>
            </a:extLst>
          </p:cNvPr>
          <p:cNvGrpSpPr/>
          <p:nvPr/>
        </p:nvGrpSpPr>
        <p:grpSpPr>
          <a:xfrm>
            <a:off x="350805" y="1232283"/>
            <a:ext cx="6278596" cy="4914336"/>
            <a:chOff x="350805" y="1232283"/>
            <a:chExt cx="6278596" cy="4914336"/>
          </a:xfrm>
        </p:grpSpPr>
        <p:sp>
          <p:nvSpPr>
            <p:cNvPr id="196" name="Rectangle 327">
              <a:extLst>
                <a:ext uri="{FF2B5EF4-FFF2-40B4-BE49-F238E27FC236}">
                  <a16:creationId xmlns:a16="http://schemas.microsoft.com/office/drawing/2014/main" id="{CF8FFA39-1019-4215-9EE9-C9485988DF83}"/>
                </a:ext>
              </a:extLst>
            </p:cNvPr>
            <p:cNvSpPr/>
            <p:nvPr/>
          </p:nvSpPr>
          <p:spPr>
            <a:xfrm>
              <a:off x="350805" y="2474030"/>
              <a:ext cx="6278596" cy="2396093"/>
            </a:xfrm>
            <a:prstGeom prst="rect">
              <a:avLst/>
            </a:prstGeom>
            <a:solidFill>
              <a:srgbClr val="D6EFFC"/>
            </a:solidFill>
            <a:ln w="6350">
              <a:solidFill>
                <a:srgbClr val="A6A6A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Arial"/>
                <a:ea typeface="微软雅黑" panose="020B0503020204020204" pitchFamily="34" charset="-122"/>
                <a:cs typeface="+mn-cs"/>
              </a:endParaRPr>
            </a:p>
          </p:txBody>
        </p:sp>
        <p:sp>
          <p:nvSpPr>
            <p:cNvPr id="102" name="TextBox 188">
              <a:extLst>
                <a:ext uri="{FF2B5EF4-FFF2-40B4-BE49-F238E27FC236}">
                  <a16:creationId xmlns:a16="http://schemas.microsoft.com/office/drawing/2014/main" id="{473EB2DC-0CC6-4A4E-B58C-A4AABFEC5E87}"/>
                </a:ext>
              </a:extLst>
            </p:cNvPr>
            <p:cNvSpPr txBox="1"/>
            <p:nvPr/>
          </p:nvSpPr>
          <p:spPr>
            <a:xfrm>
              <a:off x="3038541" y="5815318"/>
              <a:ext cx="106520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a:ea typeface="微软雅黑" panose="020B0503020204020204" pitchFamily="34" charset="-122"/>
                  <a:cs typeface="Arial Unicode MS" panose="020B0604020202020204" pitchFamily="34" charset="-128"/>
                </a:rPr>
                <a:t>ERP</a:t>
              </a:r>
            </a:p>
          </p:txBody>
        </p:sp>
        <p:sp>
          <p:nvSpPr>
            <p:cNvPr id="104" name="TextBox 188">
              <a:extLst>
                <a:ext uri="{FF2B5EF4-FFF2-40B4-BE49-F238E27FC236}">
                  <a16:creationId xmlns:a16="http://schemas.microsoft.com/office/drawing/2014/main" id="{6649B363-9CCB-458A-BA77-7684BB0FDA1A}"/>
                </a:ext>
              </a:extLst>
            </p:cNvPr>
            <p:cNvSpPr txBox="1"/>
            <p:nvPr/>
          </p:nvSpPr>
          <p:spPr>
            <a:xfrm>
              <a:off x="905719" y="5815318"/>
              <a:ext cx="1587192"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a:ea typeface="微软雅黑" panose="020B0503020204020204" pitchFamily="34" charset="-122"/>
                  <a:cs typeface="Arial Unicode MS" panose="020B0604020202020204" pitchFamily="34" charset="-128"/>
                </a:rPr>
                <a:t>Big Data Platform</a:t>
              </a:r>
            </a:p>
          </p:txBody>
        </p:sp>
        <p:sp>
          <p:nvSpPr>
            <p:cNvPr id="107" name="Rectangle 9">
              <a:extLst>
                <a:ext uri="{FF2B5EF4-FFF2-40B4-BE49-F238E27FC236}">
                  <a16:creationId xmlns:a16="http://schemas.microsoft.com/office/drawing/2014/main" id="{E4F95136-A6CF-4E7C-941F-B7C4E5AF12FB}"/>
                </a:ext>
              </a:extLst>
            </p:cNvPr>
            <p:cNvSpPr/>
            <p:nvPr/>
          </p:nvSpPr>
          <p:spPr>
            <a:xfrm>
              <a:off x="350805" y="4955190"/>
              <a:ext cx="6278596" cy="1191429"/>
            </a:xfrm>
            <a:prstGeom prst="rect">
              <a:avLst/>
            </a:prstGeom>
            <a:noFill/>
            <a:ln w="6350">
              <a:solidFill>
                <a:srgbClr val="A6A6A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Arial"/>
                <a:ea typeface="微软雅黑" panose="020B0503020204020204" pitchFamily="34" charset="-122"/>
                <a:cs typeface="+mn-cs"/>
              </a:endParaRPr>
            </a:p>
          </p:txBody>
        </p:sp>
        <p:sp>
          <p:nvSpPr>
            <p:cNvPr id="109" name="TextBox 188">
              <a:extLst>
                <a:ext uri="{FF2B5EF4-FFF2-40B4-BE49-F238E27FC236}">
                  <a16:creationId xmlns:a16="http://schemas.microsoft.com/office/drawing/2014/main" id="{2BE9F3E4-6CA0-4E11-978E-38D894A8D547}"/>
                </a:ext>
              </a:extLst>
            </p:cNvPr>
            <p:cNvSpPr txBox="1"/>
            <p:nvPr/>
          </p:nvSpPr>
          <p:spPr>
            <a:xfrm>
              <a:off x="4856584" y="5815318"/>
              <a:ext cx="106520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a:ea typeface="微软雅黑" panose="020B0503020204020204" pitchFamily="34" charset="-122"/>
                  <a:cs typeface="Arial Unicode MS" panose="020B0604020202020204" pitchFamily="34" charset="-128"/>
                </a:rPr>
                <a:t>SQL</a:t>
              </a:r>
              <a:endParaRPr kumimoji="0" lang="en-US" altLang="zh-CN" sz="1200" b="0" i="0" u="none" strike="noStrike" kern="1200" cap="none" spc="0" normalizeH="0" baseline="0" noProof="0" dirty="0">
                <a:ln>
                  <a:noFill/>
                </a:ln>
                <a:solidFill>
                  <a:prstClr val="black"/>
                </a:solidFill>
                <a:effectLst/>
                <a:uLnTx/>
                <a:uFillTx/>
                <a:latin typeface="Arial"/>
                <a:ea typeface="微软雅黑" panose="020B0503020204020204" pitchFamily="34" charset="-122"/>
                <a:cs typeface="Arial Unicode MS" panose="020B0604020202020204" pitchFamily="34" charset="-128"/>
              </a:endParaRPr>
            </a:p>
          </p:txBody>
        </p:sp>
        <p:sp>
          <p:nvSpPr>
            <p:cNvPr id="112" name="Rectangle 322">
              <a:extLst>
                <a:ext uri="{FF2B5EF4-FFF2-40B4-BE49-F238E27FC236}">
                  <a16:creationId xmlns:a16="http://schemas.microsoft.com/office/drawing/2014/main" id="{79B9D853-2E6F-477C-8E86-2808C5677A37}"/>
                </a:ext>
              </a:extLst>
            </p:cNvPr>
            <p:cNvSpPr/>
            <p:nvPr/>
          </p:nvSpPr>
          <p:spPr>
            <a:xfrm>
              <a:off x="454137" y="4319423"/>
              <a:ext cx="2015999" cy="447278"/>
            </a:xfrm>
            <a:prstGeom prst="rect">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cap="none" spc="0" normalizeH="0" baseline="0" noProof="0">
                  <a:ln>
                    <a:noFill/>
                  </a:ln>
                  <a:solidFill>
                    <a:prstClr val="white"/>
                  </a:solidFill>
                  <a:effectLst/>
                  <a:uLnTx/>
                  <a:uFillTx/>
                  <a:latin typeface="Calibri"/>
                  <a:ea typeface="微软雅黑"/>
                  <a:cs typeface="Calibri" panose="020F0502020204030204" pitchFamily="34" charset="0"/>
                </a:rPr>
                <a:t>Standard Adapter</a:t>
              </a:r>
              <a:endParaRPr kumimoji="1" lang="en-US"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endParaRPr>
            </a:p>
          </p:txBody>
        </p:sp>
        <p:cxnSp>
          <p:nvCxnSpPr>
            <p:cNvPr id="124" name="Straight Arrow Connector 200">
              <a:extLst>
                <a:ext uri="{FF2B5EF4-FFF2-40B4-BE49-F238E27FC236}">
                  <a16:creationId xmlns:a16="http://schemas.microsoft.com/office/drawing/2014/main" id="{939B9183-1692-4C06-9BE4-CE4C93AE997F}"/>
                </a:ext>
              </a:extLst>
            </p:cNvPr>
            <p:cNvCxnSpPr>
              <a:cxnSpLocks/>
            </p:cNvCxnSpPr>
            <p:nvPr/>
          </p:nvCxnSpPr>
          <p:spPr>
            <a:xfrm flipH="1" flipV="1">
              <a:off x="1699315" y="4763278"/>
              <a:ext cx="3802" cy="401429"/>
            </a:xfrm>
            <a:prstGeom prst="straightConnector1">
              <a:avLst/>
            </a:prstGeom>
            <a:ln>
              <a:solidFill>
                <a:srgbClr val="5C618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3" name="矩形 162">
              <a:extLst>
                <a:ext uri="{FF2B5EF4-FFF2-40B4-BE49-F238E27FC236}">
                  <a16:creationId xmlns:a16="http://schemas.microsoft.com/office/drawing/2014/main" id="{CF7D4FE8-781E-4E5F-BB88-C78525FB22B1}"/>
                </a:ext>
              </a:extLst>
            </p:cNvPr>
            <p:cNvSpPr/>
            <p:nvPr/>
          </p:nvSpPr>
          <p:spPr>
            <a:xfrm>
              <a:off x="454140" y="3063909"/>
              <a:ext cx="6115743" cy="432000"/>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Enterprise Data Catalog</a:t>
              </a:r>
              <a:r>
                <a:rPr kumimoji="1" lang="zh-CN" altLang="en-US" sz="14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a:t>
              </a:r>
              <a:r>
                <a:rPr kumimoji="1" lang="en-US" altLang="zh-CN" sz="14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Data Schema/Relation/Tag</a:t>
              </a:r>
              <a:r>
                <a:rPr kumimoji="1" lang="zh-CN" altLang="en-US" sz="14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 </a:t>
              </a:r>
              <a:r>
                <a:rPr kumimoji="1" lang="en-US" altLang="zh-CN" sz="14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Management</a:t>
              </a:r>
              <a:r>
                <a:rPr kumimoji="1" lang="zh-CN" altLang="en-US" sz="14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a:t>
              </a:r>
            </a:p>
          </p:txBody>
        </p:sp>
        <p:sp>
          <p:nvSpPr>
            <p:cNvPr id="181" name="Rounded Rectangle 3">
              <a:extLst>
                <a:ext uri="{FF2B5EF4-FFF2-40B4-BE49-F238E27FC236}">
                  <a16:creationId xmlns:a16="http://schemas.microsoft.com/office/drawing/2014/main" id="{70A1AC98-2D75-4812-84B3-8D8C9C09827C}"/>
                </a:ext>
              </a:extLst>
            </p:cNvPr>
            <p:cNvSpPr/>
            <p:nvPr/>
          </p:nvSpPr>
          <p:spPr>
            <a:xfrm>
              <a:off x="427574" y="1232283"/>
              <a:ext cx="2016000" cy="639252"/>
            </a:xfrm>
            <a:prstGeom prst="roundRect">
              <a:avLst>
                <a:gd name="adj" fmla="val 0"/>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Data Scientist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(Advanced Analytics)</a:t>
              </a:r>
            </a:p>
          </p:txBody>
        </p:sp>
        <p:sp>
          <p:nvSpPr>
            <p:cNvPr id="182" name="Rounded Rectangle 3">
              <a:extLst>
                <a:ext uri="{FF2B5EF4-FFF2-40B4-BE49-F238E27FC236}">
                  <a16:creationId xmlns:a16="http://schemas.microsoft.com/office/drawing/2014/main" id="{D0744233-4CCC-4516-B681-2ADB9B1953E8}"/>
                </a:ext>
              </a:extLst>
            </p:cNvPr>
            <p:cNvSpPr/>
            <p:nvPr/>
          </p:nvSpPr>
          <p:spPr>
            <a:xfrm>
              <a:off x="4605083" y="1232283"/>
              <a:ext cx="2016000" cy="639252"/>
            </a:xfrm>
            <a:prstGeom prst="roundRect">
              <a:avLst>
                <a:gd name="adj" fmla="val 0"/>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APP developer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a:t>
              </a:r>
              <a:r>
                <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Java/</a:t>
              </a:r>
              <a:r>
                <a:rPr kumimoji="1" lang="en-US" altLang="zh-CN" sz="1200" b="0" i="0" u="none" strike="noStrike" kern="1200" cap="none" spc="0" normalizeH="0" baseline="0" noProof="0" dirty="0" err="1">
                  <a:ln>
                    <a:noFill/>
                  </a:ln>
                  <a:solidFill>
                    <a:prstClr val="white"/>
                  </a:solidFill>
                  <a:effectLst/>
                  <a:uLnTx/>
                  <a:uFillTx/>
                  <a:latin typeface="Calibri"/>
                  <a:ea typeface="微软雅黑"/>
                  <a:cs typeface="Calibri" panose="020F0502020204030204" pitchFamily="34" charset="0"/>
                </a:rPr>
                <a:t>.Net</a:t>
              </a:r>
              <a:r>
                <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a:t>
              </a:r>
              <a:r>
                <a:rPr kumimoji="1" lang="zh-CN" altLang="en-US"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a:t>
              </a:r>
              <a:endPar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endParaRPr>
            </a:p>
          </p:txBody>
        </p:sp>
        <p:sp>
          <p:nvSpPr>
            <p:cNvPr id="183" name="Rounded Rectangle 3">
              <a:extLst>
                <a:ext uri="{FF2B5EF4-FFF2-40B4-BE49-F238E27FC236}">
                  <a16:creationId xmlns:a16="http://schemas.microsoft.com/office/drawing/2014/main" id="{33418DDD-B8E0-4A35-B7D7-C7E8C72C59F5}"/>
                </a:ext>
              </a:extLst>
            </p:cNvPr>
            <p:cNvSpPr/>
            <p:nvPr/>
          </p:nvSpPr>
          <p:spPr>
            <a:xfrm>
              <a:off x="2516328" y="1232283"/>
              <a:ext cx="2016000" cy="639252"/>
            </a:xfrm>
            <a:prstGeom prst="roundRect">
              <a:avLst>
                <a:gd name="adj" fmla="val 0"/>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Business Analyst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a:t>
              </a:r>
              <a:r>
                <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Excel/BI</a:t>
              </a:r>
              <a:r>
                <a:rPr kumimoji="1" lang="zh-CN" altLang="en-US"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 </a:t>
              </a:r>
              <a:r>
                <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Analytics Tools</a:t>
              </a:r>
              <a:r>
                <a:rPr kumimoji="1" lang="zh-CN" altLang="en-US"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a:t>
              </a:r>
              <a:endPar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endParaRPr>
            </a:p>
          </p:txBody>
        </p:sp>
        <p:sp>
          <p:nvSpPr>
            <p:cNvPr id="185" name="文本框 184">
              <a:extLst>
                <a:ext uri="{FF2B5EF4-FFF2-40B4-BE49-F238E27FC236}">
                  <a16:creationId xmlns:a16="http://schemas.microsoft.com/office/drawing/2014/main" id="{43D6BA53-A9B5-43D3-9B22-20428684CDC9}"/>
                </a:ext>
              </a:extLst>
            </p:cNvPr>
            <p:cNvSpPr txBox="1"/>
            <p:nvPr/>
          </p:nvSpPr>
          <p:spPr>
            <a:xfrm>
              <a:off x="1780113" y="2100925"/>
              <a:ext cx="88593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a:ea typeface="微软雅黑" panose="020B0503020204020204" pitchFamily="34" charset="-122"/>
                  <a:cs typeface="+mn-cs"/>
                </a:rPr>
                <a:t>JDBC</a:t>
              </a:r>
              <a:endParaRPr kumimoji="0" lang="zh-CN" altLang="en-US" sz="1200" b="1" i="0" u="none" strike="noStrike" kern="1200" cap="none" spc="0" normalizeH="0" baseline="0" noProof="0" dirty="0">
                <a:ln>
                  <a:noFill/>
                </a:ln>
                <a:solidFill>
                  <a:prstClr val="black"/>
                </a:solidFill>
                <a:effectLst/>
                <a:uLnTx/>
                <a:uFillTx/>
                <a:latin typeface="Arial"/>
                <a:ea typeface="微软雅黑" panose="020B0503020204020204" pitchFamily="34" charset="-122"/>
                <a:cs typeface="+mn-cs"/>
              </a:endParaRPr>
            </a:p>
          </p:txBody>
        </p:sp>
        <p:sp>
          <p:nvSpPr>
            <p:cNvPr id="191" name="文本框 190">
              <a:extLst>
                <a:ext uri="{FF2B5EF4-FFF2-40B4-BE49-F238E27FC236}">
                  <a16:creationId xmlns:a16="http://schemas.microsoft.com/office/drawing/2014/main" id="{FC15354A-C0D6-41A1-82DF-21B3865EE98E}"/>
                </a:ext>
              </a:extLst>
            </p:cNvPr>
            <p:cNvSpPr txBox="1"/>
            <p:nvPr/>
          </p:nvSpPr>
          <p:spPr>
            <a:xfrm>
              <a:off x="3571705" y="2114086"/>
              <a:ext cx="93549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a:ea typeface="微软雅黑" panose="020B0503020204020204" pitchFamily="34" charset="-122"/>
                  <a:cs typeface="+mn-cs"/>
                </a:rPr>
                <a:t>OData</a:t>
              </a:r>
              <a:endParaRPr kumimoji="0" lang="zh-CN" altLang="en-US" sz="1200" b="1" i="0" u="none" strike="noStrike" kern="1200" cap="none" spc="0" normalizeH="0" baseline="0" noProof="0" dirty="0">
                <a:ln>
                  <a:noFill/>
                </a:ln>
                <a:solidFill>
                  <a:prstClr val="black"/>
                </a:solidFill>
                <a:effectLst/>
                <a:uLnTx/>
                <a:uFillTx/>
                <a:latin typeface="Arial"/>
                <a:ea typeface="微软雅黑" panose="020B0503020204020204" pitchFamily="34" charset="-122"/>
                <a:cs typeface="+mn-cs"/>
              </a:endParaRPr>
            </a:p>
          </p:txBody>
        </p:sp>
        <p:sp>
          <p:nvSpPr>
            <p:cNvPr id="194" name="文本框 193">
              <a:extLst>
                <a:ext uri="{FF2B5EF4-FFF2-40B4-BE49-F238E27FC236}">
                  <a16:creationId xmlns:a16="http://schemas.microsoft.com/office/drawing/2014/main" id="{381F6980-37EC-4607-8DFA-B57CBCE02B9C}"/>
                </a:ext>
              </a:extLst>
            </p:cNvPr>
            <p:cNvSpPr txBox="1"/>
            <p:nvPr/>
          </p:nvSpPr>
          <p:spPr>
            <a:xfrm>
              <a:off x="5766380" y="2123580"/>
              <a:ext cx="7757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a:ea typeface="微软雅黑" panose="020B0503020204020204" pitchFamily="34" charset="-122"/>
                  <a:cs typeface="+mn-cs"/>
                </a:rPr>
                <a:t>SDK</a:t>
              </a:r>
              <a:endParaRPr kumimoji="0" lang="zh-CN" altLang="en-US" sz="1200" b="1" i="0" u="none" strike="noStrike" kern="1200" cap="none" spc="0" normalizeH="0" baseline="0" noProof="0" dirty="0">
                <a:ln>
                  <a:noFill/>
                </a:ln>
                <a:solidFill>
                  <a:prstClr val="black"/>
                </a:solidFill>
                <a:effectLst/>
                <a:uLnTx/>
                <a:uFillTx/>
                <a:latin typeface="Arial"/>
                <a:ea typeface="微软雅黑" panose="020B0503020204020204" pitchFamily="34" charset="-122"/>
                <a:cs typeface="+mn-cs"/>
              </a:endParaRPr>
            </a:p>
          </p:txBody>
        </p:sp>
        <p:sp>
          <p:nvSpPr>
            <p:cNvPr id="111" name="Rectangle 322">
              <a:extLst>
                <a:ext uri="{FF2B5EF4-FFF2-40B4-BE49-F238E27FC236}">
                  <a16:creationId xmlns:a16="http://schemas.microsoft.com/office/drawing/2014/main" id="{C22A79AC-6F2A-49EE-BC54-18B56BC8104E}"/>
                </a:ext>
              </a:extLst>
            </p:cNvPr>
            <p:cNvSpPr/>
            <p:nvPr/>
          </p:nvSpPr>
          <p:spPr>
            <a:xfrm>
              <a:off x="454139" y="3865890"/>
              <a:ext cx="6115735" cy="388396"/>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0" cap="none" spc="0" normalizeH="0" baseline="0" noProof="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Data Connectivity</a:t>
              </a:r>
              <a:endParaRPr kumimoji="1" lang="en-US" sz="14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grpSp>
          <p:nvGrpSpPr>
            <p:cNvPr id="4" name="组合 3">
              <a:extLst>
                <a:ext uri="{FF2B5EF4-FFF2-40B4-BE49-F238E27FC236}">
                  <a16:creationId xmlns:a16="http://schemas.microsoft.com/office/drawing/2014/main" id="{9E264DC2-DC05-3646-A1EA-518B3D3BE975}"/>
                </a:ext>
              </a:extLst>
            </p:cNvPr>
            <p:cNvGrpSpPr/>
            <p:nvPr/>
          </p:nvGrpSpPr>
          <p:grpSpPr>
            <a:xfrm>
              <a:off x="743817" y="3494585"/>
              <a:ext cx="5314215" cy="330430"/>
              <a:chOff x="743817" y="3311759"/>
              <a:chExt cx="5314215" cy="513256"/>
            </a:xfrm>
          </p:grpSpPr>
          <p:cxnSp>
            <p:nvCxnSpPr>
              <p:cNvPr id="165" name="Straight Arrow Connector 200">
                <a:extLst>
                  <a:ext uri="{FF2B5EF4-FFF2-40B4-BE49-F238E27FC236}">
                    <a16:creationId xmlns:a16="http://schemas.microsoft.com/office/drawing/2014/main" id="{60080999-2470-46D6-8199-F1C1DC6435B8}"/>
                  </a:ext>
                </a:extLst>
              </p:cNvPr>
              <p:cNvCxnSpPr>
                <a:cxnSpLocks/>
              </p:cNvCxnSpPr>
              <p:nvPr/>
            </p:nvCxnSpPr>
            <p:spPr>
              <a:xfrm flipV="1">
                <a:off x="1806660" y="3321491"/>
                <a:ext cx="0" cy="503524"/>
              </a:xfrm>
              <a:prstGeom prst="straightConnector1">
                <a:avLst/>
              </a:prstGeom>
              <a:ln>
                <a:solidFill>
                  <a:srgbClr val="5C618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200">
                <a:extLst>
                  <a:ext uri="{FF2B5EF4-FFF2-40B4-BE49-F238E27FC236}">
                    <a16:creationId xmlns:a16="http://schemas.microsoft.com/office/drawing/2014/main" id="{8A6BF5BE-7D9F-4E71-9F3F-01F2DBBFA11D}"/>
                  </a:ext>
                </a:extLst>
              </p:cNvPr>
              <p:cNvCxnSpPr>
                <a:cxnSpLocks/>
              </p:cNvCxnSpPr>
              <p:nvPr/>
            </p:nvCxnSpPr>
            <p:spPr>
              <a:xfrm flipV="1">
                <a:off x="3932347" y="3321491"/>
                <a:ext cx="0" cy="503524"/>
              </a:xfrm>
              <a:prstGeom prst="straightConnector1">
                <a:avLst/>
              </a:prstGeom>
              <a:ln>
                <a:solidFill>
                  <a:srgbClr val="5C618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200">
                <a:extLst>
                  <a:ext uri="{FF2B5EF4-FFF2-40B4-BE49-F238E27FC236}">
                    <a16:creationId xmlns:a16="http://schemas.microsoft.com/office/drawing/2014/main" id="{21A85D9C-FDC9-401E-AD94-19920D679FC7}"/>
                  </a:ext>
                </a:extLst>
              </p:cNvPr>
              <p:cNvCxnSpPr>
                <a:cxnSpLocks/>
              </p:cNvCxnSpPr>
              <p:nvPr/>
            </p:nvCxnSpPr>
            <p:spPr>
              <a:xfrm flipV="1">
                <a:off x="6058032" y="3311759"/>
                <a:ext cx="0" cy="503524"/>
              </a:xfrm>
              <a:prstGeom prst="straightConnector1">
                <a:avLst/>
              </a:prstGeom>
              <a:ln>
                <a:solidFill>
                  <a:srgbClr val="5C618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200">
                <a:extLst>
                  <a:ext uri="{FF2B5EF4-FFF2-40B4-BE49-F238E27FC236}">
                    <a16:creationId xmlns:a16="http://schemas.microsoft.com/office/drawing/2014/main" id="{5427CA97-2EE1-4F40-880E-85891A88645D}"/>
                  </a:ext>
                </a:extLst>
              </p:cNvPr>
              <p:cNvCxnSpPr>
                <a:cxnSpLocks/>
              </p:cNvCxnSpPr>
              <p:nvPr/>
            </p:nvCxnSpPr>
            <p:spPr>
              <a:xfrm flipV="1">
                <a:off x="4995190" y="3321491"/>
                <a:ext cx="0" cy="503524"/>
              </a:xfrm>
              <a:prstGeom prst="straightConnector1">
                <a:avLst/>
              </a:prstGeom>
              <a:ln>
                <a:solidFill>
                  <a:srgbClr val="5C618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200">
                <a:extLst>
                  <a:ext uri="{FF2B5EF4-FFF2-40B4-BE49-F238E27FC236}">
                    <a16:creationId xmlns:a16="http://schemas.microsoft.com/office/drawing/2014/main" id="{87A5E035-BD79-4F17-B67B-7480150F5F46}"/>
                  </a:ext>
                </a:extLst>
              </p:cNvPr>
              <p:cNvCxnSpPr>
                <a:cxnSpLocks/>
              </p:cNvCxnSpPr>
              <p:nvPr/>
            </p:nvCxnSpPr>
            <p:spPr>
              <a:xfrm flipV="1">
                <a:off x="2869503" y="3321491"/>
                <a:ext cx="0" cy="503524"/>
              </a:xfrm>
              <a:prstGeom prst="straightConnector1">
                <a:avLst/>
              </a:prstGeom>
              <a:ln>
                <a:solidFill>
                  <a:srgbClr val="5C618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200">
                <a:extLst>
                  <a:ext uri="{FF2B5EF4-FFF2-40B4-BE49-F238E27FC236}">
                    <a16:creationId xmlns:a16="http://schemas.microsoft.com/office/drawing/2014/main" id="{DC10EFA7-BD19-456D-A7F2-E258D5DB3162}"/>
                  </a:ext>
                </a:extLst>
              </p:cNvPr>
              <p:cNvCxnSpPr>
                <a:cxnSpLocks/>
              </p:cNvCxnSpPr>
              <p:nvPr/>
            </p:nvCxnSpPr>
            <p:spPr>
              <a:xfrm flipV="1">
                <a:off x="743817" y="3321491"/>
                <a:ext cx="0" cy="503524"/>
              </a:xfrm>
              <a:prstGeom prst="straightConnector1">
                <a:avLst/>
              </a:prstGeom>
              <a:ln>
                <a:solidFill>
                  <a:srgbClr val="5C6180"/>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33" name="文本框 232">
              <a:extLst>
                <a:ext uri="{FF2B5EF4-FFF2-40B4-BE49-F238E27FC236}">
                  <a16:creationId xmlns:a16="http://schemas.microsoft.com/office/drawing/2014/main" id="{F29083E1-AD85-4271-B9EF-FCEA2F5090CB}"/>
                </a:ext>
              </a:extLst>
            </p:cNvPr>
            <p:cNvSpPr txBox="1"/>
            <p:nvPr/>
          </p:nvSpPr>
          <p:spPr>
            <a:xfrm>
              <a:off x="2928125" y="3533576"/>
              <a:ext cx="99977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Arial"/>
                  <a:ea typeface="微软雅黑" panose="020B0503020204020204" pitchFamily="34" charset="-122"/>
                  <a:cs typeface="+mn-cs"/>
                </a:rPr>
                <a:t>Data Cache</a:t>
              </a:r>
              <a:endParaRPr kumimoji="0" lang="zh-CN" altLang="en-US" sz="1200" b="0" i="0" u="none" strike="noStrike" kern="1200" cap="none" spc="0" normalizeH="0" baseline="0" noProof="0" dirty="0">
                <a:ln>
                  <a:noFill/>
                </a:ln>
                <a:solidFill>
                  <a:prstClr val="black"/>
                </a:solidFill>
                <a:effectLst/>
                <a:uLnTx/>
                <a:uFillTx/>
                <a:latin typeface="Arial"/>
                <a:ea typeface="微软雅黑" panose="020B0503020204020204" pitchFamily="34" charset="-122"/>
                <a:cs typeface="+mn-cs"/>
              </a:endParaRPr>
            </a:p>
          </p:txBody>
        </p:sp>
        <p:sp>
          <p:nvSpPr>
            <p:cNvPr id="162" name="Rectangle 322">
              <a:extLst>
                <a:ext uri="{FF2B5EF4-FFF2-40B4-BE49-F238E27FC236}">
                  <a16:creationId xmlns:a16="http://schemas.microsoft.com/office/drawing/2014/main" id="{CE252721-98EA-4F6A-98F8-A461CE98D6C9}"/>
                </a:ext>
              </a:extLst>
            </p:cNvPr>
            <p:cNvSpPr/>
            <p:nvPr/>
          </p:nvSpPr>
          <p:spPr>
            <a:xfrm>
              <a:off x="454140" y="2576005"/>
              <a:ext cx="6115743" cy="440049"/>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Data Access</a:t>
              </a:r>
            </a:p>
          </p:txBody>
        </p:sp>
        <p:sp>
          <p:nvSpPr>
            <p:cNvPr id="54" name="Rectangle 322">
              <a:extLst>
                <a:ext uri="{FF2B5EF4-FFF2-40B4-BE49-F238E27FC236}">
                  <a16:creationId xmlns:a16="http://schemas.microsoft.com/office/drawing/2014/main" id="{6F12EC3E-C728-4FCA-87A8-977FE93D1EDC}"/>
                </a:ext>
              </a:extLst>
            </p:cNvPr>
            <p:cNvSpPr/>
            <p:nvPr/>
          </p:nvSpPr>
          <p:spPr>
            <a:xfrm>
              <a:off x="4553875" y="4319423"/>
              <a:ext cx="2015999" cy="447278"/>
            </a:xfrm>
            <a:prstGeom prst="rect">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cap="none" spc="0" normalizeH="0" baseline="0" noProof="0">
                  <a:ln>
                    <a:noFill/>
                  </a:ln>
                  <a:solidFill>
                    <a:prstClr val="white"/>
                  </a:solidFill>
                  <a:effectLst/>
                  <a:uLnTx/>
                  <a:uFillTx/>
                  <a:latin typeface="Calibri"/>
                  <a:ea typeface="微软雅黑"/>
                  <a:cs typeface="Calibri" panose="020F0502020204030204" pitchFamily="34" charset="0"/>
                </a:rPr>
                <a:t>Standard Adapter</a:t>
              </a:r>
              <a:endParaRPr kumimoji="1" lang="en-US"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endParaRPr>
            </a:p>
          </p:txBody>
        </p:sp>
        <p:sp>
          <p:nvSpPr>
            <p:cNvPr id="55" name="Rectangle 322">
              <a:extLst>
                <a:ext uri="{FF2B5EF4-FFF2-40B4-BE49-F238E27FC236}">
                  <a16:creationId xmlns:a16="http://schemas.microsoft.com/office/drawing/2014/main" id="{01CEE65F-E594-4713-9A6A-93BBCCBDD072}"/>
                </a:ext>
              </a:extLst>
            </p:cNvPr>
            <p:cNvSpPr/>
            <p:nvPr/>
          </p:nvSpPr>
          <p:spPr>
            <a:xfrm>
              <a:off x="2504006" y="4319423"/>
              <a:ext cx="2015999" cy="447278"/>
            </a:xfrm>
            <a:prstGeom prst="rect">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cap="none" spc="0" normalizeH="0" baseline="0" noProof="0">
                  <a:ln>
                    <a:noFill/>
                  </a:ln>
                  <a:solidFill>
                    <a:prstClr val="white"/>
                  </a:solidFill>
                  <a:effectLst/>
                  <a:uLnTx/>
                  <a:uFillTx/>
                  <a:latin typeface="Calibri"/>
                  <a:ea typeface="微软雅黑"/>
                  <a:cs typeface="Calibri" panose="020F0502020204030204" pitchFamily="34" charset="0"/>
                </a:rPr>
                <a:t>Customized Adapter</a:t>
              </a:r>
              <a:endParaRPr kumimoji="1" lang="en-US"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endParaRPr>
            </a:p>
          </p:txBody>
        </p:sp>
        <p:sp>
          <p:nvSpPr>
            <p:cNvPr id="64" name="右箭头 39">
              <a:extLst>
                <a:ext uri="{FF2B5EF4-FFF2-40B4-BE49-F238E27FC236}">
                  <a16:creationId xmlns:a16="http://schemas.microsoft.com/office/drawing/2014/main" id="{400AA694-21AC-9146-9787-C1D55ED991D4}"/>
                </a:ext>
              </a:extLst>
            </p:cNvPr>
            <p:cNvSpPr/>
            <p:nvPr/>
          </p:nvSpPr>
          <p:spPr>
            <a:xfrm rot="16200000">
              <a:off x="1047882" y="2085819"/>
              <a:ext cx="754026" cy="325457"/>
            </a:xfrm>
            <a:prstGeom prst="rightArrow">
              <a:avLst/>
            </a:prstGeom>
            <a:gradFill>
              <a:gsLst>
                <a:gs pos="100000">
                  <a:srgbClr val="A2A6BC"/>
                </a:gs>
                <a:gs pos="0">
                  <a:srgbClr val="A2A6BC">
                    <a:alpha val="0"/>
                  </a:srgbClr>
                </a:gs>
              </a:gsLst>
              <a:lin ang="0" scaled="0"/>
            </a:gradFill>
            <a:ln>
              <a:noFill/>
            </a:ln>
            <a:effectLst/>
          </p:spPr>
          <p:txBody>
            <a:bodyPr lIns="60959" tIns="60959" rIns="60959" bIns="60959"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65" name="右箭头 39">
              <a:extLst>
                <a:ext uri="{FF2B5EF4-FFF2-40B4-BE49-F238E27FC236}">
                  <a16:creationId xmlns:a16="http://schemas.microsoft.com/office/drawing/2014/main" id="{604E945C-48CC-8340-9457-E9E92D412146}"/>
                </a:ext>
              </a:extLst>
            </p:cNvPr>
            <p:cNvSpPr/>
            <p:nvPr/>
          </p:nvSpPr>
          <p:spPr>
            <a:xfrm rot="16200000">
              <a:off x="3147315" y="2085820"/>
              <a:ext cx="754026" cy="325457"/>
            </a:xfrm>
            <a:prstGeom prst="rightArrow">
              <a:avLst/>
            </a:prstGeom>
            <a:gradFill>
              <a:gsLst>
                <a:gs pos="100000">
                  <a:srgbClr val="A2A6BC"/>
                </a:gs>
                <a:gs pos="0">
                  <a:srgbClr val="A2A6BC">
                    <a:alpha val="0"/>
                  </a:srgbClr>
                </a:gs>
              </a:gsLst>
              <a:lin ang="0" scaled="0"/>
            </a:gradFill>
            <a:ln>
              <a:noFill/>
            </a:ln>
            <a:effectLst/>
          </p:spPr>
          <p:txBody>
            <a:bodyPr lIns="60959" tIns="60959" rIns="60959" bIns="60959"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68" name="右箭头 39">
              <a:extLst>
                <a:ext uri="{FF2B5EF4-FFF2-40B4-BE49-F238E27FC236}">
                  <a16:creationId xmlns:a16="http://schemas.microsoft.com/office/drawing/2014/main" id="{CC82DE3A-FC25-254A-ABA3-F357519AF5D8}"/>
                </a:ext>
              </a:extLst>
            </p:cNvPr>
            <p:cNvSpPr/>
            <p:nvPr/>
          </p:nvSpPr>
          <p:spPr>
            <a:xfrm rot="16200000">
              <a:off x="5236070" y="2085821"/>
              <a:ext cx="754026" cy="325457"/>
            </a:xfrm>
            <a:prstGeom prst="rightArrow">
              <a:avLst/>
            </a:prstGeom>
            <a:gradFill>
              <a:gsLst>
                <a:gs pos="100000">
                  <a:srgbClr val="A2A6BC"/>
                </a:gs>
                <a:gs pos="0">
                  <a:srgbClr val="A2A6BC">
                    <a:alpha val="0"/>
                  </a:srgbClr>
                </a:gs>
              </a:gsLst>
              <a:lin ang="0" scaled="0"/>
            </a:gradFill>
            <a:ln>
              <a:noFill/>
            </a:ln>
            <a:effectLst/>
          </p:spPr>
          <p:txBody>
            <a:bodyPr lIns="60959" tIns="60959" rIns="60959" bIns="60959"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69" name="圆柱体 218">
              <a:extLst>
                <a:ext uri="{FF2B5EF4-FFF2-40B4-BE49-F238E27FC236}">
                  <a16:creationId xmlns:a16="http://schemas.microsoft.com/office/drawing/2014/main" id="{E6CC0CAD-A2CA-0241-A2A7-E97CA9A2E31F}"/>
                </a:ext>
              </a:extLst>
            </p:cNvPr>
            <p:cNvSpPr/>
            <p:nvPr/>
          </p:nvSpPr>
          <p:spPr>
            <a:xfrm>
              <a:off x="1112922" y="5089580"/>
              <a:ext cx="1180386" cy="673019"/>
            </a:xfrm>
            <a:prstGeom prst="can">
              <a:avLst>
                <a:gd name="adj" fmla="val 24562"/>
              </a:avLst>
            </a:prstGeom>
            <a:gradFill>
              <a:gsLst>
                <a:gs pos="0">
                  <a:srgbClr val="8082B0"/>
                </a:gs>
                <a:gs pos="98000">
                  <a:srgbClr val="282B4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HDFS</a:t>
              </a:r>
            </a:p>
          </p:txBody>
        </p:sp>
        <p:cxnSp>
          <p:nvCxnSpPr>
            <p:cNvPr id="74" name="Straight Arrow Connector 200">
              <a:extLst>
                <a:ext uri="{FF2B5EF4-FFF2-40B4-BE49-F238E27FC236}">
                  <a16:creationId xmlns:a16="http://schemas.microsoft.com/office/drawing/2014/main" id="{8F34D6D7-958C-A248-9537-CF533EDCBA3D}"/>
                </a:ext>
              </a:extLst>
            </p:cNvPr>
            <p:cNvCxnSpPr>
              <a:cxnSpLocks/>
            </p:cNvCxnSpPr>
            <p:nvPr/>
          </p:nvCxnSpPr>
          <p:spPr>
            <a:xfrm flipH="1" flipV="1">
              <a:off x="3571145" y="4763278"/>
              <a:ext cx="3802" cy="401429"/>
            </a:xfrm>
            <a:prstGeom prst="straightConnector1">
              <a:avLst/>
            </a:prstGeom>
            <a:ln>
              <a:solidFill>
                <a:srgbClr val="5C618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200">
              <a:extLst>
                <a:ext uri="{FF2B5EF4-FFF2-40B4-BE49-F238E27FC236}">
                  <a16:creationId xmlns:a16="http://schemas.microsoft.com/office/drawing/2014/main" id="{A267CCC0-E8E7-9F4B-8C34-389AED1ACD54}"/>
                </a:ext>
              </a:extLst>
            </p:cNvPr>
            <p:cNvCxnSpPr>
              <a:cxnSpLocks/>
            </p:cNvCxnSpPr>
            <p:nvPr/>
          </p:nvCxnSpPr>
          <p:spPr>
            <a:xfrm flipH="1" flipV="1">
              <a:off x="5389188" y="4763278"/>
              <a:ext cx="3802" cy="401429"/>
            </a:xfrm>
            <a:prstGeom prst="straightConnector1">
              <a:avLst/>
            </a:prstGeom>
            <a:ln>
              <a:solidFill>
                <a:srgbClr val="5C618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0" name="圆柱体 218">
              <a:extLst>
                <a:ext uri="{FF2B5EF4-FFF2-40B4-BE49-F238E27FC236}">
                  <a16:creationId xmlns:a16="http://schemas.microsoft.com/office/drawing/2014/main" id="{0D8DF07E-0E33-C541-A1BD-9BCB0F48EA04}"/>
                </a:ext>
              </a:extLst>
            </p:cNvPr>
            <p:cNvSpPr/>
            <p:nvPr/>
          </p:nvSpPr>
          <p:spPr>
            <a:xfrm>
              <a:off x="2959058" y="5089579"/>
              <a:ext cx="1180386" cy="673019"/>
            </a:xfrm>
            <a:prstGeom prst="can">
              <a:avLst>
                <a:gd name="adj" fmla="val 24562"/>
              </a:avLst>
            </a:prstGeom>
            <a:gradFill>
              <a:gsLst>
                <a:gs pos="0">
                  <a:srgbClr val="8082B0"/>
                </a:gs>
                <a:gs pos="98000">
                  <a:srgbClr val="282B4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Financial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System</a:t>
              </a:r>
            </a:p>
          </p:txBody>
        </p:sp>
        <p:sp>
          <p:nvSpPr>
            <p:cNvPr id="71" name="圆柱体 218">
              <a:extLst>
                <a:ext uri="{FF2B5EF4-FFF2-40B4-BE49-F238E27FC236}">
                  <a16:creationId xmlns:a16="http://schemas.microsoft.com/office/drawing/2014/main" id="{C19AB186-B0B0-AB44-8027-48DCD74BC4C6}"/>
                </a:ext>
              </a:extLst>
            </p:cNvPr>
            <p:cNvSpPr/>
            <p:nvPr/>
          </p:nvSpPr>
          <p:spPr>
            <a:xfrm>
              <a:off x="4805194" y="5089578"/>
              <a:ext cx="1180386" cy="673019"/>
            </a:xfrm>
            <a:prstGeom prst="can">
              <a:avLst>
                <a:gd name="adj" fmla="val 24562"/>
              </a:avLst>
            </a:prstGeom>
            <a:gradFill>
              <a:gsLst>
                <a:gs pos="0">
                  <a:srgbClr val="8082B0"/>
                </a:gs>
                <a:gs pos="98000">
                  <a:srgbClr val="282B4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Customer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Info</a:t>
              </a:r>
            </a:p>
          </p:txBody>
        </p:sp>
        <p:sp>
          <p:nvSpPr>
            <p:cNvPr id="214" name="Rectangle 322">
              <a:extLst>
                <a:ext uri="{FF2B5EF4-FFF2-40B4-BE49-F238E27FC236}">
                  <a16:creationId xmlns:a16="http://schemas.microsoft.com/office/drawing/2014/main" id="{A162F1E5-4E1E-4558-AC81-8FCE62DC0DCB}"/>
                </a:ext>
              </a:extLst>
            </p:cNvPr>
            <p:cNvSpPr/>
            <p:nvPr/>
          </p:nvSpPr>
          <p:spPr>
            <a:xfrm>
              <a:off x="350805" y="4957375"/>
              <a:ext cx="678995" cy="1189243"/>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0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grpSp>
      <p:sp>
        <p:nvSpPr>
          <p:cNvPr id="8" name="文本框 7">
            <a:extLst>
              <a:ext uri="{FF2B5EF4-FFF2-40B4-BE49-F238E27FC236}">
                <a16:creationId xmlns:a16="http://schemas.microsoft.com/office/drawing/2014/main" id="{22B8A8E9-0B65-5042-A5EC-F3A841CC78F1}"/>
              </a:ext>
            </a:extLst>
          </p:cNvPr>
          <p:cNvSpPr txBox="1"/>
          <p:nvPr/>
        </p:nvSpPr>
        <p:spPr>
          <a:xfrm>
            <a:off x="301938" y="5203712"/>
            <a:ext cx="795411"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latin typeface="Calibri"/>
                <a:ea typeface="微软雅黑"/>
                <a:cs typeface="+mn-cs"/>
              </a:rPr>
              <a:t>Subsystems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latin typeface="Calibri"/>
                <a:ea typeface="微软雅黑"/>
                <a:cs typeface="+mn-cs"/>
              </a:rPr>
              <a:t>In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latin typeface="Calibri"/>
                <a:ea typeface="微软雅黑"/>
                <a:cs typeface="+mn-cs"/>
              </a:rPr>
              <a:t>Different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latin typeface="Calibri"/>
                <a:ea typeface="微软雅黑"/>
                <a:cs typeface="+mn-cs"/>
              </a:rPr>
              <a:t>locations</a:t>
            </a:r>
            <a:endParaRPr kumimoji="1" lang="zh-CN" altLang="en-US" sz="10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79" name="标题 1">
            <a:extLst>
              <a:ext uri="{FF2B5EF4-FFF2-40B4-BE49-F238E27FC236}">
                <a16:creationId xmlns:a16="http://schemas.microsoft.com/office/drawing/2014/main" id="{3294C847-5B8B-4549-BD4B-0B5DEA4FE49C}"/>
              </a:ext>
            </a:extLst>
          </p:cNvPr>
          <p:cNvSpPr txBox="1">
            <a:spLocks/>
          </p:cNvSpPr>
          <p:nvPr/>
        </p:nvSpPr>
        <p:spPr>
          <a:xfrm>
            <a:off x="318374" y="215901"/>
            <a:ext cx="11454525" cy="6062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lang="zh-CN" altLang="en-US" sz="3000" b="1" kern="1200" baseline="0">
                <a:solidFill>
                  <a:srgbClr val="3C3D43"/>
                </a:solidFill>
                <a:latin typeface="Arial" panose="020B0604020202020204" pitchFamily="34" charset="0"/>
                <a:ea typeface="Microsoft YaHei" panose="020B0503020204020204" pitchFamily="34" charset="-122"/>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en-US" altLang="zh-CN" sz="3000" b="1" i="0" u="none" strike="noStrike" kern="1200" cap="none" spc="0" normalizeH="0" baseline="0" noProof="0" dirty="0">
                <a:ln>
                  <a:noFill/>
                </a:ln>
                <a:solidFill>
                  <a:srgbClr val="3C3D43"/>
                </a:solidFill>
                <a:effectLst/>
                <a:uLnTx/>
                <a:uFillTx/>
                <a:latin typeface="Arial" panose="020B0604020202020204" pitchFamily="34" charset="0"/>
                <a:ea typeface="Microsoft YaHei" panose="020B0503020204020204" pitchFamily="34" charset="-122"/>
                <a:cs typeface="+mj-cs"/>
              </a:rPr>
              <a:t>Data Federation Service</a:t>
            </a:r>
            <a:endParaRPr kumimoji="1" lang="en" altLang="en-US" sz="3000" b="1" i="0" u="none" strike="noStrike" kern="1200" cap="none" spc="0" normalizeH="0" baseline="0" noProof="0" dirty="0">
              <a:ln>
                <a:noFill/>
              </a:ln>
              <a:solidFill>
                <a:srgbClr val="3C3D43"/>
              </a:solidFill>
              <a:effectLst/>
              <a:uLnTx/>
              <a:uFillTx/>
              <a:latin typeface="Arial" panose="020B0604020202020204" pitchFamily="34" charset="0"/>
              <a:ea typeface="Microsoft YaHei" panose="020B0503020204020204" pitchFamily="34" charset="-122"/>
              <a:cs typeface="+mj-cs"/>
            </a:endParaRPr>
          </a:p>
        </p:txBody>
      </p:sp>
    </p:spTree>
    <p:extLst>
      <p:ext uri="{BB962C8B-B14F-4D97-AF65-F5344CB8AC3E}">
        <p14:creationId xmlns:p14="http://schemas.microsoft.com/office/powerpoint/2010/main" val="4200779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 name="Shape 816"/>
          <p:cNvSpPr txBox="1"/>
          <p:nvPr/>
        </p:nvSpPr>
        <p:spPr>
          <a:xfrm>
            <a:off x="4891798" y="634463"/>
            <a:ext cx="11148584" cy="4308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58" tIns="60958" rIns="60958" bIns="60958">
            <a:spAutoFit/>
          </a:bodyPr>
          <a:lstStyle>
            <a:lvl1pPr defTabSz="457200">
              <a:defRPr sz="2000">
                <a:solidFill>
                  <a:srgbClr val="A5AAB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dirty="0">
              <a:ln>
                <a:noFill/>
              </a:ln>
              <a:solidFill>
                <a:srgbClr val="A5AAB0"/>
              </a:solidFill>
              <a:effectLst/>
              <a:uLnTx/>
              <a:uFillTx/>
              <a:latin typeface="Arial"/>
              <a:cs typeface="Arial"/>
              <a:sym typeface="Arial"/>
            </a:endParaRPr>
          </a:p>
        </p:txBody>
      </p:sp>
      <p:sp>
        <p:nvSpPr>
          <p:cNvPr id="53" name="Rectangle 52">
            <a:extLst>
              <a:ext uri="{FF2B5EF4-FFF2-40B4-BE49-F238E27FC236}">
                <a16:creationId xmlns:a16="http://schemas.microsoft.com/office/drawing/2014/main" id="{83439102-1C9F-4DF0-AC75-497B3FD6ACB4}"/>
              </a:ext>
            </a:extLst>
          </p:cNvPr>
          <p:cNvSpPr/>
          <p:nvPr/>
        </p:nvSpPr>
        <p:spPr>
          <a:xfrm>
            <a:off x="7483647" y="4339678"/>
            <a:ext cx="2622052" cy="313932"/>
          </a:xfrm>
          <a:prstGeom prst="rect">
            <a:avLst/>
          </a:prstGeom>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Arial"/>
                <a:ea typeface="微软雅黑"/>
                <a:cs typeface="+mn-cs"/>
              </a:rPr>
              <a:t>Feature Capabilities</a:t>
            </a:r>
            <a:endParaRPr kumimoji="0" lang="zh-CN" altLang="en-US" sz="16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55" name="Content Placeholder 2">
            <a:extLst>
              <a:ext uri="{FF2B5EF4-FFF2-40B4-BE49-F238E27FC236}">
                <a16:creationId xmlns:a16="http://schemas.microsoft.com/office/drawing/2014/main" id="{BD15D847-5AFA-4594-8828-758DE65DBFD9}"/>
              </a:ext>
            </a:extLst>
          </p:cNvPr>
          <p:cNvSpPr txBox="1">
            <a:spLocks/>
          </p:cNvSpPr>
          <p:nvPr/>
        </p:nvSpPr>
        <p:spPr>
          <a:xfrm>
            <a:off x="7483647" y="1114590"/>
            <a:ext cx="3296076" cy="292090"/>
          </a:xfrm>
          <a:prstGeom prst="rect">
            <a:avLst/>
          </a:prstGeom>
          <a:noFill/>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600" b="1" i="0" u="none" strike="noStrike" kern="1200" cap="none" spc="0" normalizeH="0" baseline="0" noProof="0" dirty="0">
                <a:ln>
                  <a:noFill/>
                </a:ln>
                <a:solidFill>
                  <a:prstClr val="black"/>
                </a:solidFill>
                <a:effectLst/>
                <a:uLnTx/>
                <a:uFillTx/>
                <a:latin typeface="Arial" panose="020B0604020202020204"/>
                <a:ea typeface="微软雅黑"/>
                <a:cs typeface="+mn-cs"/>
              </a:rPr>
              <a:t>Service Overview</a:t>
            </a:r>
            <a:endParaRPr kumimoji="0" lang="zh-CN" altLang="en-US" sz="1200" b="0" i="0" u="none" strike="noStrike" kern="1200" cap="none" spc="0" normalizeH="0" baseline="0" noProof="0" dirty="0">
              <a:ln>
                <a:noFill/>
              </a:ln>
              <a:solidFill>
                <a:prstClr val="black"/>
              </a:solidFill>
              <a:effectLst/>
              <a:uLnTx/>
              <a:uFillTx/>
              <a:latin typeface="Arial" panose="020B0604020202020204"/>
              <a:ea typeface="微软雅黑"/>
              <a:cs typeface="+mn-cs"/>
            </a:endParaRPr>
          </a:p>
        </p:txBody>
      </p:sp>
      <p:sp>
        <p:nvSpPr>
          <p:cNvPr id="56" name="Content Placeholder 2">
            <a:extLst>
              <a:ext uri="{FF2B5EF4-FFF2-40B4-BE49-F238E27FC236}">
                <a16:creationId xmlns:a16="http://schemas.microsoft.com/office/drawing/2014/main" id="{937945F6-EE35-4DFC-97D2-27F4E771DB97}"/>
              </a:ext>
            </a:extLst>
          </p:cNvPr>
          <p:cNvSpPr txBox="1">
            <a:spLocks/>
          </p:cNvSpPr>
          <p:nvPr/>
        </p:nvSpPr>
        <p:spPr>
          <a:xfrm>
            <a:off x="7483647" y="3392543"/>
            <a:ext cx="2626043" cy="281466"/>
          </a:xfrm>
          <a:prstGeom prst="rect">
            <a:avLst/>
          </a:prstGeom>
          <a:no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600" b="1" i="0" u="none" strike="noStrike" kern="1200" cap="none" spc="0" normalizeH="0" baseline="0" noProof="0" dirty="0">
                <a:ln>
                  <a:noFill/>
                </a:ln>
                <a:solidFill>
                  <a:prstClr val="black"/>
                </a:solidFill>
                <a:effectLst/>
                <a:uLnTx/>
                <a:uFillTx/>
                <a:latin typeface="Arial" panose="020B0604020202020204"/>
                <a:ea typeface="微软雅黑"/>
                <a:cs typeface="+mn-cs"/>
              </a:rPr>
              <a:t>Usage Scenarios </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a:cs typeface="+mn-cs"/>
            </a:endParaRPr>
          </a:p>
        </p:txBody>
      </p:sp>
      <p:sp>
        <p:nvSpPr>
          <p:cNvPr id="57" name="文本框 174">
            <a:extLst>
              <a:ext uri="{FF2B5EF4-FFF2-40B4-BE49-F238E27FC236}">
                <a16:creationId xmlns:a16="http://schemas.microsoft.com/office/drawing/2014/main" id="{C802C095-2692-4E6F-AB73-6C25B1DA832A}"/>
              </a:ext>
            </a:extLst>
          </p:cNvPr>
          <p:cNvSpPr txBox="1"/>
          <p:nvPr/>
        </p:nvSpPr>
        <p:spPr>
          <a:xfrm>
            <a:off x="7483647" y="1373446"/>
            <a:ext cx="4529113" cy="1945148"/>
          </a:xfrm>
          <a:prstGeom prst="rect">
            <a:avLst/>
          </a:prstGeom>
          <a:noFill/>
        </p:spPr>
        <p:txBody>
          <a:bodyPr wrap="square" rtlCol="0" anchor="t">
            <a:spAutoFit/>
          </a:bodyPr>
          <a:lstStyle>
            <a:defPPr>
              <a:defRPr lang="zh-CN"/>
            </a:defPPr>
            <a:lvl1pPr marL="179388" indent="-179388">
              <a:lnSpc>
                <a:spcPts val="2080"/>
              </a:lnSpc>
              <a:buClr>
                <a:srgbClr val="046AE9"/>
              </a:buClr>
              <a:buFont typeface="Arial" panose="020B0604020202020204" pitchFamily="34" charset="0"/>
              <a:buChar char="•"/>
              <a:defRPr sz="1200">
                <a:latin typeface="Microsoft YaHei Light" panose="020B0502040204020203" pitchFamily="34" charset="-122"/>
                <a:ea typeface="Microsoft YaHei Light" panose="020B0502040204020203" pitchFamily="34" charset="-122"/>
              </a:defRPr>
            </a:lvl1pPr>
          </a:lstStyle>
          <a:p>
            <a:pPr marL="0" lvl="0" indent="0">
              <a:buClr>
                <a:srgbClr val="005FFE"/>
              </a:buClr>
              <a:buNone/>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Data subscription service enables data to be actively pushed to the data consuming apps instead of being repetitively retrieved through calling APIs, thus improving the data accessing efficiency. </a:t>
            </a:r>
            <a:r>
              <a:rPr kumimoji="0" lang="en-US" altLang="zh-CN" sz="1200" b="0" i="0" u="none" strike="noStrike" kern="1200" cap="none" spc="0" normalizeH="0" baseline="0" noProof="0" dirty="0">
                <a:ln>
                  <a:noFill/>
                </a:ln>
                <a:solidFill>
                  <a:prstClr val="black"/>
                </a:solidFill>
                <a:effectLst/>
                <a:uLnTx/>
                <a:uFillTx/>
                <a:latin typeface="Arial" panose="020B0604020202020204" pitchFamily="34" charset="0"/>
                <a:ea typeface="Microsoft YaHei Light" panose="020B0502040204020203" pitchFamily="34" charset="-122"/>
                <a:cs typeface="Arial" panose="020B0604020202020204" pitchFamily="34" charset="0"/>
              </a:rPr>
              <a:t>The service offers SDK for </a:t>
            </a:r>
            <a:r>
              <a:rPr lang="en-US" altLang="zh-CN" dirty="0">
                <a:solidFill>
                  <a:prstClr val="black"/>
                </a:solidFill>
                <a:latin typeface="Arial" panose="020B0604020202020204" pitchFamily="34" charset="0"/>
                <a:cs typeface="Arial" panose="020B0604020202020204" pitchFamily="34" charset="0"/>
              </a:rPr>
              <a:t>applications </a:t>
            </a:r>
            <a:r>
              <a:rPr kumimoji="0" lang="en-US" altLang="zh-CN" sz="1200" b="0" i="0" u="none" strike="noStrike" kern="1200" cap="none" spc="0" normalizeH="0" baseline="0" noProof="0" dirty="0">
                <a:ln>
                  <a:noFill/>
                </a:ln>
                <a:solidFill>
                  <a:prstClr val="black"/>
                </a:solidFill>
                <a:effectLst/>
                <a:uLnTx/>
                <a:uFillTx/>
                <a:latin typeface="Arial" panose="020B0604020202020204" pitchFamily="34" charset="0"/>
                <a:ea typeface="Microsoft YaHei Light" panose="020B0502040204020203" pitchFamily="34" charset="-122"/>
                <a:cs typeface="Arial" panose="020B0604020202020204" pitchFamily="34" charset="0"/>
              </a:rPr>
              <a:t>to efficiently subscribe to </a:t>
            </a:r>
          </a:p>
          <a:p>
            <a:pPr marL="179388" marR="0" lvl="0" indent="-179388" algn="l" defTabSz="914400" rtl="0" eaLnBrk="1" fontAlgn="auto" latinLnBrk="0" hangingPunct="1">
              <a:lnSpc>
                <a:spcPts val="20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prstClr val="black"/>
                </a:solidFill>
                <a:effectLst/>
                <a:uLnTx/>
                <a:uFillTx/>
                <a:latin typeface="Arial" panose="020B0604020202020204" pitchFamily="34" charset="0"/>
                <a:ea typeface="Microsoft YaHei Light" panose="020B0502040204020203" pitchFamily="34" charset="-122"/>
                <a:cs typeface="Arial" panose="020B0604020202020204" pitchFamily="34" charset="0"/>
              </a:rPr>
              <a:t>Device real-time data </a:t>
            </a:r>
          </a:p>
          <a:p>
            <a:pPr marL="179388" marR="0" lvl="0" indent="-179388" algn="l" defTabSz="914400" rtl="0" eaLnBrk="1" fontAlgn="auto" latinLnBrk="0" hangingPunct="1">
              <a:lnSpc>
                <a:spcPts val="20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prstClr val="black"/>
                </a:solidFill>
                <a:effectLst/>
                <a:uLnTx/>
                <a:uFillTx/>
                <a:latin typeface="Arial" panose="020B0604020202020204" pitchFamily="34" charset="0"/>
                <a:ea typeface="Microsoft YaHei Light" panose="020B0502040204020203" pitchFamily="34" charset="-122"/>
                <a:cs typeface="Arial" panose="020B0604020202020204" pitchFamily="34" charset="0"/>
              </a:rPr>
              <a:t>Alert records  </a:t>
            </a:r>
          </a:p>
        </p:txBody>
      </p:sp>
      <p:sp>
        <p:nvSpPr>
          <p:cNvPr id="58" name="文本框 174">
            <a:extLst>
              <a:ext uri="{FF2B5EF4-FFF2-40B4-BE49-F238E27FC236}">
                <a16:creationId xmlns:a16="http://schemas.microsoft.com/office/drawing/2014/main" id="{B304759E-F758-443E-A59E-7E43AB3292C1}"/>
              </a:ext>
            </a:extLst>
          </p:cNvPr>
          <p:cNvSpPr txBox="1"/>
          <p:nvPr/>
        </p:nvSpPr>
        <p:spPr>
          <a:xfrm>
            <a:off x="7483647" y="3680627"/>
            <a:ext cx="3753512" cy="598690"/>
          </a:xfrm>
          <a:prstGeom prst="rect">
            <a:avLst/>
          </a:prstGeom>
          <a:noFill/>
        </p:spPr>
        <p:txBody>
          <a:bodyPr wrap="square" rtlCol="0" anchor="t">
            <a:spAutoFit/>
          </a:bodyPr>
          <a:lstStyle>
            <a:defPPr>
              <a:defRPr lang="zh-CN"/>
            </a:defPPr>
            <a:lvl1pPr marL="179388" indent="-179388">
              <a:lnSpc>
                <a:spcPts val="2080"/>
              </a:lnSpc>
              <a:buClr>
                <a:srgbClr val="046AE9"/>
              </a:buClr>
              <a:buFont typeface="Arial" panose="020B0604020202020204" pitchFamily="34" charset="0"/>
              <a:buChar char="•"/>
              <a:defRPr sz="1200">
                <a:latin typeface="Microsoft YaHei Light" panose="020B0502040204020203" pitchFamily="34" charset="-122"/>
                <a:ea typeface="Microsoft YaHei Light" panose="020B0502040204020203" pitchFamily="34" charset="-122"/>
              </a:defRPr>
            </a:lvl1pPr>
          </a:lstStyle>
          <a:p>
            <a:pPr marL="179388" marR="0" lvl="0" indent="-179388" algn="l" defTabSz="914400" rtl="0" eaLnBrk="1" fontAlgn="auto" latinLnBrk="0" hangingPunct="1">
              <a:lnSpc>
                <a:spcPts val="20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Subscription of real-time and alert data for IT/OT application developers</a:t>
            </a:r>
          </a:p>
        </p:txBody>
      </p:sp>
      <p:sp>
        <p:nvSpPr>
          <p:cNvPr id="63" name="文本框 174">
            <a:extLst>
              <a:ext uri="{FF2B5EF4-FFF2-40B4-BE49-F238E27FC236}">
                <a16:creationId xmlns:a16="http://schemas.microsoft.com/office/drawing/2014/main" id="{717A8067-51C9-4960-BD17-0AEF40463DAB}"/>
              </a:ext>
            </a:extLst>
          </p:cNvPr>
          <p:cNvSpPr txBox="1"/>
          <p:nvPr/>
        </p:nvSpPr>
        <p:spPr>
          <a:xfrm>
            <a:off x="7483647" y="4653610"/>
            <a:ext cx="4529113" cy="1675908"/>
          </a:xfrm>
          <a:prstGeom prst="rect">
            <a:avLst/>
          </a:prstGeom>
          <a:noFill/>
        </p:spPr>
        <p:txBody>
          <a:bodyPr wrap="square" rtlCol="0" anchor="t">
            <a:spAutoFit/>
          </a:bodyPr>
          <a:lstStyle>
            <a:defPPr>
              <a:defRPr lang="zh-CN"/>
            </a:defPPr>
            <a:lvl1pPr marL="179388" indent="-179388">
              <a:lnSpc>
                <a:spcPts val="2080"/>
              </a:lnSpc>
              <a:buClr>
                <a:srgbClr val="046AE9"/>
              </a:buClr>
              <a:buFont typeface="Arial" panose="020B0604020202020204" pitchFamily="34" charset="0"/>
              <a:buChar char="•"/>
              <a:defRPr sz="1200">
                <a:latin typeface="Microsoft YaHei Light" panose="020B0502040204020203" pitchFamily="34" charset="-122"/>
                <a:ea typeface="Microsoft YaHei Light" panose="020B0502040204020203" pitchFamily="34" charset="-122"/>
              </a:defRPr>
            </a:lvl1pPr>
          </a:lstStyle>
          <a:p>
            <a:pPr marL="179388" marR="0" lvl="0" indent="-179388" algn="l" defTabSz="914400" rtl="0" eaLnBrk="1" fontAlgn="auto" latinLnBrk="0" hangingPunct="1">
              <a:lnSpc>
                <a:spcPts val="2080"/>
              </a:lnSpc>
              <a:spcBef>
                <a:spcPts val="0"/>
              </a:spcBef>
              <a:spcAft>
                <a:spcPts val="0"/>
              </a:spcAft>
              <a:buClr>
                <a:srgbClr val="005FFE"/>
              </a:buClr>
              <a:buSzTx/>
              <a:buFont typeface="Arial" panose="020B0604020202020204" pitchFamily="34" charset="0"/>
              <a:buChar char="•"/>
              <a:tabLst/>
              <a:defRPr/>
            </a:pPr>
            <a:r>
              <a:rPr kumimoji="0" lang="en-US" altLang="zh-CN" sz="1200" b="1" i="0" u="none" strike="noStrike" kern="1200" cap="none" spc="0" normalizeH="0" baseline="0" noProof="0" dirty="0">
                <a:ln>
                  <a:noFill/>
                </a:ln>
                <a:solidFill>
                  <a:srgbClr val="0A6EF9"/>
                </a:solidFill>
                <a:effectLst/>
                <a:uLnTx/>
                <a:uFillTx/>
                <a:latin typeface="Arial"/>
                <a:ea typeface="Microsoft YaHei Light" panose="020B0502040204020203" pitchFamily="34" charset="-122"/>
                <a:cs typeface="+mn-cs"/>
              </a:rPr>
              <a:t>On-demand and flexible consumption</a:t>
            </a:r>
            <a:r>
              <a:rPr kumimoji="0" lang="en-US" altLang="zh-CN" sz="1200" b="1" i="0" u="none" strike="noStrike" kern="1200" cap="none" spc="0" normalizeH="0" baseline="0" noProof="0" dirty="0">
                <a:ln>
                  <a:noFill/>
                </a:ln>
                <a:solidFill>
                  <a:srgbClr val="211F28"/>
                </a:solidFill>
                <a:effectLst/>
                <a:uLnTx/>
                <a:uFillTx/>
                <a:latin typeface="Arial"/>
                <a:ea typeface="Microsoft YaHei Light" panose="020B0502040204020203" pitchFamily="34" charset="-122"/>
                <a:cs typeface="+mn-cs"/>
              </a:rPr>
              <a:t> </a:t>
            </a:r>
            <a:r>
              <a:rPr kumimoji="0" lang="en-US" altLang="zh-CN" sz="1200" b="0" i="0" u="none" strike="noStrike" kern="1200" cap="none" spc="0" normalizeH="0" baseline="0" noProof="0" dirty="0">
                <a:ln>
                  <a:noFill/>
                </a:ln>
                <a:solidFill>
                  <a:srgbClr val="211F28"/>
                </a:solidFill>
                <a:effectLst/>
                <a:uLnTx/>
                <a:uFillTx/>
                <a:latin typeface="Arial"/>
                <a:ea typeface="Microsoft YaHei Light" panose="020B0502040204020203" pitchFamily="34" charset="-122"/>
                <a:cs typeface="+mn-cs"/>
              </a:rPr>
              <a:t>of data needed, support to filter the data to subscribe through: model, point, device tag</a:t>
            </a:r>
          </a:p>
          <a:p>
            <a:pPr marL="179388" marR="0" lvl="0" indent="-179388" algn="l" defTabSz="914400" rtl="0" eaLnBrk="1" fontAlgn="auto" latinLnBrk="0" hangingPunct="1">
              <a:lnSpc>
                <a:spcPts val="2080"/>
              </a:lnSpc>
              <a:spcBef>
                <a:spcPts val="0"/>
              </a:spcBef>
              <a:spcAft>
                <a:spcPts val="0"/>
              </a:spcAft>
              <a:buClr>
                <a:srgbClr val="005FFE"/>
              </a:buClr>
              <a:buSzTx/>
              <a:buFont typeface="Arial" panose="020B0604020202020204" pitchFamily="34" charset="0"/>
              <a:buChar char="•"/>
              <a:tabLst/>
              <a:defRPr/>
            </a:pPr>
            <a:r>
              <a:rPr kumimoji="0" lang="en-US" altLang="zh-CN" sz="1200" b="1" i="0" u="none" strike="noStrike" kern="1200" cap="none" spc="0" normalizeH="0" baseline="0" noProof="0" dirty="0">
                <a:ln>
                  <a:noFill/>
                </a:ln>
                <a:solidFill>
                  <a:srgbClr val="0A6EF9"/>
                </a:solidFill>
                <a:effectLst/>
                <a:uLnTx/>
                <a:uFillTx/>
                <a:latin typeface="Arial"/>
                <a:ea typeface="Microsoft YaHei Light" panose="020B0502040204020203" pitchFamily="34" charset="-122"/>
                <a:cs typeface="+mn-cs"/>
              </a:rPr>
              <a:t>Intelligent</a:t>
            </a:r>
            <a:r>
              <a:rPr kumimoji="0" lang="en-US" altLang="zh-CN" sz="1200" b="0" i="0" u="none" strike="noStrike" kern="1200" cap="none" spc="0" normalizeH="0" baseline="0" noProof="0" dirty="0">
                <a:ln>
                  <a:noFill/>
                </a:ln>
                <a:solidFill>
                  <a:srgbClr val="211F28"/>
                </a:solidFill>
                <a:effectLst/>
                <a:uLnTx/>
                <a:uFillTx/>
                <a:latin typeface="Arial"/>
                <a:ea typeface="Microsoft YaHei Light" panose="020B0502040204020203" pitchFamily="34" charset="-122"/>
                <a:cs typeface="+mn-cs"/>
              </a:rPr>
              <a:t>: automatically detect the capacity of data subscriber and adjust data pushing rate to avoid data loss</a:t>
            </a:r>
          </a:p>
          <a:p>
            <a:pPr marL="179388" marR="0" lvl="0" indent="-179388" algn="l" defTabSz="914400" rtl="0" eaLnBrk="1" fontAlgn="auto" latinLnBrk="0" hangingPunct="1">
              <a:lnSpc>
                <a:spcPts val="2080"/>
              </a:lnSpc>
              <a:spcBef>
                <a:spcPts val="0"/>
              </a:spcBef>
              <a:spcAft>
                <a:spcPts val="0"/>
              </a:spcAft>
              <a:buClr>
                <a:srgbClr val="005FFE"/>
              </a:buClr>
              <a:buSzTx/>
              <a:buFont typeface="Arial" panose="020B0604020202020204" pitchFamily="34" charset="0"/>
              <a:buChar char="•"/>
              <a:tabLst/>
              <a:defRPr/>
            </a:pPr>
            <a:r>
              <a:rPr kumimoji="0" lang="en-US" altLang="zh-CN" sz="1200" b="1" i="0" u="none" strike="noStrike" kern="1200" cap="none" spc="0" normalizeH="0" baseline="0" noProof="0" dirty="0">
                <a:ln>
                  <a:noFill/>
                </a:ln>
                <a:solidFill>
                  <a:srgbClr val="0A6EF9"/>
                </a:solidFill>
                <a:effectLst/>
                <a:uLnTx/>
                <a:uFillTx/>
                <a:latin typeface="Arial"/>
                <a:ea typeface="Microsoft YaHei Light" panose="020B0502040204020203" pitchFamily="34" charset="-122"/>
                <a:cs typeface="+mn-cs"/>
              </a:rPr>
              <a:t>Security</a:t>
            </a:r>
            <a:r>
              <a:rPr kumimoji="0" lang="en-US" altLang="zh-CN" sz="1200" b="0" i="0" u="none" strike="noStrike" kern="1200" cap="none" spc="0" normalizeH="0" baseline="0" noProof="0" dirty="0">
                <a:ln>
                  <a:noFill/>
                </a:ln>
                <a:solidFill>
                  <a:srgbClr val="211F28"/>
                </a:solidFill>
                <a:effectLst/>
                <a:uLnTx/>
                <a:uFillTx/>
                <a:latin typeface="Arial"/>
                <a:ea typeface="Microsoft YaHei Light" panose="020B0502040204020203" pitchFamily="34" charset="-122"/>
                <a:cs typeface="+mn-cs"/>
              </a:rPr>
              <a:t>, authenticates application identity</a:t>
            </a:r>
          </a:p>
        </p:txBody>
      </p:sp>
      <p:sp>
        <p:nvSpPr>
          <p:cNvPr id="70" name="Shape 610">
            <a:extLst>
              <a:ext uri="{FF2B5EF4-FFF2-40B4-BE49-F238E27FC236}">
                <a16:creationId xmlns:a16="http://schemas.microsoft.com/office/drawing/2014/main" id="{54F6C04F-0D8B-2343-B023-B7114014FCF7}"/>
              </a:ext>
            </a:extLst>
          </p:cNvPr>
          <p:cNvSpPr/>
          <p:nvPr/>
        </p:nvSpPr>
        <p:spPr>
          <a:xfrm>
            <a:off x="9966615" y="-761947"/>
            <a:ext cx="1422106" cy="432001"/>
          </a:xfrm>
          <a:prstGeom prst="rect">
            <a:avLst/>
          </a:prstGeom>
          <a:solidFill>
            <a:srgbClr val="FFFFFF"/>
          </a:solidFill>
          <a:ln w="12700" cap="flat" cmpd="sng" algn="ctr">
            <a:solidFill>
              <a:srgbClr val="A2A5BC"/>
            </a:solidFill>
            <a:prstDash val="dash"/>
            <a:miter lim="800000"/>
          </a:ln>
          <a:effectLst/>
        </p:spPr>
        <p:txBody>
          <a:bodyPr wrap="square" lIns="60959" tIns="60959" rIns="60959" bIns="60959"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sz="1200" b="1" i="0" u="none" strike="noStrike" kern="0" cap="none" spc="0" normalizeH="0" baseline="0" noProof="0">
              <a:ln>
                <a:noFill/>
              </a:ln>
              <a:solidFill>
                <a:srgbClr val="3A3C44"/>
              </a:solidFill>
              <a:effectLst/>
              <a:uLnTx/>
              <a:uFillTx/>
              <a:latin typeface="Arial" panose="020B0604020202020204" pitchFamily="34" charset="0"/>
              <a:ea typeface="微软雅黑"/>
              <a:cs typeface="Arial" panose="020B0604020202020204" pitchFamily="34" charset="0"/>
            </a:endParaRPr>
          </a:p>
        </p:txBody>
      </p:sp>
      <p:sp>
        <p:nvSpPr>
          <p:cNvPr id="71" name="矩形 70">
            <a:extLst>
              <a:ext uri="{FF2B5EF4-FFF2-40B4-BE49-F238E27FC236}">
                <a16:creationId xmlns:a16="http://schemas.microsoft.com/office/drawing/2014/main" id="{16D4449B-EF41-E94E-87F2-71B26EF281E3}"/>
              </a:ext>
            </a:extLst>
          </p:cNvPr>
          <p:cNvSpPr/>
          <p:nvPr/>
        </p:nvSpPr>
        <p:spPr>
          <a:xfrm>
            <a:off x="720896" y="-761947"/>
            <a:ext cx="1397027" cy="404054"/>
          </a:xfrm>
          <a:prstGeom prst="rect">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1200" b="0" i="0" u="none" strike="noStrike" kern="1200" cap="none" spc="0" normalizeH="0" baseline="0" noProof="0">
              <a:ln>
                <a:noFill/>
              </a:ln>
              <a:solidFill>
                <a:srgbClr val="E7E6E6"/>
              </a:solidFill>
              <a:effectLst/>
              <a:uLnTx/>
              <a:uFillTx/>
              <a:latin typeface="Calibri"/>
              <a:ea typeface="微软雅黑"/>
              <a:cs typeface="Calibri" panose="020F0502020204030204" pitchFamily="34" charset="0"/>
            </a:endParaRPr>
          </a:p>
        </p:txBody>
      </p:sp>
      <p:sp>
        <p:nvSpPr>
          <p:cNvPr id="72" name="矩形 71">
            <a:extLst>
              <a:ext uri="{FF2B5EF4-FFF2-40B4-BE49-F238E27FC236}">
                <a16:creationId xmlns:a16="http://schemas.microsoft.com/office/drawing/2014/main" id="{B72F4006-7839-E24E-A6E6-7A5A4DE3A7CB}"/>
              </a:ext>
            </a:extLst>
          </p:cNvPr>
          <p:cNvSpPr/>
          <p:nvPr/>
        </p:nvSpPr>
        <p:spPr>
          <a:xfrm>
            <a:off x="8502382" y="-761947"/>
            <a:ext cx="1340118" cy="432000"/>
          </a:xfrm>
          <a:prstGeom prst="rect">
            <a:avLst/>
          </a:prstGeom>
          <a:solidFill>
            <a:srgbClr val="F6F5FB"/>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000" b="0" i="0" u="none" strike="noStrike" kern="0" cap="none" spc="0" normalizeH="0" baseline="0" noProof="0" dirty="0">
              <a:ln>
                <a:noFill/>
              </a:ln>
              <a:solidFill>
                <a:srgbClr val="FFFFFF"/>
              </a:solidFill>
              <a:effectLst/>
              <a:uLnTx/>
              <a:uFillTx/>
              <a:latin typeface="Arial" panose="020B0604020202020204"/>
              <a:ea typeface="Microsoft YaHei" panose="020B0503020204020204" pitchFamily="34" charset="-122"/>
              <a:cs typeface="+mn-cs"/>
            </a:endParaRPr>
          </a:p>
        </p:txBody>
      </p:sp>
      <p:sp>
        <p:nvSpPr>
          <p:cNvPr id="73" name="矩形 72">
            <a:extLst>
              <a:ext uri="{FF2B5EF4-FFF2-40B4-BE49-F238E27FC236}">
                <a16:creationId xmlns:a16="http://schemas.microsoft.com/office/drawing/2014/main" id="{D7B8F954-CB53-8B4F-BA23-ADBEA4D7BD06}"/>
              </a:ext>
            </a:extLst>
          </p:cNvPr>
          <p:cNvSpPr/>
          <p:nvPr/>
        </p:nvSpPr>
        <p:spPr>
          <a:xfrm>
            <a:off x="3805598" y="-761947"/>
            <a:ext cx="1451154" cy="397999"/>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1600" b="0" i="0" u="none" strike="noStrike" kern="0" cap="none" spc="0" normalizeH="0" baseline="0" noProof="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74" name="矩形 73">
            <a:extLst>
              <a:ext uri="{FF2B5EF4-FFF2-40B4-BE49-F238E27FC236}">
                <a16:creationId xmlns:a16="http://schemas.microsoft.com/office/drawing/2014/main" id="{AEE2A270-6103-8542-B162-51CF620CB724}"/>
              </a:ext>
            </a:extLst>
          </p:cNvPr>
          <p:cNvSpPr/>
          <p:nvPr/>
        </p:nvSpPr>
        <p:spPr>
          <a:xfrm>
            <a:off x="5395387" y="-761947"/>
            <a:ext cx="1455248" cy="397226"/>
          </a:xfrm>
          <a:prstGeom prst="rect">
            <a:avLst/>
          </a:prstGeom>
          <a:gradFill>
            <a:gsLst>
              <a:gs pos="0">
                <a:srgbClr val="00B0FD"/>
              </a:gs>
              <a:gs pos="56000">
                <a:srgbClr val="0B6EFA"/>
              </a:gs>
              <a:gs pos="100000">
                <a:srgbClr val="7030A0"/>
              </a:gs>
            </a:gsLst>
            <a:lin ang="2700000" scaled="0"/>
          </a:gradFill>
          <a:ln w="12700" cap="flat" cmpd="sng" algn="ctr">
            <a:noFill/>
            <a:prstDash val="solid"/>
            <a:miter lim="800000"/>
          </a:ln>
          <a:effectLst>
            <a:outerShdw blurRad="317500" algn="tl" rotWithShape="0">
              <a:srgbClr val="3F3C47">
                <a:alpha val="2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2200" b="1" i="0" u="none" strike="noStrike" kern="0" cap="none" spc="0" normalizeH="0" baseline="0" noProof="0">
              <a:ln>
                <a:noFill/>
              </a:ln>
              <a:solidFill>
                <a:srgbClr val="FFFFFF"/>
              </a:solidFill>
              <a:effectLst/>
              <a:uLnTx/>
              <a:uFillTx/>
              <a:latin typeface="Arial" pitchFamily="34" charset="0"/>
              <a:ea typeface="华文细黑" pitchFamily="2" charset="-122"/>
              <a:cs typeface="Arial" pitchFamily="34" charset="0"/>
            </a:endParaRPr>
          </a:p>
        </p:txBody>
      </p:sp>
      <p:sp>
        <p:nvSpPr>
          <p:cNvPr id="78" name="文本占位符 11">
            <a:extLst>
              <a:ext uri="{FF2B5EF4-FFF2-40B4-BE49-F238E27FC236}">
                <a16:creationId xmlns:a16="http://schemas.microsoft.com/office/drawing/2014/main" id="{1AE82EBE-63E3-0D42-AAAF-8CB4E4BABFFA}"/>
              </a:ext>
            </a:extLst>
          </p:cNvPr>
          <p:cNvSpPr txBox="1">
            <a:spLocks/>
          </p:cNvSpPr>
          <p:nvPr/>
        </p:nvSpPr>
        <p:spPr>
          <a:xfrm>
            <a:off x="6977688" y="-761947"/>
            <a:ext cx="1397028" cy="432000"/>
          </a:xfrm>
          <a:prstGeom prst="rect">
            <a:avLst/>
          </a:prstGeom>
          <a:gradFill>
            <a:gsLst>
              <a:gs pos="100000">
                <a:srgbClr val="00B0F0"/>
              </a:gs>
              <a:gs pos="35000">
                <a:srgbClr val="00B0FD"/>
              </a:gs>
              <a:gs pos="0">
                <a:srgbClr val="1AD2FB"/>
              </a:gs>
            </a:gsLst>
            <a:lin ang="2700000" scaled="0"/>
          </a:gradFill>
          <a:ln>
            <a:noFill/>
          </a:ln>
        </p:spPr>
        <p:style>
          <a:lnRef idx="0">
            <a:scrgbClr r="0" g="0" b="0"/>
          </a:lnRef>
          <a:fillRef idx="0">
            <a:scrgbClr r="0" g="0" b="0"/>
          </a:fillRef>
          <a:effectRef idx="0">
            <a:scrgbClr r="0" g="0" b="0"/>
          </a:effectRef>
          <a:fontRef idx="minor">
            <a:schemeClr val="lt1"/>
          </a:fontRef>
        </p:style>
        <p:txBody>
          <a:bodyPr lIns="60959" tIns="60959" rIns="60959" bIns="60959" anchor="ctr"/>
          <a:lstStyle>
            <a:defPPr>
              <a:defRPr lang="en-US"/>
            </a:defPPr>
            <a:lvl1pPr algn="ctr" defTabSz="914400">
              <a:defRPr sz="1200">
                <a:solidFill>
                  <a:schemeClr val="bg1"/>
                </a:solidFill>
                <a:latin typeface="Arial" panose="020B0604020202020204" pitchFamily="34" charset="0"/>
                <a:cs typeface="Arial" panose="020B0604020202020204" pitchFamily="34" charset="0"/>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 altLang="zh-CN" sz="1200" b="0" i="0" u="none" strike="noStrike" kern="1200" cap="none" spc="0" normalizeH="0" baseline="0" noProof="0" dirty="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83" name="矩形 82">
            <a:extLst>
              <a:ext uri="{FF2B5EF4-FFF2-40B4-BE49-F238E27FC236}">
                <a16:creationId xmlns:a16="http://schemas.microsoft.com/office/drawing/2014/main" id="{A224511C-D8BB-A74D-B776-3F64491D1053}"/>
              </a:ext>
            </a:extLst>
          </p:cNvPr>
          <p:cNvSpPr/>
          <p:nvPr/>
        </p:nvSpPr>
        <p:spPr>
          <a:xfrm>
            <a:off x="2269936" y="-761947"/>
            <a:ext cx="1397027" cy="404054"/>
          </a:xfrm>
          <a:prstGeom prst="rect">
            <a:avLst/>
          </a:prstGeom>
          <a:gradFill flip="none" rotWithShape="0">
            <a:gsLst>
              <a:gs pos="0">
                <a:srgbClr val="60DF90"/>
              </a:gs>
              <a:gs pos="100000">
                <a:srgbClr val="00C0A6"/>
              </a:gs>
            </a:gsLst>
            <a:lin ang="2700000" scaled="0"/>
            <a:tileRect/>
          </a:gradFill>
          <a:ln w="12700">
            <a:noFill/>
            <a:miter lim="400000"/>
          </a:ln>
          <a:effectLst/>
        </p:spPr>
        <p:txBody>
          <a:bodyPr rot="0" spcFirstLastPara="0" vertOverflow="overflow" horzOverflow="overflow" vert="horz" wrap="square" lIns="45719" tIns="45720" rIns="45719"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srgbClr val="FFFFFF"/>
              </a:solidFill>
              <a:effectLst/>
              <a:uLnTx/>
              <a:uFillTx/>
              <a:latin typeface="Arial" panose="020B0604020202020204"/>
              <a:ea typeface="黑体" panose="02010609060101010101" pitchFamily="49" charset="-122"/>
              <a:cs typeface="+mn-cs"/>
            </a:endParaRPr>
          </a:p>
        </p:txBody>
      </p:sp>
      <p:sp>
        <p:nvSpPr>
          <p:cNvPr id="99" name="标题 1">
            <a:extLst>
              <a:ext uri="{FF2B5EF4-FFF2-40B4-BE49-F238E27FC236}">
                <a16:creationId xmlns:a16="http://schemas.microsoft.com/office/drawing/2014/main" id="{7084CAC7-F69A-1447-9F41-0E17817238CF}"/>
              </a:ext>
            </a:extLst>
          </p:cNvPr>
          <p:cNvSpPr txBox="1">
            <a:spLocks/>
          </p:cNvSpPr>
          <p:nvPr/>
        </p:nvSpPr>
        <p:spPr>
          <a:xfrm>
            <a:off x="318374" y="215901"/>
            <a:ext cx="11454525" cy="6062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lang="zh-CN" altLang="en-US" sz="3000" b="1" kern="1200" baseline="0">
                <a:solidFill>
                  <a:srgbClr val="3C3D43"/>
                </a:solidFill>
                <a:latin typeface="Arial" panose="020B0604020202020204" pitchFamily="34" charset="0"/>
                <a:ea typeface="Microsoft YaHei" panose="020B0503020204020204" pitchFamily="34" charset="-122"/>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en-US" altLang="zh-CN" sz="3000" b="1" i="0" u="none" strike="noStrike" kern="1200" cap="none" spc="0" normalizeH="0" baseline="0" noProof="0" dirty="0">
                <a:ln>
                  <a:noFill/>
                </a:ln>
                <a:solidFill>
                  <a:srgbClr val="3C3D43"/>
                </a:solidFill>
                <a:effectLst/>
                <a:uLnTx/>
                <a:uFillTx/>
                <a:latin typeface="Arial" panose="020B0604020202020204" pitchFamily="34" charset="0"/>
                <a:ea typeface="Microsoft YaHei" panose="020B0503020204020204" pitchFamily="34" charset="-122"/>
                <a:cs typeface="+mj-cs"/>
              </a:rPr>
              <a:t>Data Subscription Service</a:t>
            </a:r>
            <a:endParaRPr kumimoji="1" lang="en" altLang="en-US" sz="3000" b="1" i="0" u="none" strike="noStrike" kern="1200" cap="none" spc="0" normalizeH="0" baseline="0" noProof="0" dirty="0">
              <a:ln>
                <a:noFill/>
              </a:ln>
              <a:solidFill>
                <a:srgbClr val="3C3D43"/>
              </a:solidFill>
              <a:effectLst/>
              <a:uLnTx/>
              <a:uFillTx/>
              <a:latin typeface="Arial" panose="020B0604020202020204" pitchFamily="34" charset="0"/>
              <a:ea typeface="Microsoft YaHei" panose="020B0503020204020204" pitchFamily="34" charset="-122"/>
              <a:cs typeface="+mj-cs"/>
            </a:endParaRPr>
          </a:p>
        </p:txBody>
      </p:sp>
      <p:grpSp>
        <p:nvGrpSpPr>
          <p:cNvPr id="2" name="组合 1">
            <a:extLst>
              <a:ext uri="{FF2B5EF4-FFF2-40B4-BE49-F238E27FC236}">
                <a16:creationId xmlns:a16="http://schemas.microsoft.com/office/drawing/2014/main" id="{4BA8FAC6-2AFE-443C-9B8A-AC411CCAC4F4}"/>
              </a:ext>
            </a:extLst>
          </p:cNvPr>
          <p:cNvGrpSpPr/>
          <p:nvPr/>
        </p:nvGrpSpPr>
        <p:grpSpPr>
          <a:xfrm>
            <a:off x="312516" y="1140809"/>
            <a:ext cx="7036542" cy="4970432"/>
            <a:chOff x="312516" y="1140809"/>
            <a:chExt cx="7036542" cy="4970432"/>
          </a:xfrm>
        </p:grpSpPr>
        <p:sp>
          <p:nvSpPr>
            <p:cNvPr id="65" name="矩形 64">
              <a:extLst>
                <a:ext uri="{FF2B5EF4-FFF2-40B4-BE49-F238E27FC236}">
                  <a16:creationId xmlns:a16="http://schemas.microsoft.com/office/drawing/2014/main" id="{BCBEB1CF-A411-4B44-81B7-FF23A79D671A}"/>
                </a:ext>
              </a:extLst>
            </p:cNvPr>
            <p:cNvSpPr/>
            <p:nvPr/>
          </p:nvSpPr>
          <p:spPr>
            <a:xfrm>
              <a:off x="5676996" y="1140809"/>
              <a:ext cx="1672062" cy="4970432"/>
            </a:xfrm>
            <a:prstGeom prst="rect">
              <a:avLst/>
            </a:prstGeom>
            <a:solidFill>
              <a:srgbClr val="F7F5FC"/>
            </a:solidFill>
            <a:ln w="63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prstClr val="white"/>
                  </a:solidFill>
                  <a:effectLst/>
                  <a:uLnTx/>
                  <a:uFillTx/>
                  <a:latin typeface="Arial"/>
                  <a:ea typeface="微软雅黑"/>
                  <a:cs typeface="+mn-cs"/>
                </a:rPr>
                <a:t>        </a:t>
              </a:r>
              <a:endParaRPr kumimoji="1"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21" name="圆角矩形 33">
              <a:extLst>
                <a:ext uri="{FF2B5EF4-FFF2-40B4-BE49-F238E27FC236}">
                  <a16:creationId xmlns:a16="http://schemas.microsoft.com/office/drawing/2014/main" id="{A518181A-07D4-40F3-B7B9-22840053523A}"/>
                </a:ext>
              </a:extLst>
            </p:cNvPr>
            <p:cNvSpPr/>
            <p:nvPr/>
          </p:nvSpPr>
          <p:spPr>
            <a:xfrm flipH="1">
              <a:off x="5924819" y="2126049"/>
              <a:ext cx="1175091" cy="880836"/>
            </a:xfrm>
            <a:prstGeom prst="roundRect">
              <a:avLst>
                <a:gd name="adj" fmla="val 0"/>
              </a:avLst>
            </a:prstGeom>
            <a:gradFill>
              <a:gsLst>
                <a:gs pos="100000">
                  <a:srgbClr val="00B0F0"/>
                </a:gs>
                <a:gs pos="35000">
                  <a:srgbClr val="00B0FD"/>
                </a:gs>
                <a:gs pos="0">
                  <a:srgbClr val="1AD2FB"/>
                </a:gs>
              </a:gsLst>
              <a:lin ang="2700000" scaled="0"/>
            </a:gradFill>
            <a:ln>
              <a:noFill/>
            </a:ln>
          </p:spPr>
          <p:style>
            <a:lnRef idx="0">
              <a:scrgbClr r="0" g="0" b="0"/>
            </a:lnRef>
            <a:fillRef idx="0">
              <a:scrgbClr r="0" g="0" b="0"/>
            </a:fillRef>
            <a:effectRef idx="0">
              <a:scrgbClr r="0" g="0" b="0"/>
            </a:effectRef>
            <a:fontRef idx="minor">
              <a:schemeClr val="lt1"/>
            </a:fontRef>
          </p:style>
          <p:txBody>
            <a:bodyPr lIns="60959" tIns="60959" rIns="60959" bIns="60959"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122" name="圆角矩形 34">
              <a:extLst>
                <a:ext uri="{FF2B5EF4-FFF2-40B4-BE49-F238E27FC236}">
                  <a16:creationId xmlns:a16="http://schemas.microsoft.com/office/drawing/2014/main" id="{F3A18698-548B-4249-90D4-325E5DBD4D12}"/>
                </a:ext>
              </a:extLst>
            </p:cNvPr>
            <p:cNvSpPr/>
            <p:nvPr/>
          </p:nvSpPr>
          <p:spPr>
            <a:xfrm flipH="1">
              <a:off x="5924818" y="3181659"/>
              <a:ext cx="1175091" cy="880836"/>
            </a:xfrm>
            <a:prstGeom prst="roundRect">
              <a:avLst>
                <a:gd name="adj" fmla="val 0"/>
              </a:avLst>
            </a:prstGeom>
            <a:gradFill>
              <a:gsLst>
                <a:gs pos="100000">
                  <a:srgbClr val="00B0F0"/>
                </a:gs>
                <a:gs pos="35000">
                  <a:srgbClr val="00B0FD"/>
                </a:gs>
                <a:gs pos="0">
                  <a:srgbClr val="1AD2FB"/>
                </a:gs>
              </a:gsLst>
              <a:lin ang="2700000" scaled="0"/>
            </a:gradFill>
            <a:ln>
              <a:noFill/>
            </a:ln>
          </p:spPr>
          <p:style>
            <a:lnRef idx="0">
              <a:scrgbClr r="0" g="0" b="0"/>
            </a:lnRef>
            <a:fillRef idx="0">
              <a:scrgbClr r="0" g="0" b="0"/>
            </a:fillRef>
            <a:effectRef idx="0">
              <a:scrgbClr r="0" g="0" b="0"/>
            </a:effectRef>
            <a:fontRef idx="minor">
              <a:schemeClr val="lt1"/>
            </a:fontRef>
          </p:style>
          <p:txBody>
            <a:bodyPr lIns="60959" tIns="60959" rIns="60959" bIns="60959"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123" name="圆角矩形 35">
              <a:extLst>
                <a:ext uri="{FF2B5EF4-FFF2-40B4-BE49-F238E27FC236}">
                  <a16:creationId xmlns:a16="http://schemas.microsoft.com/office/drawing/2014/main" id="{2952B2F6-EC35-42E7-9077-ECCDB31684D5}"/>
                </a:ext>
              </a:extLst>
            </p:cNvPr>
            <p:cNvSpPr/>
            <p:nvPr/>
          </p:nvSpPr>
          <p:spPr>
            <a:xfrm flipH="1">
              <a:off x="5924816" y="4237269"/>
              <a:ext cx="1175092" cy="880836"/>
            </a:xfrm>
            <a:prstGeom prst="roundRect">
              <a:avLst>
                <a:gd name="adj" fmla="val 0"/>
              </a:avLst>
            </a:prstGeom>
            <a:gradFill>
              <a:gsLst>
                <a:gs pos="100000">
                  <a:srgbClr val="00B0F0"/>
                </a:gs>
                <a:gs pos="35000">
                  <a:srgbClr val="00B0FD"/>
                </a:gs>
                <a:gs pos="0">
                  <a:srgbClr val="1AD2FB"/>
                </a:gs>
              </a:gsLst>
              <a:lin ang="2700000" scaled="0"/>
            </a:gradFill>
            <a:ln>
              <a:noFill/>
            </a:ln>
          </p:spPr>
          <p:style>
            <a:lnRef idx="0">
              <a:scrgbClr r="0" g="0" b="0"/>
            </a:lnRef>
            <a:fillRef idx="0">
              <a:scrgbClr r="0" g="0" b="0"/>
            </a:fillRef>
            <a:effectRef idx="0">
              <a:scrgbClr r="0" g="0" b="0"/>
            </a:effectRef>
            <a:fontRef idx="minor">
              <a:schemeClr val="lt1"/>
            </a:fontRef>
          </p:style>
          <p:txBody>
            <a:bodyPr lIns="60959" tIns="60959" rIns="60959" bIns="60959"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60" name="矩形 59">
              <a:extLst>
                <a:ext uri="{FF2B5EF4-FFF2-40B4-BE49-F238E27FC236}">
                  <a16:creationId xmlns:a16="http://schemas.microsoft.com/office/drawing/2014/main" id="{CEBC968A-869B-C84E-A22A-ED71D96481BC}"/>
                </a:ext>
              </a:extLst>
            </p:cNvPr>
            <p:cNvSpPr/>
            <p:nvPr/>
          </p:nvSpPr>
          <p:spPr>
            <a:xfrm>
              <a:off x="1854651" y="1140809"/>
              <a:ext cx="1672062" cy="4970432"/>
            </a:xfrm>
            <a:prstGeom prst="rect">
              <a:avLst/>
            </a:prstGeom>
            <a:solidFill>
              <a:srgbClr val="F7F5FC"/>
            </a:solidFill>
            <a:ln w="63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prstClr val="white"/>
                  </a:solidFill>
                  <a:effectLst/>
                  <a:uLnTx/>
                  <a:uFillTx/>
                  <a:latin typeface="Arial"/>
                  <a:ea typeface="微软雅黑"/>
                  <a:cs typeface="+mn-cs"/>
                </a:rPr>
                <a:t>        </a:t>
              </a:r>
              <a:endParaRPr kumimoji="1"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84" name="矩形 83">
              <a:extLst>
                <a:ext uri="{FF2B5EF4-FFF2-40B4-BE49-F238E27FC236}">
                  <a16:creationId xmlns:a16="http://schemas.microsoft.com/office/drawing/2014/main" id="{7574E674-6AD4-BB45-BB31-47FBFFA41C4D}"/>
                </a:ext>
              </a:extLst>
            </p:cNvPr>
            <p:cNvSpPr/>
            <p:nvPr/>
          </p:nvSpPr>
          <p:spPr>
            <a:xfrm>
              <a:off x="1928891" y="1559590"/>
              <a:ext cx="1518378" cy="4469232"/>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600" b="0" i="0" u="none" strike="noStrike" kern="0" cap="none" spc="0" normalizeH="0" baseline="0" noProof="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59" name="矩形 58">
              <a:extLst>
                <a:ext uri="{FF2B5EF4-FFF2-40B4-BE49-F238E27FC236}">
                  <a16:creationId xmlns:a16="http://schemas.microsoft.com/office/drawing/2014/main" id="{0B07AB23-3015-6145-A078-09B2285B8FA5}"/>
                </a:ext>
              </a:extLst>
            </p:cNvPr>
            <p:cNvSpPr/>
            <p:nvPr/>
          </p:nvSpPr>
          <p:spPr>
            <a:xfrm>
              <a:off x="312516" y="1140809"/>
              <a:ext cx="1303024" cy="4970432"/>
            </a:xfrm>
            <a:prstGeom prst="rect">
              <a:avLst/>
            </a:prstGeom>
            <a:solidFill>
              <a:srgbClr val="F7F5FC"/>
            </a:solidFill>
            <a:ln w="63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prstClr val="white"/>
                  </a:solidFill>
                  <a:effectLst/>
                  <a:uLnTx/>
                  <a:uFillTx/>
                  <a:latin typeface="Arial"/>
                  <a:ea typeface="微软雅黑"/>
                  <a:cs typeface="+mn-cs"/>
                </a:rPr>
                <a:t>        </a:t>
              </a:r>
              <a:endParaRPr kumimoji="1"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64" name="矩形 63">
              <a:extLst>
                <a:ext uri="{FF2B5EF4-FFF2-40B4-BE49-F238E27FC236}">
                  <a16:creationId xmlns:a16="http://schemas.microsoft.com/office/drawing/2014/main" id="{FE0B3F06-FCE8-D845-A011-6ACFF271838B}"/>
                </a:ext>
              </a:extLst>
            </p:cNvPr>
            <p:cNvSpPr/>
            <p:nvPr/>
          </p:nvSpPr>
          <p:spPr>
            <a:xfrm>
              <a:off x="3765824" y="1140809"/>
              <a:ext cx="1672062" cy="4970432"/>
            </a:xfrm>
            <a:prstGeom prst="rect">
              <a:avLst/>
            </a:prstGeom>
            <a:solidFill>
              <a:srgbClr val="F7F5FC"/>
            </a:solidFill>
            <a:ln w="63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prstClr val="white"/>
                  </a:solidFill>
                  <a:effectLst/>
                  <a:uLnTx/>
                  <a:uFillTx/>
                  <a:latin typeface="Arial"/>
                  <a:ea typeface="微软雅黑"/>
                  <a:cs typeface="+mn-cs"/>
                </a:rPr>
                <a:t>        </a:t>
              </a:r>
              <a:endParaRPr kumimoji="1"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54" name="Shape 811">
              <a:extLst>
                <a:ext uri="{FF2B5EF4-FFF2-40B4-BE49-F238E27FC236}">
                  <a16:creationId xmlns:a16="http://schemas.microsoft.com/office/drawing/2014/main" id="{2056C353-7680-B14C-AC55-004C5CF6441C}"/>
                </a:ext>
              </a:extLst>
            </p:cNvPr>
            <p:cNvSpPr/>
            <p:nvPr/>
          </p:nvSpPr>
          <p:spPr>
            <a:xfrm flipH="1">
              <a:off x="1057475" y="3889572"/>
              <a:ext cx="438638" cy="9239"/>
            </a:xfrm>
            <a:prstGeom prst="line">
              <a:avLst/>
            </a:prstGeom>
            <a:ln>
              <a:tailEnd type="triangle"/>
            </a:ln>
          </p:spPr>
          <p:style>
            <a:lnRef idx="1">
              <a:schemeClr val="dk1"/>
            </a:lnRef>
            <a:fillRef idx="0">
              <a:schemeClr val="dk1"/>
            </a:fillRef>
            <a:effectRef idx="0">
              <a:schemeClr val="dk1"/>
            </a:effectRef>
            <a:fontRef idx="minor">
              <a:schemeClr val="tx1"/>
            </a:fontRef>
          </p:style>
          <p:txBody>
            <a:bodyPr lIns="45718" tIns="45718" rIns="45718" bIns="45718"/>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a:ln>
                  <a:noFill/>
                </a:ln>
                <a:solidFill>
                  <a:prstClr val="black"/>
                </a:solidFill>
                <a:effectLst/>
                <a:uLnTx/>
                <a:uFillTx/>
                <a:latin typeface="Arial"/>
                <a:ea typeface="微软雅黑"/>
                <a:cs typeface="+mn-cs"/>
              </a:endParaRPr>
            </a:p>
          </p:txBody>
        </p:sp>
        <p:sp>
          <p:nvSpPr>
            <p:cNvPr id="62" name="圆角矩形 61">
              <a:extLst>
                <a:ext uri="{FF2B5EF4-FFF2-40B4-BE49-F238E27FC236}">
                  <a16:creationId xmlns:a16="http://schemas.microsoft.com/office/drawing/2014/main" id="{4DEEEF63-7B83-49A4-98F5-681BFCF5C2C3}"/>
                </a:ext>
              </a:extLst>
            </p:cNvPr>
            <p:cNvSpPr/>
            <p:nvPr/>
          </p:nvSpPr>
          <p:spPr>
            <a:xfrm>
              <a:off x="394347" y="3832822"/>
              <a:ext cx="1132114" cy="2196000"/>
            </a:xfrm>
            <a:prstGeom prst="roundRect">
              <a:avLst>
                <a:gd name="adj" fmla="val 0"/>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200" b="0" i="0" u="none" strike="noStrike" kern="1200" cap="none" spc="0" normalizeH="0" baseline="0" noProof="0">
                <a:ln>
                  <a:noFill/>
                </a:ln>
                <a:solidFill>
                  <a:srgbClr val="E7E6E6"/>
                </a:solidFill>
                <a:effectLst/>
                <a:uLnTx/>
                <a:uFillTx/>
                <a:latin typeface="Calibri"/>
                <a:ea typeface="微软雅黑"/>
                <a:cs typeface="Calibri" panose="020F0502020204030204" pitchFamily="34" charset="0"/>
              </a:endParaRPr>
            </a:p>
          </p:txBody>
        </p:sp>
        <p:sp>
          <p:nvSpPr>
            <p:cNvPr id="75" name="圆角矩形 2">
              <a:extLst>
                <a:ext uri="{FF2B5EF4-FFF2-40B4-BE49-F238E27FC236}">
                  <a16:creationId xmlns:a16="http://schemas.microsoft.com/office/drawing/2014/main" id="{50B6D3D1-A1FA-4386-9E0C-DF327BAC8F3A}"/>
                </a:ext>
              </a:extLst>
            </p:cNvPr>
            <p:cNvSpPr/>
            <p:nvPr/>
          </p:nvSpPr>
          <p:spPr>
            <a:xfrm>
              <a:off x="394347" y="1559590"/>
              <a:ext cx="1132114" cy="2196000"/>
            </a:xfrm>
            <a:prstGeom prst="roundRect">
              <a:avLst>
                <a:gd name="adj" fmla="val 0"/>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200" b="0" i="0" u="none" strike="noStrike" kern="1200" cap="none" spc="0" normalizeH="0" baseline="0" noProof="0">
                <a:ln>
                  <a:noFill/>
                </a:ln>
                <a:solidFill>
                  <a:srgbClr val="E7E6E6"/>
                </a:solidFill>
                <a:effectLst/>
                <a:uLnTx/>
                <a:uFillTx/>
                <a:latin typeface="Calibri"/>
                <a:ea typeface="微软雅黑"/>
                <a:cs typeface="Calibri" panose="020F0502020204030204" pitchFamily="34" charset="0"/>
              </a:endParaRPr>
            </a:p>
          </p:txBody>
        </p:sp>
        <p:sp>
          <p:nvSpPr>
            <p:cNvPr id="76" name="文本框 75">
              <a:extLst>
                <a:ext uri="{FF2B5EF4-FFF2-40B4-BE49-F238E27FC236}">
                  <a16:creationId xmlns:a16="http://schemas.microsoft.com/office/drawing/2014/main" id="{21B4783D-8001-43CD-99E9-F7FCFAED7926}"/>
                </a:ext>
              </a:extLst>
            </p:cNvPr>
            <p:cNvSpPr txBox="1"/>
            <p:nvPr/>
          </p:nvSpPr>
          <p:spPr>
            <a:xfrm>
              <a:off x="425828" y="2553450"/>
              <a:ext cx="1072608" cy="748154"/>
            </a:xfrm>
            <a:prstGeom prst="rect">
              <a:avLst/>
            </a:prstGeom>
            <a:noFill/>
          </p:spPr>
          <p:txBody>
            <a:bodyPr wrap="square" rtlCol="0">
              <a:spAutoFit/>
            </a:bodyPr>
            <a:lstStyle/>
            <a:p>
              <a:pPr marL="0" marR="0" lvl="0" indent="0" algn="ctr" defTabSz="914400" rtl="0" eaLnBrk="1" fontAlgn="auto" latinLnBrk="0" hangingPunct="1">
                <a:lnSpc>
                  <a:spcPts val="126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solidFill>
                  <a:effectLst/>
                  <a:uLnTx/>
                  <a:uFillTx/>
                  <a:latin typeface="Arial"/>
                  <a:ea typeface="微软雅黑"/>
                  <a:cs typeface="+mn-cs"/>
                </a:rPr>
                <a:t>Raw Data Point</a:t>
              </a:r>
            </a:p>
            <a:p>
              <a:pPr marL="0" marR="0" lvl="0" indent="0" algn="ctr" defTabSz="914400" rtl="0" eaLnBrk="1" fontAlgn="auto" latinLnBrk="0" hangingPunct="1">
                <a:lnSpc>
                  <a:spcPts val="126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solidFill>
                  <a:effectLst/>
                  <a:uLnTx/>
                  <a:uFillTx/>
                  <a:latin typeface="Arial"/>
                  <a:ea typeface="微软雅黑"/>
                  <a:cs typeface="+mn-cs"/>
                </a:rPr>
                <a:t>Normalized Data</a:t>
              </a:r>
              <a:endParaRPr kumimoji="0" lang="zh-CN" altLang="en-US" sz="105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77" name="文本框 76">
              <a:extLst>
                <a:ext uri="{FF2B5EF4-FFF2-40B4-BE49-F238E27FC236}">
                  <a16:creationId xmlns:a16="http://schemas.microsoft.com/office/drawing/2014/main" id="{E1BDC5D5-4808-4885-B51D-7B0EE9EE1358}"/>
                </a:ext>
              </a:extLst>
            </p:cNvPr>
            <p:cNvSpPr txBox="1"/>
            <p:nvPr/>
          </p:nvSpPr>
          <p:spPr>
            <a:xfrm>
              <a:off x="394346" y="4976630"/>
              <a:ext cx="1127218" cy="248017"/>
            </a:xfrm>
            <a:prstGeom prst="rect">
              <a:avLst/>
            </a:prstGeom>
            <a:noFill/>
          </p:spPr>
          <p:txBody>
            <a:bodyPr wrap="square" rtlCol="0">
              <a:spAutoFit/>
            </a:bodyPr>
            <a:lstStyle/>
            <a:p>
              <a:pPr marL="0" marR="0" lvl="0" indent="0" algn="ctr" defTabSz="914400" rtl="0" eaLnBrk="1" fontAlgn="auto" latinLnBrk="0" hangingPunct="1">
                <a:lnSpc>
                  <a:spcPts val="126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solidFill>
                  <a:effectLst/>
                  <a:uLnTx/>
                  <a:uFillTx/>
                  <a:latin typeface="Arial"/>
                  <a:ea typeface="微软雅黑"/>
                  <a:cs typeface="+mn-cs"/>
                </a:rPr>
                <a:t>Device Alerts</a:t>
              </a:r>
              <a:endParaRPr kumimoji="0" lang="zh-CN" altLang="en-US" sz="1050" b="0" i="0" u="none" strike="noStrike" kern="1200" cap="none" spc="0" normalizeH="0" baseline="0" noProof="0" dirty="0">
                <a:ln>
                  <a:noFill/>
                </a:ln>
                <a:solidFill>
                  <a:prstClr val="white"/>
                </a:solidFill>
                <a:effectLst/>
                <a:uLnTx/>
                <a:uFillTx/>
                <a:latin typeface="Arial"/>
                <a:ea typeface="微软雅黑"/>
                <a:cs typeface="+mn-cs"/>
              </a:endParaRPr>
            </a:p>
          </p:txBody>
        </p:sp>
        <p:pic>
          <p:nvPicPr>
            <p:cNvPr id="81" name="图形 80">
              <a:extLst>
                <a:ext uri="{FF2B5EF4-FFF2-40B4-BE49-F238E27FC236}">
                  <a16:creationId xmlns:a16="http://schemas.microsoft.com/office/drawing/2014/main" id="{B3E48977-B386-437C-B431-DAB5E40CA2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0498" y="2118681"/>
              <a:ext cx="327060" cy="352350"/>
            </a:xfrm>
            <a:prstGeom prst="rect">
              <a:avLst/>
            </a:prstGeom>
          </p:spPr>
        </p:pic>
        <p:pic>
          <p:nvPicPr>
            <p:cNvPr id="82" name="图形 81">
              <a:extLst>
                <a:ext uri="{FF2B5EF4-FFF2-40B4-BE49-F238E27FC236}">
                  <a16:creationId xmlns:a16="http://schemas.microsoft.com/office/drawing/2014/main" id="{B71AE5A5-704E-46A2-81AC-662CB88E11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7696" y="4571976"/>
              <a:ext cx="280515" cy="329257"/>
            </a:xfrm>
            <a:prstGeom prst="rect">
              <a:avLst/>
            </a:prstGeom>
          </p:spPr>
        </p:pic>
        <p:sp>
          <p:nvSpPr>
            <p:cNvPr id="114" name="Shape 832">
              <a:extLst>
                <a:ext uri="{FF2B5EF4-FFF2-40B4-BE49-F238E27FC236}">
                  <a16:creationId xmlns:a16="http://schemas.microsoft.com/office/drawing/2014/main" id="{9FC6CA37-4E97-41DF-9A15-E487488613B8}"/>
                </a:ext>
              </a:extLst>
            </p:cNvPr>
            <p:cNvSpPr/>
            <p:nvPr/>
          </p:nvSpPr>
          <p:spPr>
            <a:xfrm>
              <a:off x="2119845" y="3714857"/>
              <a:ext cx="1136470" cy="4924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ctr">
              <a:spAutoFit/>
            </a:bodyPr>
            <a:lstStyle>
              <a:lvl1pPr algn="ctr" defTabSz="1219200">
                <a:defRPr sz="1200">
                  <a:solidFill>
                    <a:srgbClr val="FFFFFF"/>
                  </a:solidFill>
                  <a:latin typeface="+mn-lt"/>
                  <a:ea typeface="+mn-ea"/>
                  <a:cs typeface="+mn-cs"/>
                  <a:sym typeface="Calibri"/>
                </a:defRPr>
              </a:lvl1pPr>
            </a:lstStyle>
            <a:p>
              <a:pPr marL="0" marR="0" lvl="0" indent="0" algn="ctr" defTabSz="1219200"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dirty="0">
                  <a:ln>
                    <a:noFill/>
                  </a:ln>
                  <a:solidFill>
                    <a:prstClr val="white"/>
                  </a:solidFill>
                  <a:effectLst/>
                  <a:uLnTx/>
                  <a:uFillTx/>
                  <a:latin typeface="Arial"/>
                  <a:ea typeface="微软雅黑"/>
                  <a:cs typeface="+mn-cs"/>
                  <a:sym typeface="Calibri"/>
                </a:rPr>
                <a:t>Subscription Server</a:t>
              </a:r>
            </a:p>
          </p:txBody>
        </p:sp>
        <p:pic>
          <p:nvPicPr>
            <p:cNvPr id="115" name="图形 114">
              <a:extLst>
                <a:ext uri="{FF2B5EF4-FFF2-40B4-BE49-F238E27FC236}">
                  <a16:creationId xmlns:a16="http://schemas.microsoft.com/office/drawing/2014/main" id="{836DAF30-873A-44B6-852D-0024444A812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32379" y="3381116"/>
              <a:ext cx="272708" cy="292407"/>
            </a:xfrm>
            <a:prstGeom prst="rect">
              <a:avLst/>
            </a:prstGeom>
          </p:spPr>
        </p:pic>
        <p:sp>
          <p:nvSpPr>
            <p:cNvPr id="964" name="Shape 811"/>
            <p:cNvSpPr/>
            <p:nvPr/>
          </p:nvSpPr>
          <p:spPr>
            <a:xfrm flipV="1">
              <a:off x="1521559" y="2705571"/>
              <a:ext cx="400174" cy="0"/>
            </a:xfrm>
            <a:prstGeom prst="line">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txBody>
            <a:bodyPr lIns="45718" tIns="45718" rIns="45718" bIns="45718"/>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17" name="Shape 811">
              <a:extLst>
                <a:ext uri="{FF2B5EF4-FFF2-40B4-BE49-F238E27FC236}">
                  <a16:creationId xmlns:a16="http://schemas.microsoft.com/office/drawing/2014/main" id="{D7FDD041-01FB-4507-AA9C-81465C2D9801}"/>
                </a:ext>
              </a:extLst>
            </p:cNvPr>
            <p:cNvSpPr/>
            <p:nvPr/>
          </p:nvSpPr>
          <p:spPr>
            <a:xfrm flipV="1">
              <a:off x="1496113" y="4975392"/>
              <a:ext cx="448799" cy="0"/>
            </a:xfrm>
            <a:prstGeom prst="line">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txBody>
            <a:bodyPr lIns="45718" tIns="45718" rIns="45718" bIns="45718"/>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a:ln>
                  <a:noFill/>
                </a:ln>
                <a:solidFill>
                  <a:prstClr val="black"/>
                </a:solidFill>
                <a:effectLst/>
                <a:uLnTx/>
                <a:uFillTx/>
                <a:latin typeface="Arial"/>
                <a:ea typeface="微软雅黑"/>
                <a:cs typeface="+mn-cs"/>
              </a:endParaRPr>
            </a:p>
          </p:txBody>
        </p:sp>
        <p:pic>
          <p:nvPicPr>
            <p:cNvPr id="126" name="图形 125">
              <a:extLst>
                <a:ext uri="{FF2B5EF4-FFF2-40B4-BE49-F238E27FC236}">
                  <a16:creationId xmlns:a16="http://schemas.microsoft.com/office/drawing/2014/main" id="{D75C56CA-3FDB-4201-BDFD-07E6FDA782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60203" y="2299974"/>
              <a:ext cx="304323" cy="298663"/>
            </a:xfrm>
            <a:prstGeom prst="rect">
              <a:avLst/>
            </a:prstGeom>
          </p:spPr>
        </p:pic>
        <p:sp>
          <p:nvSpPr>
            <p:cNvPr id="127" name="矩形 126">
              <a:extLst>
                <a:ext uri="{FF2B5EF4-FFF2-40B4-BE49-F238E27FC236}">
                  <a16:creationId xmlns:a16="http://schemas.microsoft.com/office/drawing/2014/main" id="{89AC14E5-0DCB-4CF9-AD22-A8CEF7FC1B26}"/>
                </a:ext>
              </a:extLst>
            </p:cNvPr>
            <p:cNvSpPr/>
            <p:nvPr/>
          </p:nvSpPr>
          <p:spPr>
            <a:xfrm>
              <a:off x="6179077" y="2631383"/>
              <a:ext cx="666575" cy="2616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a:ln>
                    <a:noFill/>
                  </a:ln>
                  <a:solidFill>
                    <a:prstClr val="white"/>
                  </a:solidFill>
                  <a:effectLst/>
                  <a:uLnTx/>
                  <a:uFillTx/>
                  <a:latin typeface="Arial" panose="020B0604020202020204" pitchFamily="34" charset="0"/>
                  <a:ea typeface="微软雅黑"/>
                  <a:cs typeface="Arial" panose="020B0604020202020204" pitchFamily="34" charset="0"/>
                </a:rPr>
                <a:t>APP 1</a:t>
              </a:r>
              <a:endParaRPr kumimoji="1" lang="zh-CN" altLang="en-US" sz="1100" b="0" i="0" u="none" strike="noStrike" kern="0" cap="none" spc="0" normalizeH="0" baseline="0" noProof="0" dirty="0">
                <a:ln>
                  <a:noFill/>
                </a:ln>
                <a:solidFill>
                  <a:prstClr val="white"/>
                </a:solidFill>
                <a:effectLst/>
                <a:uLnTx/>
                <a:uFillTx/>
                <a:latin typeface="Arial" panose="020B0604020202020204" pitchFamily="34" charset="0"/>
                <a:ea typeface="微软雅黑"/>
                <a:cs typeface="Arial" panose="020B0604020202020204" pitchFamily="34" charset="0"/>
              </a:endParaRPr>
            </a:p>
          </p:txBody>
        </p:sp>
        <p:sp>
          <p:nvSpPr>
            <p:cNvPr id="143" name="Shape 815">
              <a:extLst>
                <a:ext uri="{FF2B5EF4-FFF2-40B4-BE49-F238E27FC236}">
                  <a16:creationId xmlns:a16="http://schemas.microsoft.com/office/drawing/2014/main" id="{CE9CBD6B-5669-4231-9091-43A828B54E07}"/>
                </a:ext>
              </a:extLst>
            </p:cNvPr>
            <p:cNvSpPr txBox="1"/>
            <p:nvPr/>
          </p:nvSpPr>
          <p:spPr>
            <a:xfrm>
              <a:off x="5169299" y="3908981"/>
              <a:ext cx="403176" cy="3271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0958" tIns="60958" rIns="60958" bIns="60958">
              <a:spAutoFit/>
            </a:bodyPr>
            <a:lstStyle>
              <a:lvl1pPr defTabSz="1219200">
                <a:defRPr sz="1200" b="1"/>
              </a:lvl1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sz="1050" b="1" i="0" u="none" strike="noStrike" kern="1200" cap="none" spc="0" normalizeH="0" baseline="0" noProof="0" dirty="0">
                  <a:ln>
                    <a:noFill/>
                  </a:ln>
                  <a:solidFill>
                    <a:prstClr val="black"/>
                  </a:solidFill>
                  <a:effectLst/>
                  <a:uLnTx/>
                  <a:uFillTx/>
                  <a:latin typeface="Arial"/>
                  <a:ea typeface="微软雅黑"/>
                  <a:cs typeface="+mn-cs"/>
                </a:rPr>
                <a:t>SDK</a:t>
              </a:r>
            </a:p>
          </p:txBody>
        </p:sp>
        <p:sp>
          <p:nvSpPr>
            <p:cNvPr id="144" name="Shape 840">
              <a:extLst>
                <a:ext uri="{FF2B5EF4-FFF2-40B4-BE49-F238E27FC236}">
                  <a16:creationId xmlns:a16="http://schemas.microsoft.com/office/drawing/2014/main" id="{373FDA88-DFB9-4D96-84F6-D8F4221ACBA1}"/>
                </a:ext>
              </a:extLst>
            </p:cNvPr>
            <p:cNvSpPr/>
            <p:nvPr/>
          </p:nvSpPr>
          <p:spPr>
            <a:xfrm flipV="1">
              <a:off x="5185631" y="2553450"/>
              <a:ext cx="709506" cy="0"/>
            </a:xfrm>
            <a:prstGeom prst="line">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txBody>
            <a:bodyPr lIns="45718" tIns="45718" rIns="45718" bIns="45718"/>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a:ln>
                  <a:noFill/>
                </a:ln>
                <a:solidFill>
                  <a:prstClr val="black"/>
                </a:solidFill>
                <a:effectLst/>
                <a:uLnTx/>
                <a:uFillTx/>
                <a:latin typeface="Arial"/>
                <a:ea typeface="微软雅黑"/>
                <a:cs typeface="+mn-cs"/>
              </a:endParaRPr>
            </a:p>
          </p:txBody>
        </p:sp>
        <p:sp>
          <p:nvSpPr>
            <p:cNvPr id="148" name="Shape 815">
              <a:extLst>
                <a:ext uri="{FF2B5EF4-FFF2-40B4-BE49-F238E27FC236}">
                  <a16:creationId xmlns:a16="http://schemas.microsoft.com/office/drawing/2014/main" id="{A97DDC60-2256-446B-B330-ABE6FA5AD18E}"/>
                </a:ext>
              </a:extLst>
            </p:cNvPr>
            <p:cNvSpPr txBox="1"/>
            <p:nvPr/>
          </p:nvSpPr>
          <p:spPr>
            <a:xfrm>
              <a:off x="5356933" y="2241178"/>
              <a:ext cx="403176" cy="3271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0958" tIns="60958" rIns="60958" bIns="60958">
              <a:spAutoFit/>
            </a:bodyPr>
            <a:lstStyle>
              <a:lvl1pPr defTabSz="1219200">
                <a:defRPr sz="1200" b="1"/>
              </a:lvl1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sz="1050" b="1" i="0" u="none" strike="noStrike" kern="1200" cap="none" spc="0" normalizeH="0" baseline="0" noProof="0" dirty="0">
                  <a:ln>
                    <a:noFill/>
                  </a:ln>
                  <a:solidFill>
                    <a:prstClr val="black"/>
                  </a:solidFill>
                  <a:effectLst/>
                  <a:uLnTx/>
                  <a:uFillTx/>
                  <a:latin typeface="Arial"/>
                  <a:ea typeface="微软雅黑"/>
                  <a:cs typeface="+mn-cs"/>
                </a:rPr>
                <a:t>SDK</a:t>
              </a:r>
            </a:p>
          </p:txBody>
        </p:sp>
        <p:sp>
          <p:nvSpPr>
            <p:cNvPr id="66" name="Shape 902">
              <a:extLst>
                <a:ext uri="{FF2B5EF4-FFF2-40B4-BE49-F238E27FC236}">
                  <a16:creationId xmlns:a16="http://schemas.microsoft.com/office/drawing/2014/main" id="{374782A1-758A-E94A-B12D-8294EC151CC4}"/>
                </a:ext>
              </a:extLst>
            </p:cNvPr>
            <p:cNvSpPr txBox="1"/>
            <p:nvPr/>
          </p:nvSpPr>
          <p:spPr>
            <a:xfrm>
              <a:off x="432601" y="1196541"/>
              <a:ext cx="1019186" cy="3077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0958" tIns="60958" rIns="60958" bIns="60958">
              <a:spAutoFit/>
            </a:bodyPr>
            <a:lstStyle>
              <a:lvl1pPr defTabSz="1219200">
                <a:defRPr sz="1600" b="1">
                  <a:solidFill>
                    <a:srgbClr val="C00000"/>
                  </a:solidFill>
                </a:defRPr>
              </a:lvl1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sz="1200" b="1" i="0" u="none" strike="noStrike" kern="1200" cap="none" spc="0" normalizeH="0" baseline="0" noProof="0" dirty="0">
                  <a:ln>
                    <a:noFill/>
                  </a:ln>
                  <a:solidFill>
                    <a:prstClr val="black"/>
                  </a:solidFill>
                  <a:effectLst/>
                  <a:uLnTx/>
                  <a:uFillTx/>
                  <a:latin typeface="Arial"/>
                  <a:ea typeface="微软雅黑"/>
                  <a:cs typeface="+mn-cs"/>
                </a:rPr>
                <a:t>Data Source</a:t>
              </a:r>
            </a:p>
          </p:txBody>
        </p:sp>
        <p:sp>
          <p:nvSpPr>
            <p:cNvPr id="67" name="Shape 902">
              <a:extLst>
                <a:ext uri="{FF2B5EF4-FFF2-40B4-BE49-F238E27FC236}">
                  <a16:creationId xmlns:a16="http://schemas.microsoft.com/office/drawing/2014/main" id="{AAAC494D-DE3F-4449-B6D8-947CCEA33FBA}"/>
                </a:ext>
              </a:extLst>
            </p:cNvPr>
            <p:cNvSpPr txBox="1"/>
            <p:nvPr/>
          </p:nvSpPr>
          <p:spPr>
            <a:xfrm>
              <a:off x="1928891" y="1196541"/>
              <a:ext cx="1585045" cy="3077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0958" tIns="60958" rIns="60958" bIns="60958">
              <a:spAutoFit/>
            </a:bodyPr>
            <a:lstStyle>
              <a:lvl1pPr defTabSz="1219200">
                <a:defRPr sz="1600" b="1">
                  <a:solidFill>
                    <a:srgbClr val="C00000"/>
                  </a:solidFill>
                </a:defRPr>
              </a:lvl1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a:ea typeface="微软雅黑"/>
                  <a:cs typeface="+mn-cs"/>
                </a:rPr>
                <a:t>Subscription Server</a:t>
              </a:r>
              <a:endParaRPr kumimoji="0" sz="1200" b="1" i="0" u="none" strike="noStrike" kern="1200" cap="none" spc="0" normalizeH="0" baseline="0" noProof="0" dirty="0">
                <a:ln>
                  <a:noFill/>
                </a:ln>
                <a:solidFill>
                  <a:prstClr val="black"/>
                </a:solidFill>
                <a:effectLst/>
                <a:uLnTx/>
                <a:uFillTx/>
                <a:latin typeface="Arial"/>
                <a:ea typeface="微软雅黑"/>
                <a:cs typeface="+mn-cs"/>
              </a:endParaRPr>
            </a:p>
          </p:txBody>
        </p:sp>
        <p:sp>
          <p:nvSpPr>
            <p:cNvPr id="68" name="Shape 902">
              <a:extLst>
                <a:ext uri="{FF2B5EF4-FFF2-40B4-BE49-F238E27FC236}">
                  <a16:creationId xmlns:a16="http://schemas.microsoft.com/office/drawing/2014/main" id="{197BEFD7-C397-8546-B326-E6EA2BE2DE65}"/>
                </a:ext>
              </a:extLst>
            </p:cNvPr>
            <p:cNvSpPr txBox="1"/>
            <p:nvPr/>
          </p:nvSpPr>
          <p:spPr>
            <a:xfrm>
              <a:off x="3852694" y="1196541"/>
              <a:ext cx="983727" cy="3077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0958" tIns="60958" rIns="60958" bIns="60958">
              <a:spAutoFit/>
            </a:bodyPr>
            <a:lstStyle>
              <a:lvl1pPr defTabSz="1219200">
                <a:defRPr sz="1600" b="1">
                  <a:solidFill>
                    <a:srgbClr val="C00000"/>
                  </a:solidFill>
                </a:defRPr>
              </a:lvl1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a:ea typeface="微软雅黑"/>
                  <a:cs typeface="+mn-cs"/>
                </a:rPr>
                <a:t>Kafka Topic</a:t>
              </a:r>
              <a:endParaRPr kumimoji="0" sz="1200" b="1" i="0" u="none" strike="noStrike" kern="1200" cap="none" spc="0" normalizeH="0" baseline="0" noProof="0" dirty="0">
                <a:ln>
                  <a:noFill/>
                </a:ln>
                <a:solidFill>
                  <a:prstClr val="black"/>
                </a:solidFill>
                <a:effectLst/>
                <a:uLnTx/>
                <a:uFillTx/>
                <a:latin typeface="Arial"/>
                <a:ea typeface="微软雅黑"/>
                <a:cs typeface="+mn-cs"/>
              </a:endParaRPr>
            </a:p>
          </p:txBody>
        </p:sp>
        <p:sp>
          <p:nvSpPr>
            <p:cNvPr id="69" name="Shape 902">
              <a:extLst>
                <a:ext uri="{FF2B5EF4-FFF2-40B4-BE49-F238E27FC236}">
                  <a16:creationId xmlns:a16="http://schemas.microsoft.com/office/drawing/2014/main" id="{6A289B9E-F266-F741-B4A3-53FBD91A582F}"/>
                </a:ext>
              </a:extLst>
            </p:cNvPr>
            <p:cNvSpPr txBox="1"/>
            <p:nvPr/>
          </p:nvSpPr>
          <p:spPr>
            <a:xfrm>
              <a:off x="5752746" y="1196541"/>
              <a:ext cx="1258033" cy="3077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0958" tIns="60958" rIns="60958" bIns="60958">
              <a:spAutoFit/>
            </a:bodyPr>
            <a:lstStyle>
              <a:lvl1pPr defTabSz="1219200">
                <a:defRPr sz="1600" b="1">
                  <a:solidFill>
                    <a:srgbClr val="C00000"/>
                  </a:solidFill>
                </a:defRPr>
              </a:lvl1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sz="1200" b="1" i="0" u="none" strike="noStrike" kern="1200" cap="none" spc="0" normalizeH="0" baseline="0" noProof="0" dirty="0">
                  <a:ln>
                    <a:noFill/>
                  </a:ln>
                  <a:solidFill>
                    <a:prstClr val="black"/>
                  </a:solidFill>
                  <a:effectLst/>
                  <a:uLnTx/>
                  <a:uFillTx/>
                  <a:latin typeface="Arial"/>
                  <a:ea typeface="微软雅黑"/>
                  <a:cs typeface="+mn-cs"/>
                </a:rPr>
                <a:t>Data </a:t>
              </a:r>
              <a:r>
                <a:rPr kumimoji="0" lang="en-US" sz="1200" b="1" i="0" u="none" strike="noStrike" kern="1200" cap="none" spc="0" normalizeH="0" baseline="0" noProof="0" dirty="0">
                  <a:ln>
                    <a:noFill/>
                  </a:ln>
                  <a:solidFill>
                    <a:prstClr val="black"/>
                  </a:solidFill>
                  <a:effectLst/>
                  <a:uLnTx/>
                  <a:uFillTx/>
                  <a:latin typeface="Arial"/>
                  <a:ea typeface="微软雅黑"/>
                  <a:cs typeface="+mn-cs"/>
                </a:rPr>
                <a:t>Consumer</a:t>
              </a:r>
              <a:endParaRPr kumimoji="0" sz="1200" b="1" i="0" u="none" strike="noStrike" kern="1200" cap="none" spc="0" normalizeH="0" baseline="0" noProof="0" dirty="0">
                <a:ln>
                  <a:noFill/>
                </a:ln>
                <a:solidFill>
                  <a:prstClr val="black"/>
                </a:solidFill>
                <a:effectLst/>
                <a:uLnTx/>
                <a:uFillTx/>
                <a:latin typeface="Arial"/>
                <a:ea typeface="微软雅黑"/>
                <a:cs typeface="+mn-cs"/>
              </a:endParaRPr>
            </a:p>
          </p:txBody>
        </p:sp>
        <p:sp>
          <p:nvSpPr>
            <p:cNvPr id="86" name="圆柱体 226">
              <a:extLst>
                <a:ext uri="{FF2B5EF4-FFF2-40B4-BE49-F238E27FC236}">
                  <a16:creationId xmlns:a16="http://schemas.microsoft.com/office/drawing/2014/main" id="{3D25316B-F893-8949-9110-301B539E0B32}"/>
                </a:ext>
              </a:extLst>
            </p:cNvPr>
            <p:cNvSpPr/>
            <p:nvPr/>
          </p:nvSpPr>
          <p:spPr>
            <a:xfrm>
              <a:off x="4011662" y="2232554"/>
              <a:ext cx="1180386" cy="678140"/>
            </a:xfrm>
            <a:prstGeom prst="can">
              <a:avLst>
                <a:gd name="adj" fmla="val 24562"/>
              </a:avLst>
            </a:prstGeom>
            <a:gradFill flip="none" rotWithShape="0">
              <a:gsLst>
                <a:gs pos="0">
                  <a:srgbClr val="60DF90"/>
                </a:gs>
                <a:gs pos="100000">
                  <a:srgbClr val="00C0A6"/>
                </a:gs>
              </a:gsLst>
              <a:lin ang="2700000" scaled="0"/>
              <a:tileRect/>
            </a:gradFill>
            <a:ln w="12700">
              <a:noFill/>
              <a:miter lim="400000"/>
            </a:ln>
            <a:effectLst/>
          </p:spPr>
          <p:txBody>
            <a:bodyPr rot="0" spcFirstLastPara="0" vertOverflow="overflow" horzOverflow="overflow" vert="horz" wrap="square" lIns="45719" tIns="45720" rIns="45719"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Topic</a:t>
              </a:r>
              <a:r>
                <a:rPr kumimoji="0" lang="zh-CN" altLang="en-US"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 </a:t>
              </a:r>
              <a:r>
                <a:rPr kumimoji="0" lang="en-US" altLang="zh-CN"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1</a:t>
              </a:r>
              <a:endParaRPr kumimoji="0" lang="en" altLang="zh-CN"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p:txBody>
        </p:sp>
        <p:sp>
          <p:nvSpPr>
            <p:cNvPr id="87" name="圆柱体 226">
              <a:extLst>
                <a:ext uri="{FF2B5EF4-FFF2-40B4-BE49-F238E27FC236}">
                  <a16:creationId xmlns:a16="http://schemas.microsoft.com/office/drawing/2014/main" id="{81FBBB56-B5A0-AC45-8E6D-3EFD7AA7D352}"/>
                </a:ext>
              </a:extLst>
            </p:cNvPr>
            <p:cNvSpPr/>
            <p:nvPr/>
          </p:nvSpPr>
          <p:spPr>
            <a:xfrm>
              <a:off x="4011662" y="3818504"/>
              <a:ext cx="1180386" cy="678140"/>
            </a:xfrm>
            <a:prstGeom prst="can">
              <a:avLst>
                <a:gd name="adj" fmla="val 24562"/>
              </a:avLst>
            </a:prstGeom>
            <a:gradFill flip="none" rotWithShape="0">
              <a:gsLst>
                <a:gs pos="0">
                  <a:srgbClr val="60DF90"/>
                </a:gs>
                <a:gs pos="100000">
                  <a:srgbClr val="00C0A6"/>
                </a:gs>
              </a:gsLst>
              <a:lin ang="2700000" scaled="0"/>
              <a:tileRect/>
            </a:gradFill>
            <a:ln w="12700">
              <a:noFill/>
              <a:miter lim="400000"/>
            </a:ln>
            <a:effectLst/>
          </p:spPr>
          <p:txBody>
            <a:bodyPr rot="0" spcFirstLastPara="0" vertOverflow="overflow" horzOverflow="overflow" vert="horz" wrap="square" lIns="45719" tIns="45720" rIns="45719"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Topic</a:t>
              </a:r>
              <a:r>
                <a:rPr kumimoji="0" lang="zh-CN" altLang="en-US"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 </a:t>
              </a:r>
              <a:r>
                <a:rPr kumimoji="0" lang="en-US" altLang="zh-CN"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2</a:t>
              </a:r>
              <a:endParaRPr kumimoji="0" lang="en" altLang="zh-CN"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p:txBody>
        </p:sp>
        <p:pic>
          <p:nvPicPr>
            <p:cNvPr id="88" name="图形 87">
              <a:extLst>
                <a:ext uri="{FF2B5EF4-FFF2-40B4-BE49-F238E27FC236}">
                  <a16:creationId xmlns:a16="http://schemas.microsoft.com/office/drawing/2014/main" id="{6D3D8EC5-6699-DD41-B750-AC3FD507553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60202" y="3337618"/>
              <a:ext cx="304323" cy="298663"/>
            </a:xfrm>
            <a:prstGeom prst="rect">
              <a:avLst/>
            </a:prstGeom>
          </p:spPr>
        </p:pic>
        <p:sp>
          <p:nvSpPr>
            <p:cNvPr id="89" name="矩形 88">
              <a:extLst>
                <a:ext uri="{FF2B5EF4-FFF2-40B4-BE49-F238E27FC236}">
                  <a16:creationId xmlns:a16="http://schemas.microsoft.com/office/drawing/2014/main" id="{582A9902-334E-B741-A5B1-2A0871C25E0F}"/>
                </a:ext>
              </a:extLst>
            </p:cNvPr>
            <p:cNvSpPr/>
            <p:nvPr/>
          </p:nvSpPr>
          <p:spPr>
            <a:xfrm>
              <a:off x="6179076" y="3669027"/>
              <a:ext cx="666575" cy="2616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a:ln>
                    <a:noFill/>
                  </a:ln>
                  <a:solidFill>
                    <a:prstClr val="white"/>
                  </a:solidFill>
                  <a:effectLst/>
                  <a:uLnTx/>
                  <a:uFillTx/>
                  <a:latin typeface="Arial" panose="020B0604020202020204" pitchFamily="34" charset="0"/>
                  <a:ea typeface="微软雅黑"/>
                  <a:cs typeface="Arial" panose="020B0604020202020204" pitchFamily="34" charset="0"/>
                </a:rPr>
                <a:t>APP 2</a:t>
              </a:r>
              <a:endParaRPr kumimoji="1" lang="zh-CN" altLang="en-US" sz="1100" b="0" i="0" u="none" strike="noStrike" kern="0" cap="none" spc="0" normalizeH="0" baseline="0" noProof="0" dirty="0">
                <a:ln>
                  <a:noFill/>
                </a:ln>
                <a:solidFill>
                  <a:prstClr val="white"/>
                </a:solidFill>
                <a:effectLst/>
                <a:uLnTx/>
                <a:uFillTx/>
                <a:latin typeface="Arial" panose="020B0604020202020204" pitchFamily="34" charset="0"/>
                <a:ea typeface="微软雅黑"/>
                <a:cs typeface="Arial" panose="020B0604020202020204" pitchFamily="34" charset="0"/>
              </a:endParaRPr>
            </a:p>
          </p:txBody>
        </p:sp>
        <p:pic>
          <p:nvPicPr>
            <p:cNvPr id="90" name="图形 89">
              <a:extLst>
                <a:ext uri="{FF2B5EF4-FFF2-40B4-BE49-F238E27FC236}">
                  <a16:creationId xmlns:a16="http://schemas.microsoft.com/office/drawing/2014/main" id="{BA3E0684-9D0D-C741-AB9B-7AD208DE89D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60202" y="4390564"/>
              <a:ext cx="304323" cy="298663"/>
            </a:xfrm>
            <a:prstGeom prst="rect">
              <a:avLst/>
            </a:prstGeom>
          </p:spPr>
        </p:pic>
        <p:sp>
          <p:nvSpPr>
            <p:cNvPr id="91" name="矩形 90">
              <a:extLst>
                <a:ext uri="{FF2B5EF4-FFF2-40B4-BE49-F238E27FC236}">
                  <a16:creationId xmlns:a16="http://schemas.microsoft.com/office/drawing/2014/main" id="{8751CCB9-EF99-C644-BD58-95A6D15ED2C2}"/>
                </a:ext>
              </a:extLst>
            </p:cNvPr>
            <p:cNvSpPr/>
            <p:nvPr/>
          </p:nvSpPr>
          <p:spPr>
            <a:xfrm>
              <a:off x="6179076" y="4721973"/>
              <a:ext cx="666575" cy="2616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a:ln>
                    <a:noFill/>
                  </a:ln>
                  <a:solidFill>
                    <a:prstClr val="white"/>
                  </a:solidFill>
                  <a:effectLst/>
                  <a:uLnTx/>
                  <a:uFillTx/>
                  <a:latin typeface="Arial" panose="020B0604020202020204" pitchFamily="34" charset="0"/>
                  <a:ea typeface="微软雅黑"/>
                  <a:cs typeface="Arial" panose="020B0604020202020204" pitchFamily="34" charset="0"/>
                </a:rPr>
                <a:t>APP 3</a:t>
              </a:r>
              <a:endParaRPr kumimoji="1" lang="zh-CN" altLang="en-US" sz="1100" b="0" i="0" u="none" strike="noStrike" kern="0" cap="none" spc="0" normalizeH="0" baseline="0" noProof="0" dirty="0">
                <a:ln>
                  <a:noFill/>
                </a:ln>
                <a:solidFill>
                  <a:prstClr val="white"/>
                </a:solidFill>
                <a:effectLst/>
                <a:uLnTx/>
                <a:uFillTx/>
                <a:latin typeface="Arial" panose="020B0604020202020204" pitchFamily="34" charset="0"/>
                <a:ea typeface="微软雅黑"/>
                <a:cs typeface="Arial" panose="020B0604020202020204" pitchFamily="34" charset="0"/>
              </a:endParaRPr>
            </a:p>
          </p:txBody>
        </p:sp>
        <p:sp>
          <p:nvSpPr>
            <p:cNvPr id="80" name="Shape 811">
              <a:extLst>
                <a:ext uri="{FF2B5EF4-FFF2-40B4-BE49-F238E27FC236}">
                  <a16:creationId xmlns:a16="http://schemas.microsoft.com/office/drawing/2014/main" id="{2DF193A9-EC53-2640-9FBD-9C8248699D58}"/>
                </a:ext>
              </a:extLst>
            </p:cNvPr>
            <p:cNvSpPr/>
            <p:nvPr/>
          </p:nvSpPr>
          <p:spPr>
            <a:xfrm flipV="1">
              <a:off x="3544088" y="2598637"/>
              <a:ext cx="467574" cy="0"/>
            </a:xfrm>
            <a:prstGeom prst="line">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txBody>
            <a:bodyPr lIns="45718" tIns="45718" rIns="45718" bIns="45718"/>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85" name="Shape 811">
              <a:extLst>
                <a:ext uri="{FF2B5EF4-FFF2-40B4-BE49-F238E27FC236}">
                  <a16:creationId xmlns:a16="http://schemas.microsoft.com/office/drawing/2014/main" id="{4A6CBE0B-C87C-0B49-8EA5-B195B552C72A}"/>
                </a:ext>
              </a:extLst>
            </p:cNvPr>
            <p:cNvSpPr/>
            <p:nvPr/>
          </p:nvSpPr>
          <p:spPr>
            <a:xfrm flipV="1">
              <a:off x="3544088" y="4225959"/>
              <a:ext cx="467574" cy="0"/>
            </a:xfrm>
            <a:prstGeom prst="line">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txBody>
            <a:bodyPr lIns="45718" tIns="45718" rIns="45718" bIns="45718"/>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3" name="任意形状 2">
              <a:extLst>
                <a:ext uri="{FF2B5EF4-FFF2-40B4-BE49-F238E27FC236}">
                  <a16:creationId xmlns:a16="http://schemas.microsoft.com/office/drawing/2014/main" id="{DBD7C551-8E74-6444-AD9A-52D39E4FBB40}"/>
                </a:ext>
              </a:extLst>
            </p:cNvPr>
            <p:cNvSpPr/>
            <p:nvPr/>
          </p:nvSpPr>
          <p:spPr>
            <a:xfrm>
              <a:off x="5585460" y="3573780"/>
              <a:ext cx="342900" cy="1148188"/>
            </a:xfrm>
            <a:custGeom>
              <a:avLst/>
              <a:gdLst>
                <a:gd name="connsiteX0" fmla="*/ 342900 w 342900"/>
                <a:gd name="connsiteY0" fmla="*/ 0 h 1211580"/>
                <a:gd name="connsiteX1" fmla="*/ 342900 w 342900"/>
                <a:gd name="connsiteY1" fmla="*/ 0 h 1211580"/>
                <a:gd name="connsiteX2" fmla="*/ 0 w 342900"/>
                <a:gd name="connsiteY2" fmla="*/ 7620 h 1211580"/>
                <a:gd name="connsiteX3" fmla="*/ 0 w 342900"/>
                <a:gd name="connsiteY3" fmla="*/ 1211580 h 1211580"/>
                <a:gd name="connsiteX4" fmla="*/ 342900 w 342900"/>
                <a:gd name="connsiteY4" fmla="*/ 1211580 h 1211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1211580">
                  <a:moveTo>
                    <a:pt x="342900" y="0"/>
                  </a:moveTo>
                  <a:lnTo>
                    <a:pt x="342900" y="0"/>
                  </a:lnTo>
                  <a:cubicBezTo>
                    <a:pt x="162799" y="13854"/>
                    <a:pt x="276958" y="7620"/>
                    <a:pt x="0" y="7620"/>
                  </a:cubicBezTo>
                  <a:lnTo>
                    <a:pt x="0" y="1211580"/>
                  </a:lnTo>
                  <a:lnTo>
                    <a:pt x="342900" y="1211580"/>
                  </a:lnTo>
                </a:path>
              </a:pathLst>
            </a:custGeom>
            <a:ln w="19050">
              <a:solidFill>
                <a:srgbClr val="A2A5BC"/>
              </a:solidFill>
              <a:headEnd type="triangle"/>
              <a:tailEnd type="triangle"/>
            </a:ln>
          </p:spPr>
          <p:style>
            <a:lnRef idx="1">
              <a:schemeClr val="accent1"/>
            </a:lnRef>
            <a:fillRef idx="0">
              <a:schemeClr val="accent1"/>
            </a:fillRef>
            <a:effectRef idx="0">
              <a:schemeClr val="accent1"/>
            </a:effectRef>
            <a:fontRef idx="minor">
              <a:schemeClr val="tx1"/>
            </a:fontRef>
          </p:style>
          <p:txBody>
            <a:bodyPr lIns="45718" tIns="45718" rIns="45718" bIns="45718"/>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Arial"/>
                <a:ea typeface="微软雅黑"/>
                <a:cs typeface="+mn-cs"/>
              </a:endParaRPr>
            </a:p>
          </p:txBody>
        </p:sp>
        <p:cxnSp>
          <p:nvCxnSpPr>
            <p:cNvPr id="5" name="直线连接符 4">
              <a:extLst>
                <a:ext uri="{FF2B5EF4-FFF2-40B4-BE49-F238E27FC236}">
                  <a16:creationId xmlns:a16="http://schemas.microsoft.com/office/drawing/2014/main" id="{594A45C1-50A7-EA49-9688-B1B97F11B71D}"/>
                </a:ext>
              </a:extLst>
            </p:cNvPr>
            <p:cNvCxnSpPr/>
            <p:nvPr/>
          </p:nvCxnSpPr>
          <p:spPr>
            <a:xfrm>
              <a:off x="5192048" y="4192057"/>
              <a:ext cx="393412" cy="0"/>
            </a:xfrm>
            <a:prstGeom prst="line">
              <a:avLst/>
            </a:prstGeom>
            <a:ln w="19050">
              <a:solidFill>
                <a:srgbClr val="A2A5BC"/>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1340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4DF6A09-8CCA-4436-A7FD-26418740E030}"/>
              </a:ext>
            </a:extLst>
          </p:cNvPr>
          <p:cNvSpPr/>
          <p:nvPr/>
        </p:nvSpPr>
        <p:spPr>
          <a:xfrm>
            <a:off x="8209578" y="4934965"/>
            <a:ext cx="2135521" cy="313932"/>
          </a:xfrm>
          <a:prstGeom prst="rect">
            <a:avLst/>
          </a:prstGeom>
        </p:spPr>
        <p:txBody>
          <a:bodyPr wrap="none">
            <a:spAutoFit/>
          </a:bodyPr>
          <a:lstStyle/>
          <a:p>
            <a:pPr lvl="0">
              <a:lnSpc>
                <a:spcPct val="90000"/>
              </a:lnSpc>
              <a:spcBef>
                <a:spcPts val="1000"/>
              </a:spcBef>
              <a:defRPr/>
            </a:pPr>
            <a:r>
              <a:rPr lang="en-US" altLang="zh-CN" sz="1600" b="1" dirty="0">
                <a:solidFill>
                  <a:prstClr val="black"/>
                </a:solidFill>
                <a:latin typeface="Arial"/>
              </a:rPr>
              <a:t>Feature Capabilities</a:t>
            </a:r>
            <a:endParaRPr lang="zh-CN" altLang="en-US" sz="1600" dirty="0">
              <a:solidFill>
                <a:prstClr val="black"/>
              </a:solidFill>
              <a:latin typeface="Arial"/>
            </a:endParaRPr>
          </a:p>
        </p:txBody>
      </p:sp>
      <p:sp>
        <p:nvSpPr>
          <p:cNvPr id="36" name="Content Placeholder 2">
            <a:extLst>
              <a:ext uri="{FF2B5EF4-FFF2-40B4-BE49-F238E27FC236}">
                <a16:creationId xmlns:a16="http://schemas.microsoft.com/office/drawing/2014/main" id="{E3557177-07A1-4EF9-9D6F-61B78C41FE48}"/>
              </a:ext>
            </a:extLst>
          </p:cNvPr>
          <p:cNvSpPr txBox="1">
            <a:spLocks/>
          </p:cNvSpPr>
          <p:nvPr/>
        </p:nvSpPr>
        <p:spPr>
          <a:xfrm>
            <a:off x="8209578" y="1129231"/>
            <a:ext cx="2684478" cy="292090"/>
          </a:xfrm>
          <a:prstGeom prst="rect">
            <a:avLst/>
          </a:prstGeom>
          <a:noFill/>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600" b="1" i="0" u="none" strike="noStrike" kern="1200" cap="none" spc="0" normalizeH="0" baseline="0" noProof="0" dirty="0">
                <a:ln>
                  <a:noFill/>
                </a:ln>
                <a:solidFill>
                  <a:prstClr val="black"/>
                </a:solidFill>
                <a:effectLst/>
                <a:uLnTx/>
                <a:uFillTx/>
                <a:latin typeface="Arial" panose="020B0604020202020204"/>
                <a:ea typeface="微软雅黑"/>
                <a:cs typeface="+mn-cs"/>
              </a:rPr>
              <a:t>Service Overview</a:t>
            </a:r>
            <a:endParaRPr kumimoji="0" lang="zh-CN" altLang="en-US" sz="1200" b="0" i="0" u="none" strike="noStrike" kern="1200" cap="none" spc="0" normalizeH="0" baseline="0" noProof="0" dirty="0">
              <a:ln>
                <a:noFill/>
              </a:ln>
              <a:solidFill>
                <a:prstClr val="black"/>
              </a:solidFill>
              <a:effectLst/>
              <a:uLnTx/>
              <a:uFillTx/>
              <a:latin typeface="Arial" panose="020B0604020202020204"/>
              <a:ea typeface="微软雅黑"/>
              <a:cs typeface="+mn-cs"/>
            </a:endParaRPr>
          </a:p>
        </p:txBody>
      </p:sp>
      <p:sp>
        <p:nvSpPr>
          <p:cNvPr id="37" name="Content Placeholder 2">
            <a:extLst>
              <a:ext uri="{FF2B5EF4-FFF2-40B4-BE49-F238E27FC236}">
                <a16:creationId xmlns:a16="http://schemas.microsoft.com/office/drawing/2014/main" id="{834A62AF-9B94-4E6F-90E0-2407264EAC3A}"/>
              </a:ext>
            </a:extLst>
          </p:cNvPr>
          <p:cNvSpPr txBox="1">
            <a:spLocks/>
          </p:cNvSpPr>
          <p:nvPr/>
        </p:nvSpPr>
        <p:spPr>
          <a:xfrm>
            <a:off x="8209578" y="3628324"/>
            <a:ext cx="2138772" cy="281466"/>
          </a:xfrm>
          <a:prstGeom prst="rect">
            <a:avLst/>
          </a:prstGeom>
          <a:no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600" b="1" i="0" u="none" strike="noStrike" kern="1200" cap="none" spc="0" normalizeH="0" baseline="0" noProof="0" dirty="0">
                <a:ln>
                  <a:noFill/>
                </a:ln>
                <a:solidFill>
                  <a:prstClr val="black"/>
                </a:solidFill>
                <a:effectLst/>
                <a:uLnTx/>
                <a:uFillTx/>
                <a:latin typeface="Arial" panose="020B0604020202020204"/>
                <a:ea typeface="微软雅黑"/>
                <a:cs typeface="+mn-cs"/>
              </a:rPr>
              <a:t>Usage Scenarios </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a:cs typeface="+mn-cs"/>
            </a:endParaRPr>
          </a:p>
        </p:txBody>
      </p:sp>
      <p:sp>
        <p:nvSpPr>
          <p:cNvPr id="38" name="文本框 174">
            <a:extLst>
              <a:ext uri="{FF2B5EF4-FFF2-40B4-BE49-F238E27FC236}">
                <a16:creationId xmlns:a16="http://schemas.microsoft.com/office/drawing/2014/main" id="{9F43E1C3-D8E7-4EE7-B842-F79BEAAC0CAB}"/>
              </a:ext>
            </a:extLst>
          </p:cNvPr>
          <p:cNvSpPr txBox="1"/>
          <p:nvPr/>
        </p:nvSpPr>
        <p:spPr>
          <a:xfrm>
            <a:off x="8209578" y="1399498"/>
            <a:ext cx="3661458" cy="2214517"/>
          </a:xfrm>
          <a:prstGeom prst="rect">
            <a:avLst/>
          </a:prstGeom>
          <a:noFill/>
        </p:spPr>
        <p:txBody>
          <a:bodyPr wrap="square" rtlCol="0" anchor="t">
            <a:spAutoFit/>
          </a:bodyPr>
          <a:lstStyle>
            <a:defPPr>
              <a:defRPr lang="zh-CN"/>
            </a:defPPr>
            <a:lvl1pPr marL="179388" indent="-179388">
              <a:lnSpc>
                <a:spcPts val="2080"/>
              </a:lnSpc>
              <a:buClr>
                <a:srgbClr val="046AE9"/>
              </a:buClr>
              <a:buFont typeface="Arial" panose="020B0604020202020204" pitchFamily="34" charset="0"/>
              <a:buChar char="•"/>
              <a:defRPr sz="1200">
                <a:latin typeface="Microsoft YaHei Light" panose="020B0502040204020203" pitchFamily="34" charset="-122"/>
                <a:ea typeface="Microsoft YaHei Light" panose="020B0502040204020203" pitchFamily="34" charset="-122"/>
              </a:defRPr>
            </a:lvl1pPr>
          </a:lstStyle>
          <a:p>
            <a:pPr marL="0" lvl="0" indent="0">
              <a:buClr>
                <a:srgbClr val="005FFE"/>
              </a:buClr>
              <a:buNone/>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The services enables you to archive huge amount of data that you have relatively lower access frequency. You can schedule data archiving jobs to archive the data from real-time message channel, offline message channel or alert database into the more cost-effective storage </a:t>
            </a:r>
            <a:r>
              <a:rPr lang="en-US" altLang="zh-CN" dirty="0">
                <a:solidFill>
                  <a:srgbClr val="211F28"/>
                </a:solidFill>
                <a:latin typeface="Arial" panose="020B0604020202020204"/>
              </a:rPr>
              <a:t>(e.g. HDFS, Azure Blob Storage, AWS S3 etc.)</a:t>
            </a: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 that is more suitable for big data storage.</a:t>
            </a:r>
          </a:p>
        </p:txBody>
      </p:sp>
      <p:sp>
        <p:nvSpPr>
          <p:cNvPr id="39" name="文本框 174">
            <a:extLst>
              <a:ext uri="{FF2B5EF4-FFF2-40B4-BE49-F238E27FC236}">
                <a16:creationId xmlns:a16="http://schemas.microsoft.com/office/drawing/2014/main" id="{6B31BD81-89B3-49B2-A66C-864AE6C25C7B}"/>
              </a:ext>
            </a:extLst>
          </p:cNvPr>
          <p:cNvSpPr txBox="1"/>
          <p:nvPr/>
        </p:nvSpPr>
        <p:spPr>
          <a:xfrm>
            <a:off x="8209578" y="5223116"/>
            <a:ext cx="3469868" cy="867995"/>
          </a:xfrm>
          <a:prstGeom prst="rect">
            <a:avLst/>
          </a:prstGeom>
          <a:noFill/>
        </p:spPr>
        <p:txBody>
          <a:bodyPr wrap="square" rtlCol="0" anchor="t">
            <a:spAutoFit/>
          </a:bodyPr>
          <a:lstStyle>
            <a:defPPr>
              <a:defRPr lang="zh-CN"/>
            </a:defPPr>
            <a:lvl1pPr marL="179388" indent="-179388">
              <a:lnSpc>
                <a:spcPts val="2080"/>
              </a:lnSpc>
              <a:buClr>
                <a:srgbClr val="046AE9"/>
              </a:buClr>
              <a:buFont typeface="Arial" panose="020B0604020202020204" pitchFamily="34" charset="0"/>
              <a:buChar char="•"/>
              <a:defRPr sz="1200">
                <a:latin typeface="Microsoft YaHei Light" panose="020B0502040204020203" pitchFamily="34" charset="-122"/>
                <a:ea typeface="Microsoft YaHei Light" panose="020B0502040204020203" pitchFamily="34" charset="-122"/>
              </a:defRPr>
            </a:lvl1pPr>
          </a:lstStyle>
          <a:p>
            <a:pPr marL="179388" marR="0" lvl="0" indent="-179388" algn="l" defTabSz="914400" rtl="0" eaLnBrk="1" fontAlgn="auto" latinLnBrk="0" hangingPunct="1">
              <a:lnSpc>
                <a:spcPts val="20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Effectively manage the data </a:t>
            </a:r>
          </a:p>
          <a:p>
            <a:pPr marL="179388" marR="0" lvl="0" indent="-179388" algn="l" defTabSz="914400" rtl="0" eaLnBrk="1" fontAlgn="auto" latinLnBrk="0" hangingPunct="1">
              <a:lnSpc>
                <a:spcPts val="20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Reliable &amp; cost effective</a:t>
            </a:r>
          </a:p>
          <a:p>
            <a:pPr marL="179388" marR="0" lvl="0" indent="-179388" algn="l" defTabSz="914400" rtl="0" eaLnBrk="1" fontAlgn="auto" latinLnBrk="0" hangingPunct="1">
              <a:lnSpc>
                <a:spcPts val="20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Be ready for future potential big data analytics</a:t>
            </a:r>
          </a:p>
        </p:txBody>
      </p:sp>
      <p:sp>
        <p:nvSpPr>
          <p:cNvPr id="41" name="文本框 174">
            <a:extLst>
              <a:ext uri="{FF2B5EF4-FFF2-40B4-BE49-F238E27FC236}">
                <a16:creationId xmlns:a16="http://schemas.microsoft.com/office/drawing/2014/main" id="{5170EB77-9430-4F9C-B73F-30E707503475}"/>
              </a:ext>
            </a:extLst>
          </p:cNvPr>
          <p:cNvSpPr txBox="1"/>
          <p:nvPr/>
        </p:nvSpPr>
        <p:spPr>
          <a:xfrm>
            <a:off x="8209578" y="3947953"/>
            <a:ext cx="3515922" cy="867995"/>
          </a:xfrm>
          <a:prstGeom prst="rect">
            <a:avLst/>
          </a:prstGeom>
          <a:noFill/>
        </p:spPr>
        <p:txBody>
          <a:bodyPr wrap="square" rtlCol="0" anchor="t">
            <a:spAutoFit/>
          </a:bodyPr>
          <a:lstStyle>
            <a:defPPr>
              <a:defRPr lang="zh-CN"/>
            </a:defPPr>
            <a:lvl1pPr marL="179388" indent="-179388">
              <a:lnSpc>
                <a:spcPts val="2080"/>
              </a:lnSpc>
              <a:buClr>
                <a:srgbClr val="046AE9"/>
              </a:buClr>
              <a:buFont typeface="Arial" panose="020B0604020202020204" pitchFamily="34" charset="0"/>
              <a:buChar char="•"/>
              <a:defRPr sz="1200">
                <a:latin typeface="Microsoft YaHei Light" panose="020B0502040204020203" pitchFamily="34" charset="-122"/>
                <a:ea typeface="Microsoft YaHei Light" panose="020B0502040204020203" pitchFamily="34" charset="-122"/>
              </a:defRPr>
            </a:lvl1pPr>
          </a:lstStyle>
          <a:p>
            <a:pPr marL="0" marR="0" lvl="0" indent="0" algn="l" defTabSz="914400" rtl="0" eaLnBrk="1" fontAlgn="auto" latinLnBrk="0" hangingPunct="1">
              <a:lnSpc>
                <a:spcPts val="2080"/>
              </a:lnSpc>
              <a:spcBef>
                <a:spcPts val="0"/>
              </a:spcBef>
              <a:spcAft>
                <a:spcPts val="0"/>
              </a:spcAft>
              <a:buClr>
                <a:srgbClr val="005FFE"/>
              </a:buClr>
              <a:buSzTx/>
              <a:buFont typeface="Arial" panose="020B0604020202020204" pitchFamily="34" charset="0"/>
              <a:buNone/>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Enterprises who need economic cold data storage for data owners to get data prepared for future utilization by data users</a:t>
            </a:r>
          </a:p>
        </p:txBody>
      </p:sp>
      <p:sp>
        <p:nvSpPr>
          <p:cNvPr id="68" name="Shape 610">
            <a:extLst>
              <a:ext uri="{FF2B5EF4-FFF2-40B4-BE49-F238E27FC236}">
                <a16:creationId xmlns:a16="http://schemas.microsoft.com/office/drawing/2014/main" id="{A4D85CF9-5A24-654F-92B0-CC1E80857BF9}"/>
              </a:ext>
            </a:extLst>
          </p:cNvPr>
          <p:cNvSpPr/>
          <p:nvPr/>
        </p:nvSpPr>
        <p:spPr>
          <a:xfrm>
            <a:off x="9966615" y="-761947"/>
            <a:ext cx="1422106" cy="432001"/>
          </a:xfrm>
          <a:prstGeom prst="rect">
            <a:avLst/>
          </a:prstGeom>
          <a:solidFill>
            <a:srgbClr val="FFFFFF"/>
          </a:solidFill>
          <a:ln w="12700" cap="flat" cmpd="sng" algn="ctr">
            <a:solidFill>
              <a:srgbClr val="A2A5BC"/>
            </a:solidFill>
            <a:prstDash val="dash"/>
            <a:miter lim="800000"/>
          </a:ln>
          <a:effectLst/>
        </p:spPr>
        <p:txBody>
          <a:bodyPr wrap="square" lIns="60959" tIns="60959" rIns="60959" bIns="60959"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sz="1200" b="1" i="0" u="none" strike="noStrike" kern="0" cap="none" spc="0" normalizeH="0" baseline="0" noProof="0">
              <a:ln>
                <a:noFill/>
              </a:ln>
              <a:solidFill>
                <a:srgbClr val="3A3C44"/>
              </a:solidFill>
              <a:effectLst/>
              <a:uLnTx/>
              <a:uFillTx/>
              <a:latin typeface="Arial" panose="020B0604020202020204" pitchFamily="34" charset="0"/>
              <a:ea typeface="微软雅黑"/>
              <a:cs typeface="Arial" panose="020B0604020202020204" pitchFamily="34" charset="0"/>
            </a:endParaRPr>
          </a:p>
        </p:txBody>
      </p:sp>
      <p:sp>
        <p:nvSpPr>
          <p:cNvPr id="69" name="矩形 68">
            <a:extLst>
              <a:ext uri="{FF2B5EF4-FFF2-40B4-BE49-F238E27FC236}">
                <a16:creationId xmlns:a16="http://schemas.microsoft.com/office/drawing/2014/main" id="{15AD3ACF-F5DE-0F43-BF13-ADBA1513D4F0}"/>
              </a:ext>
            </a:extLst>
          </p:cNvPr>
          <p:cNvSpPr/>
          <p:nvPr/>
        </p:nvSpPr>
        <p:spPr>
          <a:xfrm>
            <a:off x="720896" y="-761947"/>
            <a:ext cx="1397027" cy="404054"/>
          </a:xfrm>
          <a:prstGeom prst="rect">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1200" b="0" i="0" u="none" strike="noStrike" kern="1200" cap="none" spc="0" normalizeH="0" baseline="0" noProof="0">
              <a:ln>
                <a:noFill/>
              </a:ln>
              <a:solidFill>
                <a:srgbClr val="E7E6E6"/>
              </a:solidFill>
              <a:effectLst/>
              <a:uLnTx/>
              <a:uFillTx/>
              <a:latin typeface="Calibri"/>
              <a:ea typeface="微软雅黑"/>
              <a:cs typeface="Calibri" panose="020F0502020204030204" pitchFamily="34" charset="0"/>
            </a:endParaRPr>
          </a:p>
        </p:txBody>
      </p:sp>
      <p:sp>
        <p:nvSpPr>
          <p:cNvPr id="70" name="矩形 69">
            <a:extLst>
              <a:ext uri="{FF2B5EF4-FFF2-40B4-BE49-F238E27FC236}">
                <a16:creationId xmlns:a16="http://schemas.microsoft.com/office/drawing/2014/main" id="{838B6F69-14DF-A541-B503-42F4CD2B01AB}"/>
              </a:ext>
            </a:extLst>
          </p:cNvPr>
          <p:cNvSpPr/>
          <p:nvPr/>
        </p:nvSpPr>
        <p:spPr>
          <a:xfrm>
            <a:off x="8502382" y="-761947"/>
            <a:ext cx="1340118" cy="432000"/>
          </a:xfrm>
          <a:prstGeom prst="rect">
            <a:avLst/>
          </a:prstGeom>
          <a:solidFill>
            <a:srgbClr val="F6F5FB"/>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000" b="0" i="0" u="none" strike="noStrike" kern="0" cap="none" spc="0" normalizeH="0" baseline="0" noProof="0" dirty="0">
              <a:ln>
                <a:noFill/>
              </a:ln>
              <a:solidFill>
                <a:srgbClr val="FFFFFF"/>
              </a:solidFill>
              <a:effectLst/>
              <a:uLnTx/>
              <a:uFillTx/>
              <a:latin typeface="Arial" panose="020B0604020202020204"/>
              <a:ea typeface="Microsoft YaHei" panose="020B0503020204020204" pitchFamily="34" charset="-122"/>
              <a:cs typeface="+mn-cs"/>
            </a:endParaRPr>
          </a:p>
        </p:txBody>
      </p:sp>
      <p:sp>
        <p:nvSpPr>
          <p:cNvPr id="71" name="矩形 70">
            <a:extLst>
              <a:ext uri="{FF2B5EF4-FFF2-40B4-BE49-F238E27FC236}">
                <a16:creationId xmlns:a16="http://schemas.microsoft.com/office/drawing/2014/main" id="{3562A735-D192-2C43-AFCC-48FAA895BB18}"/>
              </a:ext>
            </a:extLst>
          </p:cNvPr>
          <p:cNvSpPr/>
          <p:nvPr/>
        </p:nvSpPr>
        <p:spPr>
          <a:xfrm>
            <a:off x="3805598" y="-761947"/>
            <a:ext cx="1451154" cy="397999"/>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1600" b="0" i="0" u="none" strike="noStrike" kern="0" cap="none" spc="0" normalizeH="0" baseline="0" noProof="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72" name="矩形 71">
            <a:extLst>
              <a:ext uri="{FF2B5EF4-FFF2-40B4-BE49-F238E27FC236}">
                <a16:creationId xmlns:a16="http://schemas.microsoft.com/office/drawing/2014/main" id="{42989058-8A89-9C48-ACD2-A18C1BD0C9BE}"/>
              </a:ext>
            </a:extLst>
          </p:cNvPr>
          <p:cNvSpPr/>
          <p:nvPr/>
        </p:nvSpPr>
        <p:spPr>
          <a:xfrm>
            <a:off x="5395387" y="-761947"/>
            <a:ext cx="1455248" cy="397226"/>
          </a:xfrm>
          <a:prstGeom prst="rect">
            <a:avLst/>
          </a:prstGeom>
          <a:gradFill>
            <a:gsLst>
              <a:gs pos="0">
                <a:srgbClr val="00B0FD"/>
              </a:gs>
              <a:gs pos="56000">
                <a:srgbClr val="0B6EFA"/>
              </a:gs>
              <a:gs pos="100000">
                <a:srgbClr val="7030A0"/>
              </a:gs>
            </a:gsLst>
            <a:lin ang="2700000" scaled="0"/>
          </a:gradFill>
          <a:ln w="12700" cap="flat" cmpd="sng" algn="ctr">
            <a:noFill/>
            <a:prstDash val="solid"/>
            <a:miter lim="800000"/>
          </a:ln>
          <a:effectLst>
            <a:outerShdw blurRad="317500" algn="tl" rotWithShape="0">
              <a:srgbClr val="3F3C47">
                <a:alpha val="2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2200" b="1" i="0" u="none" strike="noStrike" kern="0" cap="none" spc="0" normalizeH="0" baseline="0" noProof="0">
              <a:ln>
                <a:noFill/>
              </a:ln>
              <a:solidFill>
                <a:srgbClr val="FFFFFF"/>
              </a:solidFill>
              <a:effectLst/>
              <a:uLnTx/>
              <a:uFillTx/>
              <a:latin typeface="Arial" pitchFamily="34" charset="0"/>
              <a:ea typeface="华文细黑" pitchFamily="2" charset="-122"/>
              <a:cs typeface="Arial" pitchFamily="34" charset="0"/>
            </a:endParaRPr>
          </a:p>
        </p:txBody>
      </p:sp>
      <p:sp>
        <p:nvSpPr>
          <p:cNvPr id="73" name="文本占位符 11">
            <a:extLst>
              <a:ext uri="{FF2B5EF4-FFF2-40B4-BE49-F238E27FC236}">
                <a16:creationId xmlns:a16="http://schemas.microsoft.com/office/drawing/2014/main" id="{C77FC833-9F40-1D47-9925-94922E88F55A}"/>
              </a:ext>
            </a:extLst>
          </p:cNvPr>
          <p:cNvSpPr txBox="1">
            <a:spLocks/>
          </p:cNvSpPr>
          <p:nvPr/>
        </p:nvSpPr>
        <p:spPr>
          <a:xfrm>
            <a:off x="6977688" y="-761947"/>
            <a:ext cx="1397028" cy="432000"/>
          </a:xfrm>
          <a:prstGeom prst="rect">
            <a:avLst/>
          </a:prstGeom>
          <a:gradFill>
            <a:gsLst>
              <a:gs pos="100000">
                <a:srgbClr val="00B0F0"/>
              </a:gs>
              <a:gs pos="35000">
                <a:srgbClr val="00B0FD"/>
              </a:gs>
              <a:gs pos="0">
                <a:srgbClr val="1AD2FB"/>
              </a:gs>
            </a:gsLst>
            <a:lin ang="2700000" scaled="0"/>
          </a:gradFill>
          <a:ln>
            <a:noFill/>
          </a:ln>
        </p:spPr>
        <p:style>
          <a:lnRef idx="0">
            <a:scrgbClr r="0" g="0" b="0"/>
          </a:lnRef>
          <a:fillRef idx="0">
            <a:scrgbClr r="0" g="0" b="0"/>
          </a:fillRef>
          <a:effectRef idx="0">
            <a:scrgbClr r="0" g="0" b="0"/>
          </a:effectRef>
          <a:fontRef idx="minor">
            <a:schemeClr val="lt1"/>
          </a:fontRef>
        </p:style>
        <p:txBody>
          <a:bodyPr lIns="60959" tIns="60959" rIns="60959" bIns="60959" anchor="ctr"/>
          <a:lstStyle>
            <a:defPPr>
              <a:defRPr lang="en-US"/>
            </a:defPPr>
            <a:lvl1pPr algn="ctr" defTabSz="914400">
              <a:defRPr sz="1200">
                <a:solidFill>
                  <a:schemeClr val="bg1"/>
                </a:solidFill>
                <a:latin typeface="Arial" panose="020B0604020202020204" pitchFamily="34" charset="0"/>
                <a:cs typeface="Arial" panose="020B0604020202020204" pitchFamily="34" charset="0"/>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 altLang="zh-CN" sz="1200" b="0" i="0" u="none" strike="noStrike" kern="1200" cap="none" spc="0" normalizeH="0" baseline="0" noProof="0" dirty="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74" name="矩形 73">
            <a:extLst>
              <a:ext uri="{FF2B5EF4-FFF2-40B4-BE49-F238E27FC236}">
                <a16:creationId xmlns:a16="http://schemas.microsoft.com/office/drawing/2014/main" id="{78B439A7-ABFD-4F4E-AC76-3BE7AF8BB360}"/>
              </a:ext>
            </a:extLst>
          </p:cNvPr>
          <p:cNvSpPr/>
          <p:nvPr/>
        </p:nvSpPr>
        <p:spPr>
          <a:xfrm>
            <a:off x="2269936" y="-761947"/>
            <a:ext cx="1397027" cy="404054"/>
          </a:xfrm>
          <a:prstGeom prst="rect">
            <a:avLst/>
          </a:prstGeom>
          <a:gradFill flip="none" rotWithShape="0">
            <a:gsLst>
              <a:gs pos="0">
                <a:srgbClr val="60DF90"/>
              </a:gs>
              <a:gs pos="100000">
                <a:srgbClr val="00C0A6"/>
              </a:gs>
            </a:gsLst>
            <a:lin ang="2700000" scaled="0"/>
            <a:tileRect/>
          </a:gradFill>
          <a:ln w="12700">
            <a:noFill/>
            <a:miter lim="400000"/>
          </a:ln>
          <a:effectLst/>
        </p:spPr>
        <p:txBody>
          <a:bodyPr rot="0" spcFirstLastPara="0" vertOverflow="overflow" horzOverflow="overflow" vert="horz" wrap="square" lIns="45719" tIns="45720" rIns="45719"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srgbClr val="FFFFFF"/>
              </a:solidFill>
              <a:effectLst/>
              <a:uLnTx/>
              <a:uFillTx/>
              <a:latin typeface="Arial" panose="020B0604020202020204"/>
              <a:ea typeface="黑体" panose="02010609060101010101" pitchFamily="49" charset="-122"/>
              <a:cs typeface="+mn-cs"/>
            </a:endParaRPr>
          </a:p>
        </p:txBody>
      </p:sp>
      <p:grpSp>
        <p:nvGrpSpPr>
          <p:cNvPr id="2" name="组合 1">
            <a:extLst>
              <a:ext uri="{FF2B5EF4-FFF2-40B4-BE49-F238E27FC236}">
                <a16:creationId xmlns:a16="http://schemas.microsoft.com/office/drawing/2014/main" id="{97D9AAB4-DA1B-4A78-BE18-E48B40D80B40}"/>
              </a:ext>
            </a:extLst>
          </p:cNvPr>
          <p:cNvGrpSpPr/>
          <p:nvPr/>
        </p:nvGrpSpPr>
        <p:grpSpPr>
          <a:xfrm>
            <a:off x="383735" y="1140809"/>
            <a:ext cx="7669299" cy="4970432"/>
            <a:chOff x="383735" y="1140809"/>
            <a:chExt cx="7669299" cy="4970432"/>
          </a:xfrm>
        </p:grpSpPr>
        <p:sp>
          <p:nvSpPr>
            <p:cNvPr id="56" name="矩形 55">
              <a:extLst>
                <a:ext uri="{FF2B5EF4-FFF2-40B4-BE49-F238E27FC236}">
                  <a16:creationId xmlns:a16="http://schemas.microsoft.com/office/drawing/2014/main" id="{6257A13A-CE22-9F49-A67C-757C0017B2CC}"/>
                </a:ext>
              </a:extLst>
            </p:cNvPr>
            <p:cNvSpPr/>
            <p:nvPr/>
          </p:nvSpPr>
          <p:spPr>
            <a:xfrm>
              <a:off x="2338265" y="1140809"/>
              <a:ext cx="1708355" cy="4970432"/>
            </a:xfrm>
            <a:prstGeom prst="rect">
              <a:avLst/>
            </a:prstGeom>
            <a:solidFill>
              <a:srgbClr val="F7F5FC"/>
            </a:solidFill>
            <a:ln w="63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prstClr val="white"/>
                  </a:solidFill>
                  <a:effectLst/>
                  <a:uLnTx/>
                  <a:uFillTx/>
                  <a:latin typeface="Arial"/>
                  <a:ea typeface="微软雅黑"/>
                  <a:cs typeface="+mn-cs"/>
                </a:rPr>
                <a:t>        </a:t>
              </a:r>
              <a:endParaRPr kumimoji="1"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75" name="Shape 610">
              <a:extLst>
                <a:ext uri="{FF2B5EF4-FFF2-40B4-BE49-F238E27FC236}">
                  <a16:creationId xmlns:a16="http://schemas.microsoft.com/office/drawing/2014/main" id="{7BC63917-6D9C-2D4B-85A2-986C40D1E457}"/>
                </a:ext>
              </a:extLst>
            </p:cNvPr>
            <p:cNvSpPr/>
            <p:nvPr/>
          </p:nvSpPr>
          <p:spPr>
            <a:xfrm>
              <a:off x="2421771" y="1612760"/>
              <a:ext cx="1548000" cy="1044000"/>
            </a:xfrm>
            <a:prstGeom prst="rect">
              <a:avLst/>
            </a:prstGeom>
            <a:gradFill flip="none" rotWithShape="0">
              <a:gsLst>
                <a:gs pos="0">
                  <a:srgbClr val="60DF90"/>
                </a:gs>
                <a:gs pos="100000">
                  <a:srgbClr val="00C0A6"/>
                </a:gs>
              </a:gsLst>
              <a:lin ang="2700000" scaled="0"/>
              <a:tileRect/>
            </a:gradFill>
            <a:ln w="12700">
              <a:noFill/>
              <a:miter lim="400000"/>
            </a:ln>
            <a:effectLst/>
          </p:spPr>
          <p:txBody>
            <a:bodyPr rot="0" spcFirstLastPara="0" vertOverflow="overflow" horzOverflow="overflow" vert="horz" wrap="square" lIns="45719" tIns="45720" rIns="45719"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panose="020B0604020202020204"/>
                <a:ea typeface="黑体" panose="02010609060101010101" pitchFamily="49" charset="-122"/>
                <a:cs typeface="+mn-cs"/>
              </a:endParaRPr>
            </a:p>
          </p:txBody>
        </p:sp>
        <p:sp>
          <p:nvSpPr>
            <p:cNvPr id="76" name="Shape 610">
              <a:extLst>
                <a:ext uri="{FF2B5EF4-FFF2-40B4-BE49-F238E27FC236}">
                  <a16:creationId xmlns:a16="http://schemas.microsoft.com/office/drawing/2014/main" id="{465157D4-7A3A-4845-8EDA-A17EE3FFE796}"/>
                </a:ext>
              </a:extLst>
            </p:cNvPr>
            <p:cNvSpPr/>
            <p:nvPr/>
          </p:nvSpPr>
          <p:spPr>
            <a:xfrm>
              <a:off x="2421771" y="2718937"/>
              <a:ext cx="1548000" cy="1044000"/>
            </a:xfrm>
            <a:prstGeom prst="rect">
              <a:avLst/>
            </a:prstGeom>
            <a:gradFill flip="none" rotWithShape="0">
              <a:gsLst>
                <a:gs pos="0">
                  <a:srgbClr val="60DF90"/>
                </a:gs>
                <a:gs pos="100000">
                  <a:srgbClr val="00C0A6"/>
                </a:gs>
              </a:gsLst>
              <a:lin ang="2700000" scaled="0"/>
              <a:tileRect/>
            </a:gradFill>
            <a:ln w="12700">
              <a:noFill/>
              <a:miter lim="400000"/>
            </a:ln>
            <a:effectLst/>
          </p:spPr>
          <p:txBody>
            <a:bodyPr rot="0" spcFirstLastPara="0" vertOverflow="overflow" horzOverflow="overflow" vert="horz" wrap="square" lIns="45719" tIns="45720" rIns="45719"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panose="020B0604020202020204"/>
                <a:ea typeface="黑体" panose="02010609060101010101" pitchFamily="49" charset="-122"/>
                <a:cs typeface="+mn-cs"/>
              </a:endParaRPr>
            </a:p>
          </p:txBody>
        </p:sp>
        <p:sp>
          <p:nvSpPr>
            <p:cNvPr id="77" name="Shape 610">
              <a:extLst>
                <a:ext uri="{FF2B5EF4-FFF2-40B4-BE49-F238E27FC236}">
                  <a16:creationId xmlns:a16="http://schemas.microsoft.com/office/drawing/2014/main" id="{BCDB0A86-1B10-F841-B638-1FF49BCA5FA3}"/>
                </a:ext>
              </a:extLst>
            </p:cNvPr>
            <p:cNvSpPr/>
            <p:nvPr/>
          </p:nvSpPr>
          <p:spPr>
            <a:xfrm>
              <a:off x="2421771" y="3825114"/>
              <a:ext cx="1548000" cy="1044000"/>
            </a:xfrm>
            <a:prstGeom prst="rect">
              <a:avLst/>
            </a:prstGeom>
            <a:gradFill flip="none" rotWithShape="0">
              <a:gsLst>
                <a:gs pos="0">
                  <a:srgbClr val="60DF90"/>
                </a:gs>
                <a:gs pos="100000">
                  <a:srgbClr val="00C0A6"/>
                </a:gs>
              </a:gsLst>
              <a:lin ang="2700000" scaled="0"/>
              <a:tileRect/>
            </a:gradFill>
            <a:ln w="12700">
              <a:noFill/>
              <a:miter lim="400000"/>
            </a:ln>
            <a:effectLst/>
          </p:spPr>
          <p:txBody>
            <a:bodyPr rot="0" spcFirstLastPara="0" vertOverflow="overflow" horzOverflow="overflow" vert="horz" wrap="square" lIns="45719" tIns="45720" rIns="45719"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panose="020B0604020202020204"/>
                <a:ea typeface="黑体" panose="02010609060101010101" pitchFamily="49" charset="-122"/>
                <a:cs typeface="+mn-cs"/>
              </a:endParaRPr>
            </a:p>
          </p:txBody>
        </p:sp>
        <p:sp>
          <p:nvSpPr>
            <p:cNvPr id="78" name="Shape 610">
              <a:extLst>
                <a:ext uri="{FF2B5EF4-FFF2-40B4-BE49-F238E27FC236}">
                  <a16:creationId xmlns:a16="http://schemas.microsoft.com/office/drawing/2014/main" id="{F6DC96A1-6674-5345-8B5F-3BC1EA0A1E98}"/>
                </a:ext>
              </a:extLst>
            </p:cNvPr>
            <p:cNvSpPr/>
            <p:nvPr/>
          </p:nvSpPr>
          <p:spPr>
            <a:xfrm>
              <a:off x="2421771" y="4931290"/>
              <a:ext cx="1548000" cy="1044000"/>
            </a:xfrm>
            <a:prstGeom prst="rect">
              <a:avLst/>
            </a:prstGeom>
            <a:gradFill flip="none" rotWithShape="0">
              <a:gsLst>
                <a:gs pos="0">
                  <a:srgbClr val="60DF90"/>
                </a:gs>
                <a:gs pos="100000">
                  <a:srgbClr val="00C0A6"/>
                </a:gs>
              </a:gsLst>
              <a:lin ang="2700000" scaled="0"/>
              <a:tileRect/>
            </a:gradFill>
            <a:ln w="12700">
              <a:noFill/>
              <a:miter lim="400000"/>
            </a:ln>
            <a:effectLst/>
          </p:spPr>
          <p:txBody>
            <a:bodyPr rot="0" spcFirstLastPara="0" vertOverflow="overflow" horzOverflow="overflow" vert="horz" wrap="square" lIns="45719" tIns="45720" rIns="45719"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panose="020B0604020202020204"/>
                <a:ea typeface="黑体" panose="02010609060101010101" pitchFamily="49" charset="-122"/>
                <a:cs typeface="+mn-cs"/>
              </a:endParaRPr>
            </a:p>
          </p:txBody>
        </p:sp>
        <p:sp>
          <p:nvSpPr>
            <p:cNvPr id="63" name="矩形 62">
              <a:extLst>
                <a:ext uri="{FF2B5EF4-FFF2-40B4-BE49-F238E27FC236}">
                  <a16:creationId xmlns:a16="http://schemas.microsoft.com/office/drawing/2014/main" id="{2B5CB0FA-E1F7-B146-9E2C-406DB641F5EB}"/>
                </a:ext>
              </a:extLst>
            </p:cNvPr>
            <p:cNvSpPr/>
            <p:nvPr/>
          </p:nvSpPr>
          <p:spPr>
            <a:xfrm>
              <a:off x="6350196" y="1140809"/>
              <a:ext cx="1702838" cy="4970432"/>
            </a:xfrm>
            <a:prstGeom prst="rect">
              <a:avLst/>
            </a:prstGeom>
            <a:solidFill>
              <a:srgbClr val="F7F5FC"/>
            </a:solidFill>
            <a:ln w="63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prstClr val="white"/>
                  </a:solidFill>
                  <a:effectLst/>
                  <a:uLnTx/>
                  <a:uFillTx/>
                  <a:latin typeface="Arial"/>
                  <a:ea typeface="微软雅黑"/>
                  <a:cs typeface="+mn-cs"/>
                </a:rPr>
                <a:t>        </a:t>
              </a:r>
              <a:endParaRPr kumimoji="1"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51" name="矩形 50">
              <a:extLst>
                <a:ext uri="{FF2B5EF4-FFF2-40B4-BE49-F238E27FC236}">
                  <a16:creationId xmlns:a16="http://schemas.microsoft.com/office/drawing/2014/main" id="{EE9769AE-5B80-F742-8714-8B1FD7C5BCFE}"/>
                </a:ext>
              </a:extLst>
            </p:cNvPr>
            <p:cNvSpPr/>
            <p:nvPr/>
          </p:nvSpPr>
          <p:spPr>
            <a:xfrm>
              <a:off x="383735" y="1140809"/>
              <a:ext cx="1633893" cy="4970432"/>
            </a:xfrm>
            <a:prstGeom prst="rect">
              <a:avLst/>
            </a:prstGeom>
            <a:solidFill>
              <a:srgbClr val="F7F5FC"/>
            </a:solidFill>
            <a:ln w="63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prstClr val="white"/>
                  </a:solidFill>
                  <a:effectLst/>
                  <a:uLnTx/>
                  <a:uFillTx/>
                  <a:latin typeface="Arial"/>
                  <a:ea typeface="微软雅黑"/>
                  <a:cs typeface="+mn-cs"/>
                </a:rPr>
                <a:t>        </a:t>
              </a:r>
              <a:endParaRPr kumimoji="1"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61" name="矩形 60">
              <a:extLst>
                <a:ext uri="{FF2B5EF4-FFF2-40B4-BE49-F238E27FC236}">
                  <a16:creationId xmlns:a16="http://schemas.microsoft.com/office/drawing/2014/main" id="{56FA84A5-A1A6-D04F-8794-ACE0154A755C}"/>
                </a:ext>
              </a:extLst>
            </p:cNvPr>
            <p:cNvSpPr/>
            <p:nvPr/>
          </p:nvSpPr>
          <p:spPr>
            <a:xfrm>
              <a:off x="4338516" y="1140809"/>
              <a:ext cx="1702838" cy="4970432"/>
            </a:xfrm>
            <a:prstGeom prst="rect">
              <a:avLst/>
            </a:prstGeom>
            <a:solidFill>
              <a:srgbClr val="F7F5FC"/>
            </a:solidFill>
            <a:ln w="63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prstClr val="white"/>
                  </a:solidFill>
                  <a:effectLst/>
                  <a:uLnTx/>
                  <a:uFillTx/>
                  <a:latin typeface="Arial"/>
                  <a:ea typeface="微软雅黑"/>
                  <a:cs typeface="+mn-cs"/>
                </a:rPr>
                <a:t>        </a:t>
              </a:r>
              <a:endParaRPr kumimoji="1"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282FC2F5-7847-4534-9CDC-D4D831A023FD}"/>
                </a:ext>
              </a:extLst>
            </p:cNvPr>
            <p:cNvSpPr>
              <a:spLocks/>
            </p:cNvSpPr>
            <p:nvPr/>
          </p:nvSpPr>
          <p:spPr>
            <a:xfrm>
              <a:off x="573138" y="4579312"/>
              <a:ext cx="1224000" cy="1223374"/>
            </a:xfrm>
            <a:prstGeom prst="ellipse">
              <a:avLst/>
            </a:prstGeom>
            <a:gradFill>
              <a:gsLst>
                <a:gs pos="0">
                  <a:srgbClr val="00B0FD"/>
                </a:gs>
                <a:gs pos="56000">
                  <a:srgbClr val="0B6EFA"/>
                </a:gs>
                <a:gs pos="100000">
                  <a:srgbClr val="7030A0"/>
                </a:gs>
              </a:gsLst>
              <a:lin ang="2700000" scaled="0"/>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200" b="1" i="0" u="none" strike="noStrike" kern="0" cap="none" spc="0" normalizeH="0" baseline="0" noProof="0">
                <a:ln>
                  <a:noFill/>
                </a:ln>
                <a:solidFill>
                  <a:srgbClr val="FFFFFF"/>
                </a:solidFill>
                <a:effectLst/>
                <a:uLnTx/>
                <a:uFillTx/>
                <a:latin typeface="Arial" pitchFamily="34" charset="0"/>
                <a:ea typeface="华文细黑" pitchFamily="2" charset="-122"/>
                <a:cs typeface="Arial" pitchFamily="34" charset="0"/>
              </a:endParaRPr>
            </a:p>
          </p:txBody>
        </p:sp>
        <p:sp>
          <p:nvSpPr>
            <p:cNvPr id="14" name="Shape 591">
              <a:extLst>
                <a:ext uri="{FF2B5EF4-FFF2-40B4-BE49-F238E27FC236}">
                  <a16:creationId xmlns:a16="http://schemas.microsoft.com/office/drawing/2014/main" id="{C82C6270-473D-4623-BDA1-656CAA258C91}"/>
                </a:ext>
              </a:extLst>
            </p:cNvPr>
            <p:cNvSpPr/>
            <p:nvPr/>
          </p:nvSpPr>
          <p:spPr>
            <a:xfrm>
              <a:off x="542846" y="5180148"/>
              <a:ext cx="1316421" cy="4462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0959" tIns="60959" rIns="60959" bIns="60959" numCol="1" anchor="ctr">
              <a:spAutoFit/>
            </a:bodyPr>
            <a:lstStyle>
              <a:lvl1pPr defTabSz="1219200">
                <a:defRPr sz="1200">
                  <a:solidFill>
                    <a:srgbClr val="FFFFFF"/>
                  </a:solidFill>
                  <a:latin typeface="+mn-lt"/>
                  <a:ea typeface="+mn-ea"/>
                  <a:cs typeface="+mn-cs"/>
                  <a:sym typeface="Calibri"/>
                </a:defRPr>
              </a:lvl1pPr>
            </a:lstStyle>
            <a:p>
              <a:pPr marL="0" marR="0" lvl="0" indent="0" algn="ctr" defTabSz="1828800" rtl="0" eaLnBrk="1" fontAlgn="auto" latinLnBrk="0" hangingPunct="1">
                <a:lnSpc>
                  <a:spcPct val="100000"/>
                </a:lnSpc>
                <a:spcBef>
                  <a:spcPts val="0"/>
                </a:spcBef>
                <a:spcAft>
                  <a:spcPts val="0"/>
                </a:spcAft>
                <a:buClrTx/>
                <a:buSzTx/>
                <a:buFontTx/>
                <a:buNone/>
                <a:tabLst/>
                <a:defRPr/>
              </a:pPr>
              <a:r>
                <a:rPr kumimoji="1" lang="en-US" altLang="zh-CN" sz="1050" b="0" i="0" u="none" strike="noStrike" kern="1200" cap="none" spc="0" normalizeH="0" baseline="0" noProof="0" dirty="0">
                  <a:ln>
                    <a:noFill/>
                  </a:ln>
                  <a:solidFill>
                    <a:srgbClr val="FFFFFF"/>
                  </a:solidFill>
                  <a:effectLst/>
                  <a:uLnTx/>
                  <a:uFillTx/>
                  <a:latin typeface="Arial"/>
                  <a:ea typeface="Microsoft YaHei Light" panose="020B0502040204020203" pitchFamily="34" charset="-122"/>
                  <a:cs typeface="Arial" panose="020B0604020202020204" pitchFamily="34" charset="0"/>
                  <a:sym typeface="Calibri"/>
                </a:rPr>
                <a:t>Real-time Alert Records</a:t>
              </a:r>
            </a:p>
          </p:txBody>
        </p:sp>
        <p:pic>
          <p:nvPicPr>
            <p:cNvPr id="15" name="图形 14">
              <a:extLst>
                <a:ext uri="{FF2B5EF4-FFF2-40B4-BE49-F238E27FC236}">
                  <a16:creationId xmlns:a16="http://schemas.microsoft.com/office/drawing/2014/main" id="{F1316989-A757-4A47-8309-F53D04D9F6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7540" y="4778752"/>
              <a:ext cx="347035" cy="403615"/>
            </a:xfrm>
            <a:prstGeom prst="rect">
              <a:avLst/>
            </a:prstGeom>
          </p:spPr>
        </p:pic>
        <p:sp>
          <p:nvSpPr>
            <p:cNvPr id="16" name="椭圆 15">
              <a:extLst>
                <a:ext uri="{FF2B5EF4-FFF2-40B4-BE49-F238E27FC236}">
                  <a16:creationId xmlns:a16="http://schemas.microsoft.com/office/drawing/2014/main" id="{1AC7411B-F913-464A-B67F-321D2C509176}"/>
                </a:ext>
              </a:extLst>
            </p:cNvPr>
            <p:cNvSpPr>
              <a:spLocks noChangeAspect="1"/>
            </p:cNvSpPr>
            <p:nvPr/>
          </p:nvSpPr>
          <p:spPr>
            <a:xfrm>
              <a:off x="573138" y="1660498"/>
              <a:ext cx="1224000" cy="1223375"/>
            </a:xfrm>
            <a:prstGeom prst="ellipse">
              <a:avLst/>
            </a:prstGeom>
            <a:gradFill>
              <a:gsLst>
                <a:gs pos="100000">
                  <a:srgbClr val="00B0F0"/>
                </a:gs>
                <a:gs pos="35000">
                  <a:srgbClr val="00B0FD"/>
                </a:gs>
                <a:gs pos="0">
                  <a:srgbClr val="1AD2FB"/>
                </a:gs>
              </a:gsLst>
              <a:lin ang="2700000" scaled="0"/>
            </a:gradFill>
            <a:ln>
              <a:noFill/>
            </a:ln>
            <a:effectLst/>
          </p:spPr>
          <p:txBody>
            <a:bodyPr lIns="60959" tIns="60959" rIns="60959" bIns="60959"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17" name="Shape 591">
              <a:extLst>
                <a:ext uri="{FF2B5EF4-FFF2-40B4-BE49-F238E27FC236}">
                  <a16:creationId xmlns:a16="http://schemas.microsoft.com/office/drawing/2014/main" id="{0097CC8F-97E0-4C15-A8E5-BBC6765CE86F}"/>
                </a:ext>
              </a:extLst>
            </p:cNvPr>
            <p:cNvSpPr/>
            <p:nvPr/>
          </p:nvSpPr>
          <p:spPr>
            <a:xfrm>
              <a:off x="603065" y="2197576"/>
              <a:ext cx="1164145" cy="4308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0959" tIns="60959" rIns="60959" bIns="60959" numCol="1" anchor="ctr">
              <a:spAutoFit/>
            </a:bodyPr>
            <a:lstStyle>
              <a:lvl1pPr defTabSz="1219200">
                <a:defRPr sz="1200">
                  <a:solidFill>
                    <a:srgbClr val="FFFFFF"/>
                  </a:solidFill>
                  <a:latin typeface="+mn-lt"/>
                  <a:ea typeface="+mn-ea"/>
                  <a:cs typeface="+mn-cs"/>
                  <a:sym typeface="Calibri"/>
                </a:defRPr>
              </a:lvl1pPr>
            </a:lstStyle>
            <a:p>
              <a:pPr marL="0" marR="0" lvl="0" indent="0" algn="ctr" defTabSz="1219200" rtl="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FFFFFF"/>
                  </a:solidFill>
                  <a:effectLst/>
                  <a:uLnTx/>
                  <a:uFillTx/>
                  <a:latin typeface="Arial"/>
                  <a:ea typeface="Microsoft YaHei Light" panose="020B0502040204020203" pitchFamily="34" charset="-122"/>
                  <a:cs typeface="+mn-cs"/>
                  <a:sym typeface="Calibri"/>
                </a:rPr>
                <a:t>Real-time Message Channel</a:t>
              </a:r>
              <a:endParaRPr kumimoji="0" sz="1000" b="0" i="0" u="none" strike="noStrike" kern="0" cap="none" spc="0" normalizeH="0" baseline="0" noProof="0" dirty="0">
                <a:ln>
                  <a:noFill/>
                </a:ln>
                <a:solidFill>
                  <a:srgbClr val="FFFFFF"/>
                </a:solidFill>
                <a:effectLst/>
                <a:uLnTx/>
                <a:uFillTx/>
                <a:latin typeface="Arial"/>
                <a:ea typeface="Microsoft YaHei Light" panose="020B0502040204020203" pitchFamily="34" charset="-122"/>
                <a:cs typeface="+mn-cs"/>
                <a:sym typeface="Calibri"/>
              </a:endParaRPr>
            </a:p>
          </p:txBody>
        </p:sp>
        <p:pic>
          <p:nvPicPr>
            <p:cNvPr id="18" name="图形 17">
              <a:extLst>
                <a:ext uri="{FF2B5EF4-FFF2-40B4-BE49-F238E27FC236}">
                  <a16:creationId xmlns:a16="http://schemas.microsoft.com/office/drawing/2014/main" id="{66C2EA0E-6034-4EEE-B7D8-4432BDC0B7D2}"/>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1005138" y="1805115"/>
              <a:ext cx="360000" cy="360000"/>
            </a:xfrm>
            <a:prstGeom prst="rect">
              <a:avLst/>
            </a:prstGeom>
          </p:spPr>
        </p:pic>
        <p:sp>
          <p:nvSpPr>
            <p:cNvPr id="19" name="椭圆 18">
              <a:extLst>
                <a:ext uri="{FF2B5EF4-FFF2-40B4-BE49-F238E27FC236}">
                  <a16:creationId xmlns:a16="http://schemas.microsoft.com/office/drawing/2014/main" id="{381E75D6-F7D6-40A0-9BAA-FBCDF3F00679}"/>
                </a:ext>
              </a:extLst>
            </p:cNvPr>
            <p:cNvSpPr>
              <a:spLocks/>
            </p:cNvSpPr>
            <p:nvPr/>
          </p:nvSpPr>
          <p:spPr>
            <a:xfrm>
              <a:off x="573138" y="3119593"/>
              <a:ext cx="1224000" cy="1224000"/>
            </a:xfrm>
            <a:prstGeom prst="ellipse">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600" b="0" i="0" u="none" strike="noStrike" kern="0" cap="none" spc="0" normalizeH="0" baseline="0" noProof="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20" name="Shape 591">
              <a:extLst>
                <a:ext uri="{FF2B5EF4-FFF2-40B4-BE49-F238E27FC236}">
                  <a16:creationId xmlns:a16="http://schemas.microsoft.com/office/drawing/2014/main" id="{03587DFE-F34C-457B-836C-A9FD1D430C39}"/>
                </a:ext>
              </a:extLst>
            </p:cNvPr>
            <p:cNvSpPr/>
            <p:nvPr/>
          </p:nvSpPr>
          <p:spPr>
            <a:xfrm>
              <a:off x="530748" y="3712954"/>
              <a:ext cx="1316421" cy="4462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0959" tIns="60959" rIns="60959" bIns="60959" numCol="1" anchor="ctr">
              <a:spAutoFit/>
            </a:bodyPr>
            <a:lstStyle>
              <a:lvl1pPr defTabSz="1219200">
                <a:defRPr sz="1200">
                  <a:solidFill>
                    <a:srgbClr val="FFFFFF"/>
                  </a:solidFill>
                  <a:latin typeface="+mn-lt"/>
                  <a:ea typeface="+mn-ea"/>
                  <a:cs typeface="+mn-cs"/>
                  <a:sym typeface="Calibri"/>
                </a:defRPr>
              </a:lvl1pPr>
            </a:lstStyle>
            <a:p>
              <a:pPr marL="0" marR="0" lvl="0" indent="0" algn="ctr" defTabSz="1219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rgbClr val="FFFFFF"/>
                  </a:solidFill>
                  <a:effectLst/>
                  <a:uLnTx/>
                  <a:uFillTx/>
                  <a:latin typeface="Arial"/>
                  <a:ea typeface="Microsoft YaHei Light" panose="020B0502040204020203" pitchFamily="34" charset="-122"/>
                  <a:cs typeface="+mn-cs"/>
                  <a:sym typeface="Calibri"/>
                </a:rPr>
                <a:t>Offline</a:t>
              </a:r>
              <a:r>
                <a:rPr kumimoji="0" lang="zh-CN" altLang="en-US" sz="1050" b="0" i="0" u="none" strike="noStrike" kern="0" cap="none" spc="0" normalizeH="0" baseline="0" noProof="0" dirty="0">
                  <a:ln>
                    <a:noFill/>
                  </a:ln>
                  <a:solidFill>
                    <a:srgbClr val="FFFFFF"/>
                  </a:solidFill>
                  <a:effectLst/>
                  <a:uLnTx/>
                  <a:uFillTx/>
                  <a:latin typeface="Arial"/>
                  <a:ea typeface="Microsoft YaHei Light" panose="020B0502040204020203" pitchFamily="34" charset="-122"/>
                  <a:cs typeface="+mn-cs"/>
                  <a:sym typeface="Calibri"/>
                </a:rPr>
                <a:t> </a:t>
              </a:r>
              <a:r>
                <a:rPr kumimoji="0" lang="en-US" altLang="zh-CN" sz="1050" b="0" i="0" u="none" strike="noStrike" kern="0" cap="none" spc="0" normalizeH="0" baseline="0" noProof="0" dirty="0">
                  <a:ln>
                    <a:noFill/>
                  </a:ln>
                  <a:solidFill>
                    <a:srgbClr val="FFFFFF"/>
                  </a:solidFill>
                  <a:effectLst/>
                  <a:uLnTx/>
                  <a:uFillTx/>
                  <a:latin typeface="Arial"/>
                  <a:ea typeface="Microsoft YaHei Light" panose="020B0502040204020203" pitchFamily="34" charset="-122"/>
                  <a:cs typeface="+mn-cs"/>
                  <a:sym typeface="Calibri"/>
                </a:rPr>
                <a:t>Message</a:t>
              </a:r>
              <a:r>
                <a:rPr kumimoji="0" lang="zh-CN" altLang="en-US" sz="1050" b="0" i="0" u="none" strike="noStrike" kern="0" cap="none" spc="0" normalizeH="0" baseline="0" noProof="0" dirty="0">
                  <a:ln>
                    <a:noFill/>
                  </a:ln>
                  <a:solidFill>
                    <a:srgbClr val="FFFFFF"/>
                  </a:solidFill>
                  <a:effectLst/>
                  <a:uLnTx/>
                  <a:uFillTx/>
                  <a:latin typeface="Arial"/>
                  <a:ea typeface="Microsoft YaHei Light" panose="020B0502040204020203" pitchFamily="34" charset="-122"/>
                  <a:cs typeface="+mn-cs"/>
                  <a:sym typeface="Calibri"/>
                </a:rPr>
                <a:t> </a:t>
              </a:r>
              <a:r>
                <a:rPr kumimoji="0" lang="en-US" altLang="zh-CN" sz="1050" b="0" i="0" u="none" strike="noStrike" kern="0" cap="none" spc="0" normalizeH="0" baseline="0" noProof="0" dirty="0">
                  <a:ln>
                    <a:noFill/>
                  </a:ln>
                  <a:solidFill>
                    <a:srgbClr val="FFFFFF"/>
                  </a:solidFill>
                  <a:effectLst/>
                  <a:uLnTx/>
                  <a:uFillTx/>
                  <a:latin typeface="Arial"/>
                  <a:ea typeface="Microsoft YaHei Light" panose="020B0502040204020203" pitchFamily="34" charset="-122"/>
                  <a:cs typeface="+mn-cs"/>
                  <a:sym typeface="Calibri"/>
                </a:rPr>
                <a:t>Channel</a:t>
              </a:r>
              <a:endParaRPr kumimoji="0" sz="1050" b="0" i="0" u="none" strike="noStrike" kern="0" cap="none" spc="0" normalizeH="0" baseline="0" noProof="0" dirty="0">
                <a:ln>
                  <a:noFill/>
                </a:ln>
                <a:solidFill>
                  <a:srgbClr val="FFFFFF"/>
                </a:solidFill>
                <a:effectLst/>
                <a:uLnTx/>
                <a:uFillTx/>
                <a:latin typeface="Arial"/>
                <a:ea typeface="Microsoft YaHei Light" panose="020B0502040204020203" pitchFamily="34" charset="-122"/>
                <a:cs typeface="+mn-cs"/>
                <a:sym typeface="Calibri"/>
              </a:endParaRPr>
            </a:p>
          </p:txBody>
        </p:sp>
        <p:pic>
          <p:nvPicPr>
            <p:cNvPr id="23" name="图形 22">
              <a:extLst>
                <a:ext uri="{FF2B5EF4-FFF2-40B4-BE49-F238E27FC236}">
                  <a16:creationId xmlns:a16="http://schemas.microsoft.com/office/drawing/2014/main" id="{DB364E3C-BE49-4A13-AA8A-123962E44258}"/>
                </a:ext>
              </a:extLst>
            </p:cNvPr>
            <p:cNvPicPr>
              <a:picLocks/>
            </p:cNvPicPr>
            <p:nvPr/>
          </p:nvPicPr>
          <p:blipFill>
            <a:blip r:embed="rId7">
              <a:extLst>
                <a:ext uri="{96DAC541-7B7A-43D3-8B79-37D633B846F1}">
                  <asvg:svgBlip xmlns:asvg="http://schemas.microsoft.com/office/drawing/2016/SVG/main" r:embed="rId8"/>
                </a:ext>
              </a:extLst>
            </a:blip>
            <a:stretch>
              <a:fillRect/>
            </a:stretch>
          </p:blipFill>
          <p:spPr>
            <a:xfrm>
              <a:off x="1027540" y="3344227"/>
              <a:ext cx="337598" cy="337598"/>
            </a:xfrm>
            <a:prstGeom prst="rect">
              <a:avLst/>
            </a:prstGeom>
          </p:spPr>
        </p:pic>
        <p:sp>
          <p:nvSpPr>
            <p:cNvPr id="54" name="Shape 539">
              <a:extLst>
                <a:ext uri="{FF2B5EF4-FFF2-40B4-BE49-F238E27FC236}">
                  <a16:creationId xmlns:a16="http://schemas.microsoft.com/office/drawing/2014/main" id="{2CD51BF5-F3CE-4892-ADB2-5DCFF271A916}"/>
                </a:ext>
              </a:extLst>
            </p:cNvPr>
            <p:cNvSpPr/>
            <p:nvPr/>
          </p:nvSpPr>
          <p:spPr>
            <a:xfrm>
              <a:off x="6450961" y="2726893"/>
              <a:ext cx="1507706" cy="972000"/>
            </a:xfrm>
            <a:prstGeom prst="rect">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srgbClr val="E7E6E6"/>
                  </a:solidFill>
                  <a:effectLst/>
                  <a:uLnTx/>
                  <a:uFillTx/>
                  <a:latin typeface="Calibri"/>
                  <a:ea typeface="微软雅黑"/>
                  <a:cs typeface="Calibri" panose="020F0502020204030204" pitchFamily="34" charset="0"/>
                  <a:sym typeface="Calibri"/>
                </a:rPr>
                <a:t>Big Data Analytics</a:t>
              </a:r>
            </a:p>
          </p:txBody>
        </p:sp>
        <p:sp>
          <p:nvSpPr>
            <p:cNvPr id="55" name="Shape 539">
              <a:extLst>
                <a:ext uri="{FF2B5EF4-FFF2-40B4-BE49-F238E27FC236}">
                  <a16:creationId xmlns:a16="http://schemas.microsoft.com/office/drawing/2014/main" id="{B0791AAF-70DB-47C1-A6C6-68C94F576D25}"/>
                </a:ext>
              </a:extLst>
            </p:cNvPr>
            <p:cNvSpPr/>
            <p:nvPr/>
          </p:nvSpPr>
          <p:spPr>
            <a:xfrm>
              <a:off x="6450961" y="3802324"/>
              <a:ext cx="1507706" cy="972000"/>
            </a:xfrm>
            <a:prstGeom prst="rect">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srgbClr val="E7E6E6"/>
                  </a:solidFill>
                  <a:effectLst/>
                  <a:uLnTx/>
                  <a:uFillTx/>
                  <a:latin typeface="Calibri"/>
                  <a:ea typeface="微软雅黑"/>
                  <a:cs typeface="Calibri" panose="020F0502020204030204" pitchFamily="34" charset="0"/>
                  <a:sym typeface="Calibri"/>
                </a:rPr>
                <a:t>Data Backup and Disaster Recovery</a:t>
              </a:r>
            </a:p>
          </p:txBody>
        </p:sp>
        <p:sp>
          <p:nvSpPr>
            <p:cNvPr id="62" name="Shape 539">
              <a:extLst>
                <a:ext uri="{FF2B5EF4-FFF2-40B4-BE49-F238E27FC236}">
                  <a16:creationId xmlns:a16="http://schemas.microsoft.com/office/drawing/2014/main" id="{E5138E33-45D5-4AB6-BF32-C10FEBA08A60}"/>
                </a:ext>
              </a:extLst>
            </p:cNvPr>
            <p:cNvSpPr/>
            <p:nvPr/>
          </p:nvSpPr>
          <p:spPr>
            <a:xfrm>
              <a:off x="4454736" y="2731376"/>
              <a:ext cx="1505500" cy="2042948"/>
            </a:xfrm>
            <a:prstGeom prst="rect">
              <a:avLst/>
            </a:prstGeom>
            <a:gradFill>
              <a:gsLst>
                <a:gs pos="0">
                  <a:srgbClr val="00B0FD"/>
                </a:gs>
                <a:gs pos="56000">
                  <a:srgbClr val="0B6EFA"/>
                </a:gs>
                <a:gs pos="100000">
                  <a:srgbClr val="7030A0"/>
                </a:gs>
              </a:gsLst>
              <a:lin ang="2700000" scaled="0"/>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FFFFFF"/>
                  </a:solidFill>
                  <a:effectLst/>
                  <a:uLnTx/>
                  <a:uFillTx/>
                  <a:latin typeface="Arial" pitchFamily="34" charset="0"/>
                  <a:ea typeface="华文细黑" pitchFamily="2" charset="-122"/>
                  <a:cs typeface="Arial" pitchFamily="34" charset="0"/>
                  <a:sym typeface="Calibri"/>
                </a:rPr>
                <a:t>Job Monitoring and Scheduling</a:t>
              </a:r>
              <a:endParaRPr kumimoji="1" sz="1200" b="0" i="0" u="none" strike="noStrike" kern="0" cap="none" spc="0" normalizeH="0" baseline="0" noProof="0" dirty="0">
                <a:ln>
                  <a:noFill/>
                </a:ln>
                <a:solidFill>
                  <a:srgbClr val="FFFFFF"/>
                </a:solidFill>
                <a:effectLst/>
                <a:uLnTx/>
                <a:uFillTx/>
                <a:latin typeface="Arial" pitchFamily="34" charset="0"/>
                <a:ea typeface="华文细黑" pitchFamily="2" charset="-122"/>
                <a:cs typeface="Arial" pitchFamily="34" charset="0"/>
                <a:sym typeface="Calibri"/>
              </a:endParaRPr>
            </a:p>
          </p:txBody>
        </p:sp>
        <p:sp>
          <p:nvSpPr>
            <p:cNvPr id="52" name="Shape 902">
              <a:extLst>
                <a:ext uri="{FF2B5EF4-FFF2-40B4-BE49-F238E27FC236}">
                  <a16:creationId xmlns:a16="http://schemas.microsoft.com/office/drawing/2014/main" id="{1E1B386C-C968-8842-B7FF-9FA29D27239F}"/>
                </a:ext>
              </a:extLst>
            </p:cNvPr>
            <p:cNvSpPr txBox="1"/>
            <p:nvPr/>
          </p:nvSpPr>
          <p:spPr>
            <a:xfrm>
              <a:off x="503821" y="1196541"/>
              <a:ext cx="1019186" cy="3077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0958" tIns="60958" rIns="60958" bIns="60958">
              <a:spAutoFit/>
            </a:bodyPr>
            <a:lstStyle>
              <a:lvl1pPr defTabSz="1219200">
                <a:defRPr sz="1600" b="1">
                  <a:solidFill>
                    <a:srgbClr val="C00000"/>
                  </a:solidFill>
                </a:defRPr>
              </a:lvl1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sz="1200" b="1" i="0" u="none" strike="noStrike" kern="1200" cap="none" spc="0" normalizeH="0" baseline="0" noProof="0" dirty="0">
                  <a:ln>
                    <a:noFill/>
                  </a:ln>
                  <a:solidFill>
                    <a:prstClr val="black"/>
                  </a:solidFill>
                  <a:effectLst/>
                  <a:uLnTx/>
                  <a:uFillTx/>
                  <a:latin typeface="Arial"/>
                  <a:ea typeface="微软雅黑"/>
                  <a:cs typeface="+mn-cs"/>
                </a:rPr>
                <a:t>Data Source</a:t>
              </a:r>
            </a:p>
          </p:txBody>
        </p:sp>
        <p:sp>
          <p:nvSpPr>
            <p:cNvPr id="64" name="Shape 902">
              <a:extLst>
                <a:ext uri="{FF2B5EF4-FFF2-40B4-BE49-F238E27FC236}">
                  <a16:creationId xmlns:a16="http://schemas.microsoft.com/office/drawing/2014/main" id="{08E4BCAC-65A6-BD4B-AF7E-2DA970D2052E}"/>
                </a:ext>
              </a:extLst>
            </p:cNvPr>
            <p:cNvSpPr txBox="1"/>
            <p:nvPr/>
          </p:nvSpPr>
          <p:spPr>
            <a:xfrm>
              <a:off x="2445632" y="1196541"/>
              <a:ext cx="1451997" cy="3077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0958" tIns="60958" rIns="60958" bIns="60958">
              <a:spAutoFit/>
            </a:bodyPr>
            <a:lstStyle>
              <a:lvl1pPr defTabSz="1219200">
                <a:defRPr sz="1600" b="1">
                  <a:solidFill>
                    <a:srgbClr val="C00000"/>
                  </a:solidFill>
                </a:defRPr>
              </a:lvl1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a:ea typeface="微软雅黑"/>
                  <a:cs typeface="+mn-cs"/>
                </a:rPr>
                <a:t>Job Configuration</a:t>
              </a:r>
              <a:endParaRPr kumimoji="0" sz="1200" b="1" i="0" u="none" strike="noStrike" kern="1200" cap="none" spc="0" normalizeH="0" baseline="0" noProof="0" dirty="0">
                <a:ln>
                  <a:noFill/>
                </a:ln>
                <a:solidFill>
                  <a:prstClr val="black"/>
                </a:solidFill>
                <a:effectLst/>
                <a:uLnTx/>
                <a:uFillTx/>
                <a:latin typeface="Arial"/>
                <a:ea typeface="微软雅黑"/>
                <a:cs typeface="+mn-cs"/>
              </a:endParaRPr>
            </a:p>
          </p:txBody>
        </p:sp>
        <p:sp>
          <p:nvSpPr>
            <p:cNvPr id="66" name="Shape 902">
              <a:extLst>
                <a:ext uri="{FF2B5EF4-FFF2-40B4-BE49-F238E27FC236}">
                  <a16:creationId xmlns:a16="http://schemas.microsoft.com/office/drawing/2014/main" id="{3FC793F7-89A2-A04F-BCF3-2C95EE2AEB24}"/>
                </a:ext>
              </a:extLst>
            </p:cNvPr>
            <p:cNvSpPr txBox="1"/>
            <p:nvPr/>
          </p:nvSpPr>
          <p:spPr>
            <a:xfrm>
              <a:off x="4454736" y="1196541"/>
              <a:ext cx="1379861" cy="3077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0958" tIns="60958" rIns="60958" bIns="60958">
              <a:spAutoFit/>
            </a:bodyPr>
            <a:lstStyle>
              <a:lvl1pPr defTabSz="1219200">
                <a:defRPr sz="1600" b="1">
                  <a:solidFill>
                    <a:srgbClr val="C00000"/>
                  </a:solidFill>
                </a:defRPr>
              </a:lvl1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a:ea typeface="微软雅黑"/>
                  <a:cs typeface="+mn-cs"/>
                </a:rPr>
                <a:t>Job Management</a:t>
              </a:r>
              <a:endParaRPr kumimoji="0" sz="1200" b="1" i="0" u="none" strike="noStrike" kern="1200" cap="none" spc="0" normalizeH="0" baseline="0" noProof="0" dirty="0">
                <a:ln>
                  <a:noFill/>
                </a:ln>
                <a:solidFill>
                  <a:prstClr val="black"/>
                </a:solidFill>
                <a:effectLst/>
                <a:uLnTx/>
                <a:uFillTx/>
                <a:latin typeface="Arial"/>
                <a:ea typeface="微软雅黑"/>
                <a:cs typeface="+mn-cs"/>
              </a:endParaRPr>
            </a:p>
          </p:txBody>
        </p:sp>
        <p:sp>
          <p:nvSpPr>
            <p:cNvPr id="67" name="Shape 902">
              <a:extLst>
                <a:ext uri="{FF2B5EF4-FFF2-40B4-BE49-F238E27FC236}">
                  <a16:creationId xmlns:a16="http://schemas.microsoft.com/office/drawing/2014/main" id="{DAA7B30E-A26B-B84C-8DC4-1FA96D3C3DCC}"/>
                </a:ext>
              </a:extLst>
            </p:cNvPr>
            <p:cNvSpPr txBox="1"/>
            <p:nvPr/>
          </p:nvSpPr>
          <p:spPr>
            <a:xfrm>
              <a:off x="6450961" y="1196541"/>
              <a:ext cx="1218663" cy="492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0958" tIns="60958" rIns="60958" bIns="60958">
              <a:spAutoFit/>
            </a:bodyPr>
            <a:lstStyle>
              <a:lvl1pPr defTabSz="1219200">
                <a:defRPr sz="1600" b="1">
                  <a:solidFill>
                    <a:srgbClr val="C00000"/>
                  </a:solidFill>
                </a:defRPr>
              </a:lvl1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a:ea typeface="微软雅黑"/>
                  <a:cs typeface="+mn-cs"/>
                </a:rPr>
                <a:t>Data Analytics </a:t>
              </a:r>
            </a:p>
            <a:p>
              <a:pPr marL="0" marR="0" lvl="0" indent="0" algn="l" defTabSz="1219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a:ea typeface="微软雅黑"/>
                  <a:cs typeface="+mn-cs"/>
                </a:rPr>
                <a:t>&amp; Backup</a:t>
              </a:r>
              <a:endParaRPr kumimoji="0" sz="1200" b="1" i="0" u="none" strike="noStrike" kern="1200" cap="none" spc="0" normalizeH="0" baseline="0" noProof="0" dirty="0">
                <a:ln>
                  <a:noFill/>
                </a:ln>
                <a:solidFill>
                  <a:prstClr val="black"/>
                </a:solidFill>
                <a:effectLst/>
                <a:uLnTx/>
                <a:uFillTx/>
                <a:latin typeface="Arial"/>
                <a:ea typeface="微软雅黑"/>
                <a:cs typeface="+mn-cs"/>
              </a:endParaRPr>
            </a:p>
          </p:txBody>
        </p:sp>
        <p:sp>
          <p:nvSpPr>
            <p:cNvPr id="79" name="矩形 78">
              <a:extLst>
                <a:ext uri="{FF2B5EF4-FFF2-40B4-BE49-F238E27FC236}">
                  <a16:creationId xmlns:a16="http://schemas.microsoft.com/office/drawing/2014/main" id="{1D8153E8-88AE-284C-97D1-B1AD34796B81}"/>
                </a:ext>
              </a:extLst>
            </p:cNvPr>
            <p:cNvSpPr/>
            <p:nvPr/>
          </p:nvSpPr>
          <p:spPr>
            <a:xfrm>
              <a:off x="2457003" y="1648280"/>
              <a:ext cx="1236309"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white"/>
                  </a:solidFill>
                  <a:effectLst/>
                  <a:uLnTx/>
                  <a:uFillTx/>
                  <a:latin typeface="Calibri"/>
                  <a:ea typeface="微软雅黑"/>
                  <a:cs typeface="+mn-cs"/>
                </a:rPr>
                <a:t>Storage</a:t>
              </a:r>
              <a:r>
                <a:rPr kumimoji="0" lang="zh-CN" altLang="en-US" sz="1200" b="1" i="0" u="none" strike="noStrike" kern="1200" cap="none" spc="0" normalizeH="0" baseline="0" noProof="0" dirty="0">
                  <a:ln>
                    <a:noFill/>
                  </a:ln>
                  <a:solidFill>
                    <a:prstClr val="white"/>
                  </a:solidFill>
                  <a:effectLst/>
                  <a:uLnTx/>
                  <a:uFillTx/>
                  <a:latin typeface="Calibri"/>
                  <a:ea typeface="微软雅黑"/>
                  <a:cs typeface="+mn-cs"/>
                </a:rPr>
                <a:t> </a:t>
              </a:r>
              <a:r>
                <a:rPr kumimoji="0" lang="en-US" altLang="zh-CN" sz="1200" b="1" i="0" u="none" strike="noStrike" kern="1200" cap="none" spc="0" normalizeH="0" baseline="0" noProof="0" dirty="0">
                  <a:ln>
                    <a:noFill/>
                  </a:ln>
                  <a:solidFill>
                    <a:prstClr val="white"/>
                  </a:solidFill>
                  <a:effectLst/>
                  <a:uLnTx/>
                  <a:uFillTx/>
                  <a:latin typeface="Calibri"/>
                  <a:ea typeface="微软雅黑"/>
                  <a:cs typeface="+mn-cs"/>
                </a:rPr>
                <a:t>System</a:t>
              </a:r>
            </a:p>
          </p:txBody>
        </p:sp>
        <p:sp>
          <p:nvSpPr>
            <p:cNvPr id="80" name="矩形 79">
              <a:extLst>
                <a:ext uri="{FF2B5EF4-FFF2-40B4-BE49-F238E27FC236}">
                  <a16:creationId xmlns:a16="http://schemas.microsoft.com/office/drawing/2014/main" id="{F36D1DFE-A2EE-C547-8D3E-1F1C62D723E5}"/>
                </a:ext>
              </a:extLst>
            </p:cNvPr>
            <p:cNvSpPr/>
            <p:nvPr/>
          </p:nvSpPr>
          <p:spPr>
            <a:xfrm>
              <a:off x="2457003" y="2763207"/>
              <a:ext cx="1236309"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white"/>
                  </a:solidFill>
                  <a:effectLst/>
                  <a:uLnTx/>
                  <a:uFillTx/>
                  <a:latin typeface="Calibri"/>
                  <a:ea typeface="微软雅黑"/>
                  <a:cs typeface="+mn-cs"/>
                </a:rPr>
                <a:t>Storage</a:t>
              </a:r>
              <a:r>
                <a:rPr kumimoji="0" lang="zh-CN" altLang="en-US" sz="1200" b="1" i="0" u="none" strike="noStrike" kern="1200" cap="none" spc="0" normalizeH="0" baseline="0" noProof="0" dirty="0">
                  <a:ln>
                    <a:noFill/>
                  </a:ln>
                  <a:solidFill>
                    <a:prstClr val="white"/>
                  </a:solidFill>
                  <a:effectLst/>
                  <a:uLnTx/>
                  <a:uFillTx/>
                  <a:latin typeface="Calibri"/>
                  <a:ea typeface="微软雅黑"/>
                  <a:cs typeface="+mn-cs"/>
                </a:rPr>
                <a:t> </a:t>
              </a:r>
              <a:r>
                <a:rPr kumimoji="0" lang="en-US" altLang="zh-CN" sz="1200" b="1" i="0" u="none" strike="noStrike" kern="1200" cap="none" spc="0" normalizeH="0" baseline="0" noProof="0" dirty="0">
                  <a:ln>
                    <a:noFill/>
                  </a:ln>
                  <a:solidFill>
                    <a:prstClr val="white"/>
                  </a:solidFill>
                  <a:effectLst/>
                  <a:uLnTx/>
                  <a:uFillTx/>
                  <a:latin typeface="Calibri"/>
                  <a:ea typeface="微软雅黑"/>
                  <a:cs typeface="+mn-cs"/>
                </a:rPr>
                <a:t>Path</a:t>
              </a:r>
            </a:p>
          </p:txBody>
        </p:sp>
        <p:sp>
          <p:nvSpPr>
            <p:cNvPr id="82" name="矩形 81">
              <a:extLst>
                <a:ext uri="{FF2B5EF4-FFF2-40B4-BE49-F238E27FC236}">
                  <a16:creationId xmlns:a16="http://schemas.microsoft.com/office/drawing/2014/main" id="{20EC937C-427C-DA45-96FA-6457513D4DBF}"/>
                </a:ext>
              </a:extLst>
            </p:cNvPr>
            <p:cNvSpPr/>
            <p:nvPr/>
          </p:nvSpPr>
          <p:spPr>
            <a:xfrm>
              <a:off x="2457003" y="3838028"/>
              <a:ext cx="1236309"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white"/>
                  </a:solidFill>
                  <a:effectLst/>
                  <a:uLnTx/>
                  <a:uFillTx/>
                  <a:latin typeface="Calibri"/>
                  <a:ea typeface="微软雅黑"/>
                  <a:cs typeface="+mn-cs"/>
                </a:rPr>
                <a:t>File Attributes</a:t>
              </a:r>
            </a:p>
          </p:txBody>
        </p:sp>
        <p:sp>
          <p:nvSpPr>
            <p:cNvPr id="84" name="矩形 83">
              <a:extLst>
                <a:ext uri="{FF2B5EF4-FFF2-40B4-BE49-F238E27FC236}">
                  <a16:creationId xmlns:a16="http://schemas.microsoft.com/office/drawing/2014/main" id="{98701C33-D758-224E-84EC-FD185C057CFC}"/>
                </a:ext>
              </a:extLst>
            </p:cNvPr>
            <p:cNvSpPr/>
            <p:nvPr/>
          </p:nvSpPr>
          <p:spPr>
            <a:xfrm>
              <a:off x="2457003" y="4912849"/>
              <a:ext cx="1236309"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white"/>
                  </a:solidFill>
                  <a:effectLst/>
                  <a:uLnTx/>
                  <a:uFillTx/>
                  <a:latin typeface="Calibri"/>
                  <a:ea typeface="微软雅黑"/>
                  <a:cs typeface="+mn-cs"/>
                </a:rPr>
                <a:t>Data Filter</a:t>
              </a:r>
            </a:p>
          </p:txBody>
        </p:sp>
        <p:sp>
          <p:nvSpPr>
            <p:cNvPr id="90" name="右箭头 39">
              <a:extLst>
                <a:ext uri="{FF2B5EF4-FFF2-40B4-BE49-F238E27FC236}">
                  <a16:creationId xmlns:a16="http://schemas.microsoft.com/office/drawing/2014/main" id="{2B2FBFAF-4E84-AF40-9570-34652D543A16}"/>
                </a:ext>
              </a:extLst>
            </p:cNvPr>
            <p:cNvSpPr/>
            <p:nvPr/>
          </p:nvSpPr>
          <p:spPr>
            <a:xfrm>
              <a:off x="3814890" y="3540652"/>
              <a:ext cx="542202" cy="310093"/>
            </a:xfrm>
            <a:prstGeom prst="rightArrow">
              <a:avLst/>
            </a:prstGeom>
            <a:gradFill>
              <a:gsLst>
                <a:gs pos="100000">
                  <a:srgbClr val="A2A6BC"/>
                </a:gs>
                <a:gs pos="0">
                  <a:srgbClr val="A2A6BC">
                    <a:alpha val="0"/>
                  </a:srgbClr>
                </a:gs>
              </a:gsLst>
              <a:lin ang="0" scaled="0"/>
            </a:gradFill>
            <a:ln>
              <a:noFill/>
            </a:ln>
            <a:effectLst/>
          </p:spPr>
          <p:txBody>
            <a:bodyPr lIns="60959" tIns="60959" rIns="60959" bIns="60959"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91" name="右箭头 39">
              <a:extLst>
                <a:ext uri="{FF2B5EF4-FFF2-40B4-BE49-F238E27FC236}">
                  <a16:creationId xmlns:a16="http://schemas.microsoft.com/office/drawing/2014/main" id="{73CD538E-40DB-6A4D-BFFC-87E7F50F3191}"/>
                </a:ext>
              </a:extLst>
            </p:cNvPr>
            <p:cNvSpPr/>
            <p:nvPr/>
          </p:nvSpPr>
          <p:spPr>
            <a:xfrm>
              <a:off x="5960236" y="3058989"/>
              <a:ext cx="373438" cy="310093"/>
            </a:xfrm>
            <a:prstGeom prst="rightArrow">
              <a:avLst/>
            </a:prstGeom>
            <a:gradFill>
              <a:gsLst>
                <a:gs pos="100000">
                  <a:srgbClr val="A2A6BC"/>
                </a:gs>
                <a:gs pos="0">
                  <a:srgbClr val="A2A6BC">
                    <a:alpha val="0"/>
                  </a:srgbClr>
                </a:gs>
              </a:gsLst>
              <a:lin ang="0" scaled="0"/>
            </a:gradFill>
            <a:ln>
              <a:noFill/>
            </a:ln>
            <a:effectLst/>
          </p:spPr>
          <p:txBody>
            <a:bodyPr lIns="60959" tIns="60959" rIns="60959" bIns="60959"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92" name="右箭头 39">
              <a:extLst>
                <a:ext uri="{FF2B5EF4-FFF2-40B4-BE49-F238E27FC236}">
                  <a16:creationId xmlns:a16="http://schemas.microsoft.com/office/drawing/2014/main" id="{4FC8E380-ABF9-E146-B352-51A0107AD475}"/>
                </a:ext>
              </a:extLst>
            </p:cNvPr>
            <p:cNvSpPr/>
            <p:nvPr/>
          </p:nvSpPr>
          <p:spPr>
            <a:xfrm>
              <a:off x="5960236" y="4133278"/>
              <a:ext cx="373438" cy="310093"/>
            </a:xfrm>
            <a:prstGeom prst="rightArrow">
              <a:avLst/>
            </a:prstGeom>
            <a:gradFill>
              <a:gsLst>
                <a:gs pos="100000">
                  <a:srgbClr val="A2A6BC"/>
                </a:gs>
                <a:gs pos="0">
                  <a:srgbClr val="A2A6BC">
                    <a:alpha val="0"/>
                  </a:srgbClr>
                </a:gs>
              </a:gsLst>
              <a:lin ang="0" scaled="0"/>
            </a:gradFill>
            <a:ln>
              <a:noFill/>
            </a:ln>
            <a:effectLst/>
          </p:spPr>
          <p:txBody>
            <a:bodyPr lIns="60959" tIns="60959" rIns="60959" bIns="60959"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9" name="矩形 8">
              <a:extLst>
                <a:ext uri="{FF2B5EF4-FFF2-40B4-BE49-F238E27FC236}">
                  <a16:creationId xmlns:a16="http://schemas.microsoft.com/office/drawing/2014/main" id="{5707F68E-8E55-CA41-A0F9-3D6B29E86412}"/>
                </a:ext>
              </a:extLst>
            </p:cNvPr>
            <p:cNvSpPr/>
            <p:nvPr/>
          </p:nvSpPr>
          <p:spPr>
            <a:xfrm>
              <a:off x="2476631" y="1960195"/>
              <a:ext cx="1457040" cy="612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5" name="矩形 94">
              <a:extLst>
                <a:ext uri="{FF2B5EF4-FFF2-40B4-BE49-F238E27FC236}">
                  <a16:creationId xmlns:a16="http://schemas.microsoft.com/office/drawing/2014/main" id="{93B40E6F-4630-AB4D-8E78-1D064BA15DB3}"/>
                </a:ext>
              </a:extLst>
            </p:cNvPr>
            <p:cNvSpPr/>
            <p:nvPr/>
          </p:nvSpPr>
          <p:spPr>
            <a:xfrm>
              <a:off x="2476631" y="3038922"/>
              <a:ext cx="1457040" cy="612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6" name="矩形 95">
              <a:extLst>
                <a:ext uri="{FF2B5EF4-FFF2-40B4-BE49-F238E27FC236}">
                  <a16:creationId xmlns:a16="http://schemas.microsoft.com/office/drawing/2014/main" id="{36D86A1B-7FD1-7F49-9E13-A90E8A9431BA}"/>
                </a:ext>
              </a:extLst>
            </p:cNvPr>
            <p:cNvSpPr/>
            <p:nvPr/>
          </p:nvSpPr>
          <p:spPr>
            <a:xfrm>
              <a:off x="2476631" y="4151205"/>
              <a:ext cx="1457040" cy="612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7" name="矩形 96">
              <a:extLst>
                <a:ext uri="{FF2B5EF4-FFF2-40B4-BE49-F238E27FC236}">
                  <a16:creationId xmlns:a16="http://schemas.microsoft.com/office/drawing/2014/main" id="{999DD6FF-68F7-2B4F-AB72-A0120FF53AAC}"/>
                </a:ext>
              </a:extLst>
            </p:cNvPr>
            <p:cNvSpPr/>
            <p:nvPr/>
          </p:nvSpPr>
          <p:spPr>
            <a:xfrm>
              <a:off x="2476631" y="5226428"/>
              <a:ext cx="1457040" cy="612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8" name="矩形 7">
              <a:extLst>
                <a:ext uri="{FF2B5EF4-FFF2-40B4-BE49-F238E27FC236}">
                  <a16:creationId xmlns:a16="http://schemas.microsoft.com/office/drawing/2014/main" id="{0C717197-855D-AE4F-8362-2EEC84A9753A}"/>
                </a:ext>
              </a:extLst>
            </p:cNvPr>
            <p:cNvSpPr/>
            <p:nvPr/>
          </p:nvSpPr>
          <p:spPr>
            <a:xfrm>
              <a:off x="2484159" y="2079027"/>
              <a:ext cx="1467562" cy="400110"/>
            </a:xfrm>
            <a:prstGeom prst="rect">
              <a:avLst/>
            </a:prstGeom>
          </p:spPr>
          <p:txBody>
            <a:bodyPr wrap="square">
              <a:spAutoFit/>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latin typeface="Arial"/>
                  <a:ea typeface="Microsoft YaHei Light" panose="020B0502040204020203" pitchFamily="34" charset="-122"/>
                  <a:cs typeface="Arial" panose="020B0604020202020204" pitchFamily="34" charset="0"/>
                  <a:sym typeface="Calibri"/>
                </a:rPr>
                <a:t>HDFS Storage/BLOB Storage</a:t>
              </a:r>
            </a:p>
          </p:txBody>
        </p:sp>
        <p:sp>
          <p:nvSpPr>
            <p:cNvPr id="81" name="矩形 80">
              <a:extLst>
                <a:ext uri="{FF2B5EF4-FFF2-40B4-BE49-F238E27FC236}">
                  <a16:creationId xmlns:a16="http://schemas.microsoft.com/office/drawing/2014/main" id="{9B7284A9-67C5-8A4F-94A9-B5AF830D3565}"/>
                </a:ext>
              </a:extLst>
            </p:cNvPr>
            <p:cNvSpPr/>
            <p:nvPr/>
          </p:nvSpPr>
          <p:spPr>
            <a:xfrm>
              <a:off x="2429846" y="3150535"/>
              <a:ext cx="1556447" cy="400110"/>
            </a:xfrm>
            <a:prstGeom prst="rect">
              <a:avLst/>
            </a:prstGeom>
          </p:spPr>
          <p:txBody>
            <a:bodyPr wrap="square">
              <a:spAutoFit/>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latin typeface="Arial"/>
                  <a:ea typeface="Microsoft YaHei Light" panose="020B0502040204020203" pitchFamily="34" charset="-122"/>
                  <a:cs typeface="Arial" panose="020B0604020202020204" pitchFamily="34" charset="0"/>
                  <a:sym typeface="Calibri"/>
                </a:rPr>
                <a:t>Partitioned</a:t>
              </a:r>
              <a:r>
                <a:rPr kumimoji="1" lang="zh-CN" altLang="en-US" sz="1000" b="0" i="0" u="none" strike="noStrike" kern="1200" cap="none" spc="0" normalizeH="0" baseline="0" noProof="0" dirty="0">
                  <a:ln>
                    <a:noFill/>
                  </a:ln>
                  <a:solidFill>
                    <a:prstClr val="white"/>
                  </a:solidFill>
                  <a:effectLst/>
                  <a:uLnTx/>
                  <a:uFillTx/>
                  <a:latin typeface="Arial"/>
                  <a:ea typeface="Microsoft YaHei Light" panose="020B0502040204020203" pitchFamily="34" charset="-122"/>
                  <a:cs typeface="Arial" panose="020B0604020202020204" pitchFamily="34" charset="0"/>
                  <a:sym typeface="Calibri"/>
                </a:rPr>
                <a:t> </a:t>
              </a:r>
              <a:r>
                <a:rPr kumimoji="1" lang="en-US" altLang="zh-CN" sz="1000" b="0" i="0" u="none" strike="noStrike" kern="1200" cap="none" spc="0" normalizeH="0" baseline="0" noProof="0" dirty="0">
                  <a:ln>
                    <a:noFill/>
                  </a:ln>
                  <a:solidFill>
                    <a:prstClr val="white"/>
                  </a:solidFill>
                  <a:effectLst/>
                  <a:uLnTx/>
                  <a:uFillTx/>
                  <a:latin typeface="Arial"/>
                  <a:ea typeface="Microsoft YaHei Light" panose="020B0502040204020203" pitchFamily="34" charset="-122"/>
                  <a:cs typeface="Arial" panose="020B0604020202020204" pitchFamily="34" charset="0"/>
                  <a:sym typeface="Calibri"/>
                </a:rPr>
                <a:t>By Event</a:t>
              </a:r>
            </a:p>
            <a:p>
              <a:pPr marL="0" marR="0" lvl="0" indent="0" algn="ctr" defTabSz="18288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latin typeface="Arial"/>
                  <a:ea typeface="Microsoft YaHei Light" panose="020B0502040204020203" pitchFamily="34" charset="-122"/>
                  <a:cs typeface="Arial" panose="020B0604020202020204" pitchFamily="34" charset="0"/>
                  <a:sym typeface="Calibri"/>
                </a:rPr>
                <a:t>Time/System Time</a:t>
              </a:r>
            </a:p>
          </p:txBody>
        </p:sp>
        <p:sp>
          <p:nvSpPr>
            <p:cNvPr id="83" name="矩形 82">
              <a:extLst>
                <a:ext uri="{FF2B5EF4-FFF2-40B4-BE49-F238E27FC236}">
                  <a16:creationId xmlns:a16="http://schemas.microsoft.com/office/drawing/2014/main" id="{F9EB5F28-DD26-9841-9805-BF1246AE8685}"/>
                </a:ext>
              </a:extLst>
            </p:cNvPr>
            <p:cNvSpPr/>
            <p:nvPr/>
          </p:nvSpPr>
          <p:spPr>
            <a:xfrm>
              <a:off x="2414218" y="4176109"/>
              <a:ext cx="1556447" cy="553998"/>
            </a:xfrm>
            <a:prstGeom prst="rect">
              <a:avLst/>
            </a:prstGeom>
          </p:spPr>
          <p:txBody>
            <a:bodyPr wrap="square">
              <a:spAutoFit/>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latin typeface="Arial"/>
                  <a:ea typeface="Microsoft YaHei Light" panose="020B0502040204020203" pitchFamily="34" charset="-122"/>
                  <a:cs typeface="Arial" panose="020B0604020202020204" pitchFamily="34" charset="0"/>
                  <a:sym typeface="Calibri"/>
                </a:rPr>
                <a:t>Type/Encoding/</a:t>
              </a:r>
            </a:p>
            <a:p>
              <a:pPr marL="0" marR="0" lvl="0" indent="0" algn="ctr" defTabSz="18288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latin typeface="Arial"/>
                  <a:ea typeface="Microsoft YaHei Light" panose="020B0502040204020203" pitchFamily="34" charset="-122"/>
                  <a:cs typeface="Arial" panose="020B0604020202020204" pitchFamily="34" charset="0"/>
                  <a:sym typeface="Calibri"/>
                </a:rPr>
                <a:t>Column Delimiter/</a:t>
              </a:r>
            </a:p>
            <a:p>
              <a:pPr marL="0" marR="0" lvl="0" indent="0" algn="ctr" defTabSz="18288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latin typeface="Arial"/>
                  <a:ea typeface="Microsoft YaHei Light" panose="020B0502040204020203" pitchFamily="34" charset="-122"/>
                  <a:cs typeface="Arial" panose="020B0604020202020204" pitchFamily="34" charset="0"/>
                  <a:sym typeface="Calibri"/>
                </a:rPr>
                <a:t>Compression/Size</a:t>
              </a:r>
            </a:p>
          </p:txBody>
        </p:sp>
        <p:sp>
          <p:nvSpPr>
            <p:cNvPr id="85" name="矩形 84">
              <a:extLst>
                <a:ext uri="{FF2B5EF4-FFF2-40B4-BE49-F238E27FC236}">
                  <a16:creationId xmlns:a16="http://schemas.microsoft.com/office/drawing/2014/main" id="{E4B1C044-07A3-FF42-BD18-1E385DD08BE8}"/>
                </a:ext>
              </a:extLst>
            </p:cNvPr>
            <p:cNvSpPr/>
            <p:nvPr/>
          </p:nvSpPr>
          <p:spPr>
            <a:xfrm>
              <a:off x="2471370" y="5336595"/>
              <a:ext cx="1467562" cy="400110"/>
            </a:xfrm>
            <a:prstGeom prst="rect">
              <a:avLst/>
            </a:prstGeom>
          </p:spPr>
          <p:txBody>
            <a:bodyPr wrap="square">
              <a:spAutoFit/>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latin typeface="Arial"/>
                  <a:ea typeface="Microsoft YaHei Light" panose="020B0502040204020203" pitchFamily="34" charset="-122"/>
                  <a:cs typeface="Arial" panose="020B0604020202020204" pitchFamily="34" charset="0"/>
                  <a:sym typeface="Calibri"/>
                </a:rPr>
                <a:t>By Device Model/Alert Schema</a:t>
              </a:r>
            </a:p>
          </p:txBody>
        </p:sp>
        <p:grpSp>
          <p:nvGrpSpPr>
            <p:cNvPr id="10" name="组合 9">
              <a:extLst>
                <a:ext uri="{FF2B5EF4-FFF2-40B4-BE49-F238E27FC236}">
                  <a16:creationId xmlns:a16="http://schemas.microsoft.com/office/drawing/2014/main" id="{435AA6D5-EAA6-464A-903C-0477B2F90FE7}"/>
                </a:ext>
              </a:extLst>
            </p:cNvPr>
            <p:cNvGrpSpPr/>
            <p:nvPr/>
          </p:nvGrpSpPr>
          <p:grpSpPr>
            <a:xfrm>
              <a:off x="2023248" y="2160037"/>
              <a:ext cx="395697" cy="3206814"/>
              <a:chOff x="1946061" y="2160037"/>
              <a:chExt cx="499571" cy="3206814"/>
            </a:xfrm>
          </p:grpSpPr>
          <p:cxnSp>
            <p:nvCxnSpPr>
              <p:cNvPr id="98" name="直线箭头连接符 259">
                <a:extLst>
                  <a:ext uri="{FF2B5EF4-FFF2-40B4-BE49-F238E27FC236}">
                    <a16:creationId xmlns:a16="http://schemas.microsoft.com/office/drawing/2014/main" id="{BD48AC92-EE23-FE45-8C13-63FF95DD53B0}"/>
                  </a:ext>
                </a:extLst>
              </p:cNvPr>
              <p:cNvCxnSpPr>
                <a:cxnSpLocks/>
              </p:cNvCxnSpPr>
              <p:nvPr/>
            </p:nvCxnSpPr>
            <p:spPr>
              <a:xfrm>
                <a:off x="1946061" y="2160037"/>
                <a:ext cx="499571"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线箭头连接符 259">
                <a:extLst>
                  <a:ext uri="{FF2B5EF4-FFF2-40B4-BE49-F238E27FC236}">
                    <a16:creationId xmlns:a16="http://schemas.microsoft.com/office/drawing/2014/main" id="{3A82BE74-221A-6A4A-916D-842F52984D29}"/>
                  </a:ext>
                </a:extLst>
              </p:cNvPr>
              <p:cNvCxnSpPr>
                <a:cxnSpLocks/>
              </p:cNvCxnSpPr>
              <p:nvPr/>
            </p:nvCxnSpPr>
            <p:spPr>
              <a:xfrm>
                <a:off x="1946061" y="3228975"/>
                <a:ext cx="499571"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线箭头连接符 259">
                <a:extLst>
                  <a:ext uri="{FF2B5EF4-FFF2-40B4-BE49-F238E27FC236}">
                    <a16:creationId xmlns:a16="http://schemas.microsoft.com/office/drawing/2014/main" id="{DEB95A76-5C2E-C642-872C-34C3A2333EFC}"/>
                  </a:ext>
                </a:extLst>
              </p:cNvPr>
              <p:cNvCxnSpPr>
                <a:cxnSpLocks/>
              </p:cNvCxnSpPr>
              <p:nvPr/>
            </p:nvCxnSpPr>
            <p:spPr>
              <a:xfrm>
                <a:off x="1946061" y="4297913"/>
                <a:ext cx="499571"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线箭头连接符 259">
                <a:extLst>
                  <a:ext uri="{FF2B5EF4-FFF2-40B4-BE49-F238E27FC236}">
                    <a16:creationId xmlns:a16="http://schemas.microsoft.com/office/drawing/2014/main" id="{7DB6CCB0-8660-114F-BEB9-115E3EC6AF61}"/>
                  </a:ext>
                </a:extLst>
              </p:cNvPr>
              <p:cNvCxnSpPr>
                <a:cxnSpLocks/>
              </p:cNvCxnSpPr>
              <p:nvPr/>
            </p:nvCxnSpPr>
            <p:spPr>
              <a:xfrm>
                <a:off x="1946061" y="5366851"/>
                <a:ext cx="499571"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2" name="标题 1">
            <a:extLst>
              <a:ext uri="{FF2B5EF4-FFF2-40B4-BE49-F238E27FC236}">
                <a16:creationId xmlns:a16="http://schemas.microsoft.com/office/drawing/2014/main" id="{DA3C76D1-0D8F-A64D-9E6C-6D9E3A1E4EEE}"/>
              </a:ext>
            </a:extLst>
          </p:cNvPr>
          <p:cNvSpPr txBox="1">
            <a:spLocks/>
          </p:cNvSpPr>
          <p:nvPr/>
        </p:nvSpPr>
        <p:spPr>
          <a:xfrm>
            <a:off x="318374" y="215901"/>
            <a:ext cx="11454525" cy="6062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lang="zh-CN" altLang="en-US" sz="3000" b="1" kern="1200" baseline="0">
                <a:solidFill>
                  <a:srgbClr val="3C3D43"/>
                </a:solidFill>
                <a:latin typeface="Arial" panose="020B0604020202020204" pitchFamily="34" charset="0"/>
                <a:ea typeface="Microsoft YaHei" panose="020B0503020204020204" pitchFamily="34" charset="-122"/>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en-US" altLang="zh-CN" sz="3000" b="1" i="0" u="none" strike="noStrike" kern="1200" cap="none" spc="0" normalizeH="0" baseline="0" noProof="0" dirty="0">
                <a:ln>
                  <a:noFill/>
                </a:ln>
                <a:solidFill>
                  <a:srgbClr val="3C3D43"/>
                </a:solidFill>
                <a:effectLst/>
                <a:uLnTx/>
                <a:uFillTx/>
                <a:latin typeface="Arial" panose="020B0604020202020204" pitchFamily="34" charset="0"/>
                <a:ea typeface="Microsoft YaHei" panose="020B0503020204020204" pitchFamily="34" charset="-122"/>
                <a:cs typeface="+mj-cs"/>
              </a:rPr>
              <a:t>Data Archiving Service</a:t>
            </a:r>
            <a:endParaRPr kumimoji="1" lang="en" altLang="en-US" sz="3000" b="1" i="0" u="none" strike="noStrike" kern="1200" cap="none" spc="0" normalizeH="0" baseline="0" noProof="0" dirty="0">
              <a:ln>
                <a:noFill/>
              </a:ln>
              <a:solidFill>
                <a:srgbClr val="3C3D43"/>
              </a:solidFill>
              <a:effectLst/>
              <a:uLnTx/>
              <a:uFillTx/>
              <a:latin typeface="Arial" panose="020B0604020202020204" pitchFamily="34" charset="0"/>
              <a:ea typeface="Microsoft YaHei" panose="020B0503020204020204" pitchFamily="34" charset="-122"/>
              <a:cs typeface="+mj-cs"/>
            </a:endParaRPr>
          </a:p>
        </p:txBody>
      </p:sp>
    </p:spTree>
    <p:extLst>
      <p:ext uri="{BB962C8B-B14F-4D97-AF65-F5344CB8AC3E}">
        <p14:creationId xmlns:p14="http://schemas.microsoft.com/office/powerpoint/2010/main" val="703559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28AA146E-958B-4BB5-828A-6F33DEAF0244}"/>
              </a:ext>
            </a:extLst>
          </p:cNvPr>
          <p:cNvSpPr/>
          <p:nvPr/>
        </p:nvSpPr>
        <p:spPr>
          <a:xfrm>
            <a:off x="7535858" y="4916480"/>
            <a:ext cx="2135521" cy="313932"/>
          </a:xfrm>
          <a:prstGeom prst="rect">
            <a:avLst/>
          </a:prstGeom>
        </p:spPr>
        <p:txBody>
          <a:bodyPr wrap="none">
            <a:spAutoFit/>
          </a:bodyPr>
          <a:lstStyle/>
          <a:p>
            <a:pPr lvl="0">
              <a:lnSpc>
                <a:spcPct val="90000"/>
              </a:lnSpc>
              <a:spcBef>
                <a:spcPts val="1000"/>
              </a:spcBef>
              <a:defRPr/>
            </a:pPr>
            <a:r>
              <a:rPr lang="en-US" altLang="zh-CN" sz="1600" b="1" dirty="0">
                <a:solidFill>
                  <a:prstClr val="black"/>
                </a:solidFill>
                <a:latin typeface="Arial"/>
              </a:rPr>
              <a:t>Feature Capabilities</a:t>
            </a:r>
            <a:endParaRPr lang="zh-CN" altLang="en-US" sz="1600" dirty="0">
              <a:solidFill>
                <a:prstClr val="black"/>
              </a:solidFill>
              <a:latin typeface="Arial"/>
            </a:endParaRPr>
          </a:p>
        </p:txBody>
      </p:sp>
      <p:sp>
        <p:nvSpPr>
          <p:cNvPr id="84" name="Content Placeholder 2">
            <a:extLst>
              <a:ext uri="{FF2B5EF4-FFF2-40B4-BE49-F238E27FC236}">
                <a16:creationId xmlns:a16="http://schemas.microsoft.com/office/drawing/2014/main" id="{EDF1D6A9-1871-466C-8AF5-F40CF0861AE8}"/>
              </a:ext>
            </a:extLst>
          </p:cNvPr>
          <p:cNvSpPr txBox="1">
            <a:spLocks/>
          </p:cNvSpPr>
          <p:nvPr/>
        </p:nvSpPr>
        <p:spPr>
          <a:xfrm>
            <a:off x="7535858" y="1095146"/>
            <a:ext cx="2684478" cy="292090"/>
          </a:xfrm>
          <a:prstGeom prst="rect">
            <a:avLst/>
          </a:prstGeom>
          <a:noFill/>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600" b="1" i="0" u="none" strike="noStrike" kern="1200" cap="none" spc="0" normalizeH="0" baseline="0" noProof="0" dirty="0">
                <a:ln>
                  <a:noFill/>
                </a:ln>
                <a:solidFill>
                  <a:prstClr val="black"/>
                </a:solidFill>
                <a:effectLst/>
                <a:uLnTx/>
                <a:uFillTx/>
                <a:latin typeface="Arial" panose="020B0604020202020204"/>
                <a:ea typeface="微软雅黑"/>
                <a:cs typeface="+mn-cs"/>
              </a:rPr>
              <a:t>Service Overview</a:t>
            </a:r>
            <a:endParaRPr kumimoji="0" lang="zh-CN" altLang="en-US" sz="1200" b="0" i="0" u="none" strike="noStrike" kern="1200" cap="none" spc="0" normalizeH="0" baseline="0" noProof="0" dirty="0">
              <a:ln>
                <a:noFill/>
              </a:ln>
              <a:solidFill>
                <a:prstClr val="black"/>
              </a:solidFill>
              <a:effectLst/>
              <a:uLnTx/>
              <a:uFillTx/>
              <a:latin typeface="Arial" panose="020B0604020202020204"/>
              <a:ea typeface="微软雅黑"/>
              <a:cs typeface="+mn-cs"/>
            </a:endParaRPr>
          </a:p>
        </p:txBody>
      </p:sp>
      <p:sp>
        <p:nvSpPr>
          <p:cNvPr id="85" name="Content Placeholder 2">
            <a:extLst>
              <a:ext uri="{FF2B5EF4-FFF2-40B4-BE49-F238E27FC236}">
                <a16:creationId xmlns:a16="http://schemas.microsoft.com/office/drawing/2014/main" id="{09B99A91-D6CC-4991-9E9F-9163A955A7B0}"/>
              </a:ext>
            </a:extLst>
          </p:cNvPr>
          <p:cNvSpPr txBox="1">
            <a:spLocks/>
          </p:cNvSpPr>
          <p:nvPr/>
        </p:nvSpPr>
        <p:spPr>
          <a:xfrm>
            <a:off x="7535858" y="3129937"/>
            <a:ext cx="2138772" cy="281466"/>
          </a:xfrm>
          <a:prstGeom prst="rect">
            <a:avLst/>
          </a:prstGeom>
          <a:no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600" b="1" i="0" u="none" strike="noStrike" kern="1200" cap="none" spc="0" normalizeH="0" baseline="0" noProof="0" dirty="0">
                <a:ln>
                  <a:noFill/>
                </a:ln>
                <a:solidFill>
                  <a:prstClr val="black"/>
                </a:solidFill>
                <a:effectLst/>
                <a:uLnTx/>
                <a:uFillTx/>
                <a:latin typeface="Arial" panose="020B0604020202020204"/>
                <a:ea typeface="微软雅黑"/>
                <a:cs typeface="+mn-cs"/>
              </a:rPr>
              <a:t>Usage Scenarios </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a:cs typeface="+mn-cs"/>
            </a:endParaRPr>
          </a:p>
        </p:txBody>
      </p:sp>
      <p:sp>
        <p:nvSpPr>
          <p:cNvPr id="86" name="文本框 174">
            <a:extLst>
              <a:ext uri="{FF2B5EF4-FFF2-40B4-BE49-F238E27FC236}">
                <a16:creationId xmlns:a16="http://schemas.microsoft.com/office/drawing/2014/main" id="{5222C1E4-8EDE-42CC-98A8-79337E732D6B}"/>
              </a:ext>
            </a:extLst>
          </p:cNvPr>
          <p:cNvSpPr txBox="1"/>
          <p:nvPr/>
        </p:nvSpPr>
        <p:spPr>
          <a:xfrm>
            <a:off x="7535858" y="3412078"/>
            <a:ext cx="4421283" cy="1406604"/>
          </a:xfrm>
          <a:prstGeom prst="rect">
            <a:avLst/>
          </a:prstGeom>
          <a:noFill/>
        </p:spPr>
        <p:txBody>
          <a:bodyPr wrap="square" rtlCol="0" anchor="t">
            <a:spAutoFit/>
          </a:bodyPr>
          <a:lstStyle>
            <a:defPPr>
              <a:defRPr lang="zh-CN"/>
            </a:defPPr>
            <a:lvl1pPr marL="179388" indent="-179388">
              <a:lnSpc>
                <a:spcPts val="2080"/>
              </a:lnSpc>
              <a:buClr>
                <a:srgbClr val="046AE9"/>
              </a:buClr>
              <a:buFont typeface="Arial" panose="020B0604020202020204" pitchFamily="34" charset="0"/>
              <a:buChar char="•"/>
              <a:defRPr sz="1200">
                <a:latin typeface="Microsoft YaHei Light" panose="020B0502040204020203" pitchFamily="34" charset="-122"/>
                <a:ea typeface="Microsoft YaHei Light" panose="020B0502040204020203" pitchFamily="34" charset="-122"/>
              </a:defRPr>
            </a:lvl1pPr>
          </a:lstStyle>
          <a:p>
            <a:pPr marL="179388" marR="0" lvl="0" indent="-179388" algn="l" defTabSz="914400" rtl="0" eaLnBrk="1" fontAlgn="auto" latinLnBrk="0" hangingPunct="1">
              <a:lnSpc>
                <a:spcPts val="20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Data synchronization between heterogeneous data sources</a:t>
            </a:r>
          </a:p>
          <a:p>
            <a:pPr marL="179388" marR="0" lvl="0" indent="-179388" algn="l" defTabSz="914400" rtl="0" eaLnBrk="1" fontAlgn="auto" latinLnBrk="0" hangingPunct="1">
              <a:lnSpc>
                <a:spcPts val="20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Data synchronization scenario for huge amount of data while has relatively low requirements on timeliness</a:t>
            </a:r>
          </a:p>
          <a:p>
            <a:pPr marL="179388" marR="0" lvl="0" indent="-179388" algn="l" defTabSz="914400" rtl="0" eaLnBrk="1" fontAlgn="auto" latinLnBrk="0" hangingPunct="1">
              <a:lnSpc>
                <a:spcPts val="20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Centralized data storage and management for big amount of data</a:t>
            </a:r>
          </a:p>
        </p:txBody>
      </p:sp>
      <p:sp>
        <p:nvSpPr>
          <p:cNvPr id="87" name="文本框 174">
            <a:extLst>
              <a:ext uri="{FF2B5EF4-FFF2-40B4-BE49-F238E27FC236}">
                <a16:creationId xmlns:a16="http://schemas.microsoft.com/office/drawing/2014/main" id="{A90A804C-D52E-447D-A42D-5479F9CE9114}"/>
              </a:ext>
            </a:extLst>
          </p:cNvPr>
          <p:cNvSpPr txBox="1"/>
          <p:nvPr/>
        </p:nvSpPr>
        <p:spPr>
          <a:xfrm>
            <a:off x="7535858" y="5213297"/>
            <a:ext cx="4044968" cy="1137299"/>
          </a:xfrm>
          <a:prstGeom prst="rect">
            <a:avLst/>
          </a:prstGeom>
          <a:noFill/>
        </p:spPr>
        <p:txBody>
          <a:bodyPr wrap="square" rtlCol="0" anchor="t">
            <a:spAutoFit/>
          </a:bodyPr>
          <a:lstStyle>
            <a:defPPr>
              <a:defRPr lang="zh-CN"/>
            </a:defPPr>
            <a:lvl1pPr marL="179388" indent="-179388">
              <a:lnSpc>
                <a:spcPts val="2080"/>
              </a:lnSpc>
              <a:buClr>
                <a:srgbClr val="046AE9"/>
              </a:buClr>
              <a:buFont typeface="Arial" panose="020B0604020202020204" pitchFamily="34" charset="0"/>
              <a:buChar char="•"/>
              <a:defRPr sz="1200">
                <a:latin typeface="Microsoft YaHei Light" panose="020B0502040204020203" pitchFamily="34" charset="-122"/>
                <a:ea typeface="Microsoft YaHei Light" panose="020B0502040204020203" pitchFamily="34" charset="-122"/>
              </a:defRPr>
            </a:lvl1pPr>
          </a:lstStyle>
          <a:p>
            <a:pPr marL="179388" marR="0" lvl="0" indent="-179388" algn="l" defTabSz="914400" rtl="0" eaLnBrk="1" fontAlgn="auto" latinLnBrk="0" hangingPunct="1">
              <a:lnSpc>
                <a:spcPts val="20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Support massive data synchronization</a:t>
            </a:r>
          </a:p>
          <a:p>
            <a:pPr marL="179388" marR="0" lvl="0" indent="-179388" algn="l" defTabSz="914400" rtl="0" eaLnBrk="1" fontAlgn="auto" latinLnBrk="0" hangingPunct="1">
              <a:lnSpc>
                <a:spcPts val="20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Support various data sources</a:t>
            </a:r>
          </a:p>
          <a:p>
            <a:pPr marL="179388" marR="0" lvl="0" indent="-179388" algn="l" defTabSz="914400" rtl="0" eaLnBrk="1" fontAlgn="auto" latinLnBrk="0" hangingPunct="1">
              <a:lnSpc>
                <a:spcPts val="20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Stable and efficient transmission</a:t>
            </a:r>
          </a:p>
          <a:p>
            <a:pPr marL="179388" marR="0" lvl="0" indent="-179388" algn="l" defTabSz="914400" rtl="0" eaLnBrk="1" fontAlgn="auto" latinLnBrk="0" hangingPunct="1">
              <a:lnSpc>
                <a:spcPts val="2080"/>
              </a:lnSpc>
              <a:spcBef>
                <a:spcPts val="0"/>
              </a:spcBef>
              <a:spcAft>
                <a:spcPts val="0"/>
              </a:spcAft>
              <a:buClr>
                <a:srgbClr val="005FFE"/>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Support both ETL and ELT</a:t>
            </a:r>
          </a:p>
        </p:txBody>
      </p:sp>
      <p:sp>
        <p:nvSpPr>
          <p:cNvPr id="88" name="文本框 174">
            <a:extLst>
              <a:ext uri="{FF2B5EF4-FFF2-40B4-BE49-F238E27FC236}">
                <a16:creationId xmlns:a16="http://schemas.microsoft.com/office/drawing/2014/main" id="{C4C11B21-1A6E-4698-8042-C592F8184EBB}"/>
              </a:ext>
            </a:extLst>
          </p:cNvPr>
          <p:cNvSpPr txBox="1"/>
          <p:nvPr/>
        </p:nvSpPr>
        <p:spPr>
          <a:xfrm>
            <a:off x="7535858" y="1357277"/>
            <a:ext cx="4350869" cy="1675843"/>
          </a:xfrm>
          <a:prstGeom prst="rect">
            <a:avLst/>
          </a:prstGeom>
          <a:noFill/>
        </p:spPr>
        <p:txBody>
          <a:bodyPr wrap="square" rtlCol="0" anchor="t">
            <a:spAutoFit/>
          </a:bodyPr>
          <a:lstStyle>
            <a:defPPr>
              <a:defRPr lang="zh-CN"/>
            </a:defPPr>
            <a:lvl1pPr marL="179388" indent="-179388">
              <a:lnSpc>
                <a:spcPts val="2080"/>
              </a:lnSpc>
              <a:buClr>
                <a:srgbClr val="046AE9"/>
              </a:buClr>
              <a:buFont typeface="Arial" panose="020B0604020202020204" pitchFamily="34" charset="0"/>
              <a:buChar char="•"/>
              <a:defRPr sz="1200">
                <a:latin typeface="Microsoft YaHei Light" panose="020B0502040204020203" pitchFamily="34" charset="-122"/>
                <a:ea typeface="Microsoft YaHei Light" panose="020B0502040204020203" pitchFamily="34" charset="-122"/>
              </a:defRPr>
            </a:lvl1pPr>
          </a:lstStyle>
          <a:p>
            <a:pPr marL="0" marR="0" lvl="0" indent="0" algn="l" defTabSz="914400" rtl="0" eaLnBrk="1" fontAlgn="auto" latinLnBrk="0" hangingPunct="1">
              <a:lnSpc>
                <a:spcPts val="2080"/>
              </a:lnSpc>
              <a:spcBef>
                <a:spcPts val="0"/>
              </a:spcBef>
              <a:spcAft>
                <a:spcPts val="0"/>
              </a:spcAft>
              <a:buClr>
                <a:srgbClr val="005FFE"/>
              </a:buClr>
              <a:buSzTx/>
              <a:buFont typeface="Arial" panose="020B0604020202020204" pitchFamily="34" charset="0"/>
              <a:buNone/>
              <a:tabLst/>
              <a:defRPr/>
            </a:pPr>
            <a:r>
              <a:rPr kumimoji="0" lang="en-US" altLang="zh-CN" sz="1200" b="0" i="0" u="none" strike="noStrike" kern="1200" cap="none" spc="0" normalizeH="0" baseline="0" noProof="0" dirty="0">
                <a:ln>
                  <a:noFill/>
                </a:ln>
                <a:solidFill>
                  <a:srgbClr val="211F28"/>
                </a:solidFill>
                <a:effectLst/>
                <a:uLnTx/>
                <a:uFillTx/>
                <a:latin typeface="Arial" panose="020B0604020202020204"/>
                <a:ea typeface="Microsoft YaHei Light" panose="020B0502040204020203" pitchFamily="34" charset="-122"/>
                <a:cs typeface="+mn-cs"/>
              </a:rPr>
              <a:t>Data Integration service enables you to import and export different types of data between EnOS and various external data systems (e.g. MySQL, Oracle, PostgreSQL, MongoDB, file systems and etc.). The service supports basic processing logic to  enables centralized data management for enterprises to dig out more insights and values out of the data.</a:t>
            </a:r>
          </a:p>
        </p:txBody>
      </p:sp>
      <p:sp>
        <p:nvSpPr>
          <p:cNvPr id="93" name="Shape 610">
            <a:extLst>
              <a:ext uri="{FF2B5EF4-FFF2-40B4-BE49-F238E27FC236}">
                <a16:creationId xmlns:a16="http://schemas.microsoft.com/office/drawing/2014/main" id="{5E7DABF2-9DDB-6C44-AB68-35C26AA5F783}"/>
              </a:ext>
            </a:extLst>
          </p:cNvPr>
          <p:cNvSpPr/>
          <p:nvPr/>
        </p:nvSpPr>
        <p:spPr>
          <a:xfrm>
            <a:off x="9966615" y="-761947"/>
            <a:ext cx="1422106" cy="432001"/>
          </a:xfrm>
          <a:prstGeom prst="rect">
            <a:avLst/>
          </a:prstGeom>
          <a:solidFill>
            <a:srgbClr val="FFFFFF"/>
          </a:solidFill>
          <a:ln w="12700" cap="flat" cmpd="sng" algn="ctr">
            <a:solidFill>
              <a:srgbClr val="A2A5BC"/>
            </a:solidFill>
            <a:prstDash val="dash"/>
            <a:miter lim="800000"/>
          </a:ln>
          <a:effectLst/>
        </p:spPr>
        <p:txBody>
          <a:bodyPr wrap="square" lIns="60959" tIns="60959" rIns="60959" bIns="60959"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sz="1200" b="1" i="0" u="none" strike="noStrike" kern="0" cap="none" spc="0" normalizeH="0" baseline="0" noProof="0">
              <a:ln>
                <a:noFill/>
              </a:ln>
              <a:solidFill>
                <a:srgbClr val="3A3C44"/>
              </a:solidFill>
              <a:effectLst/>
              <a:uLnTx/>
              <a:uFillTx/>
              <a:latin typeface="Arial" panose="020B0604020202020204" pitchFamily="34" charset="0"/>
              <a:ea typeface="微软雅黑"/>
              <a:cs typeface="Arial" panose="020B0604020202020204" pitchFamily="34" charset="0"/>
            </a:endParaRPr>
          </a:p>
        </p:txBody>
      </p:sp>
      <p:sp>
        <p:nvSpPr>
          <p:cNvPr id="94" name="矩形 93">
            <a:extLst>
              <a:ext uri="{FF2B5EF4-FFF2-40B4-BE49-F238E27FC236}">
                <a16:creationId xmlns:a16="http://schemas.microsoft.com/office/drawing/2014/main" id="{598040DA-FF8B-3A42-B525-73D74BB8A85B}"/>
              </a:ext>
            </a:extLst>
          </p:cNvPr>
          <p:cNvSpPr/>
          <p:nvPr/>
        </p:nvSpPr>
        <p:spPr>
          <a:xfrm>
            <a:off x="720896" y="-761947"/>
            <a:ext cx="1397027" cy="404054"/>
          </a:xfrm>
          <a:prstGeom prst="rect">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1200" b="0" i="0" u="none" strike="noStrike" kern="1200" cap="none" spc="0" normalizeH="0" baseline="0" noProof="0">
              <a:ln>
                <a:noFill/>
              </a:ln>
              <a:solidFill>
                <a:srgbClr val="E7E6E6"/>
              </a:solidFill>
              <a:effectLst/>
              <a:uLnTx/>
              <a:uFillTx/>
              <a:latin typeface="Calibri"/>
              <a:ea typeface="微软雅黑"/>
              <a:cs typeface="Calibri" panose="020F0502020204030204" pitchFamily="34" charset="0"/>
            </a:endParaRPr>
          </a:p>
        </p:txBody>
      </p:sp>
      <p:sp>
        <p:nvSpPr>
          <p:cNvPr id="95" name="矩形 94">
            <a:extLst>
              <a:ext uri="{FF2B5EF4-FFF2-40B4-BE49-F238E27FC236}">
                <a16:creationId xmlns:a16="http://schemas.microsoft.com/office/drawing/2014/main" id="{6DE88D4A-0DD1-F346-9604-543B60473996}"/>
              </a:ext>
            </a:extLst>
          </p:cNvPr>
          <p:cNvSpPr/>
          <p:nvPr/>
        </p:nvSpPr>
        <p:spPr>
          <a:xfrm>
            <a:off x="8502382" y="-761947"/>
            <a:ext cx="1340118" cy="432000"/>
          </a:xfrm>
          <a:prstGeom prst="rect">
            <a:avLst/>
          </a:prstGeom>
          <a:solidFill>
            <a:srgbClr val="F6F5FB"/>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000" b="0" i="0" u="none" strike="noStrike" kern="0" cap="none" spc="0" normalizeH="0" baseline="0" noProof="0" dirty="0">
              <a:ln>
                <a:noFill/>
              </a:ln>
              <a:solidFill>
                <a:srgbClr val="FFFFFF"/>
              </a:solidFill>
              <a:effectLst/>
              <a:uLnTx/>
              <a:uFillTx/>
              <a:latin typeface="Arial" panose="020B0604020202020204"/>
              <a:ea typeface="Microsoft YaHei" panose="020B0503020204020204" pitchFamily="34" charset="-122"/>
              <a:cs typeface="+mn-cs"/>
            </a:endParaRPr>
          </a:p>
        </p:txBody>
      </p:sp>
      <p:sp>
        <p:nvSpPr>
          <p:cNvPr id="96" name="矩形 95">
            <a:extLst>
              <a:ext uri="{FF2B5EF4-FFF2-40B4-BE49-F238E27FC236}">
                <a16:creationId xmlns:a16="http://schemas.microsoft.com/office/drawing/2014/main" id="{AD76D2F0-EE74-E14B-8A2B-204D7B9F05F1}"/>
              </a:ext>
            </a:extLst>
          </p:cNvPr>
          <p:cNvSpPr/>
          <p:nvPr/>
        </p:nvSpPr>
        <p:spPr>
          <a:xfrm>
            <a:off x="3805598" y="-761947"/>
            <a:ext cx="1451154" cy="397999"/>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1600" b="0" i="0" u="none" strike="noStrike" kern="0" cap="none" spc="0" normalizeH="0" baseline="0" noProof="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97" name="矩形 96">
            <a:extLst>
              <a:ext uri="{FF2B5EF4-FFF2-40B4-BE49-F238E27FC236}">
                <a16:creationId xmlns:a16="http://schemas.microsoft.com/office/drawing/2014/main" id="{AB5E9E76-0B28-5B44-9230-5B9292EBA979}"/>
              </a:ext>
            </a:extLst>
          </p:cNvPr>
          <p:cNvSpPr/>
          <p:nvPr/>
        </p:nvSpPr>
        <p:spPr>
          <a:xfrm>
            <a:off x="5395387" y="-761947"/>
            <a:ext cx="1455248" cy="397226"/>
          </a:xfrm>
          <a:prstGeom prst="rect">
            <a:avLst/>
          </a:prstGeom>
          <a:gradFill>
            <a:gsLst>
              <a:gs pos="0">
                <a:srgbClr val="00B0FD"/>
              </a:gs>
              <a:gs pos="56000">
                <a:srgbClr val="0B6EFA"/>
              </a:gs>
              <a:gs pos="100000">
                <a:srgbClr val="7030A0"/>
              </a:gs>
            </a:gsLst>
            <a:lin ang="2700000" scaled="0"/>
          </a:gradFill>
          <a:ln w="12700" cap="flat" cmpd="sng" algn="ctr">
            <a:noFill/>
            <a:prstDash val="solid"/>
            <a:miter lim="800000"/>
          </a:ln>
          <a:effectLst>
            <a:outerShdw blurRad="317500" algn="tl" rotWithShape="0">
              <a:srgbClr val="3F3C47">
                <a:alpha val="2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2200" b="1" i="0" u="none" strike="noStrike" kern="0" cap="none" spc="0" normalizeH="0" baseline="0" noProof="0">
              <a:ln>
                <a:noFill/>
              </a:ln>
              <a:solidFill>
                <a:srgbClr val="FFFFFF"/>
              </a:solidFill>
              <a:effectLst/>
              <a:uLnTx/>
              <a:uFillTx/>
              <a:latin typeface="Arial" pitchFamily="34" charset="0"/>
              <a:ea typeface="华文细黑" pitchFamily="2" charset="-122"/>
              <a:cs typeface="Arial" pitchFamily="34" charset="0"/>
            </a:endParaRPr>
          </a:p>
        </p:txBody>
      </p:sp>
      <p:sp>
        <p:nvSpPr>
          <p:cNvPr id="98" name="文本占位符 11">
            <a:extLst>
              <a:ext uri="{FF2B5EF4-FFF2-40B4-BE49-F238E27FC236}">
                <a16:creationId xmlns:a16="http://schemas.microsoft.com/office/drawing/2014/main" id="{A01589F6-2B35-0645-B299-C6046B156EFD}"/>
              </a:ext>
            </a:extLst>
          </p:cNvPr>
          <p:cNvSpPr txBox="1">
            <a:spLocks/>
          </p:cNvSpPr>
          <p:nvPr/>
        </p:nvSpPr>
        <p:spPr>
          <a:xfrm>
            <a:off x="6977688" y="-761947"/>
            <a:ext cx="1397028" cy="432000"/>
          </a:xfrm>
          <a:prstGeom prst="rect">
            <a:avLst/>
          </a:prstGeom>
          <a:gradFill>
            <a:gsLst>
              <a:gs pos="100000">
                <a:srgbClr val="00B0F0"/>
              </a:gs>
              <a:gs pos="35000">
                <a:srgbClr val="00B0FD"/>
              </a:gs>
              <a:gs pos="0">
                <a:srgbClr val="1AD2FB"/>
              </a:gs>
            </a:gsLst>
            <a:lin ang="2700000" scaled="0"/>
          </a:gradFill>
          <a:ln>
            <a:noFill/>
          </a:ln>
        </p:spPr>
        <p:style>
          <a:lnRef idx="0">
            <a:scrgbClr r="0" g="0" b="0"/>
          </a:lnRef>
          <a:fillRef idx="0">
            <a:scrgbClr r="0" g="0" b="0"/>
          </a:fillRef>
          <a:effectRef idx="0">
            <a:scrgbClr r="0" g="0" b="0"/>
          </a:effectRef>
          <a:fontRef idx="minor">
            <a:schemeClr val="lt1"/>
          </a:fontRef>
        </p:style>
        <p:txBody>
          <a:bodyPr lIns="60959" tIns="60959" rIns="60959" bIns="60959" anchor="ctr"/>
          <a:lstStyle>
            <a:defPPr>
              <a:defRPr lang="en-US"/>
            </a:defPPr>
            <a:lvl1pPr algn="ctr" defTabSz="914400">
              <a:defRPr sz="1200">
                <a:solidFill>
                  <a:schemeClr val="bg1"/>
                </a:solidFill>
                <a:latin typeface="Arial" panose="020B0604020202020204" pitchFamily="34" charset="0"/>
                <a:cs typeface="Arial" panose="020B0604020202020204" pitchFamily="34" charset="0"/>
              </a:defRPr>
            </a:lvl1pPr>
            <a:lvl2pPr defTabSz="914400">
              <a:defRPr>
                <a:solidFill>
                  <a:schemeClr val="lt1"/>
                </a:solidFill>
              </a:defRPr>
            </a:lvl2pPr>
            <a:lvl3pPr defTabSz="914400">
              <a:defRPr>
                <a:solidFill>
                  <a:schemeClr val="lt1"/>
                </a:solidFill>
              </a:defRPr>
            </a:lvl3pPr>
            <a:lvl4pPr defTabSz="914400">
              <a:defRPr>
                <a:solidFill>
                  <a:schemeClr val="lt1"/>
                </a:solidFill>
              </a:defRPr>
            </a:lvl4pPr>
            <a:lvl5pPr defTabSz="914400">
              <a:defRPr>
                <a:solidFill>
                  <a:schemeClr val="lt1"/>
                </a:solidFill>
              </a:defRPr>
            </a:lvl5pPr>
            <a:lvl6pPr defTabSz="914400">
              <a:defRPr>
                <a:solidFill>
                  <a:schemeClr val="lt1"/>
                </a:solidFill>
              </a:defRPr>
            </a:lvl6pPr>
            <a:lvl7pPr defTabSz="914400">
              <a:defRPr>
                <a:solidFill>
                  <a:schemeClr val="lt1"/>
                </a:solidFill>
              </a:defRPr>
            </a:lvl7pPr>
            <a:lvl8pPr defTabSz="914400">
              <a:defRPr>
                <a:solidFill>
                  <a:schemeClr val="lt1"/>
                </a:solidFill>
              </a:defRPr>
            </a:lvl8pPr>
            <a:lvl9pPr defTabSz="914400">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 altLang="zh-CN" sz="1200" b="0" i="0" u="none" strike="noStrike" kern="1200" cap="none" spc="0" normalizeH="0" baseline="0" noProof="0" dirty="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99" name="矩形 98">
            <a:extLst>
              <a:ext uri="{FF2B5EF4-FFF2-40B4-BE49-F238E27FC236}">
                <a16:creationId xmlns:a16="http://schemas.microsoft.com/office/drawing/2014/main" id="{636432FA-D3B4-2F4A-8766-D60C677D5BA5}"/>
              </a:ext>
            </a:extLst>
          </p:cNvPr>
          <p:cNvSpPr/>
          <p:nvPr/>
        </p:nvSpPr>
        <p:spPr>
          <a:xfrm>
            <a:off x="2269936" y="-761947"/>
            <a:ext cx="1397027" cy="404054"/>
          </a:xfrm>
          <a:prstGeom prst="rect">
            <a:avLst/>
          </a:prstGeom>
          <a:gradFill flip="none" rotWithShape="0">
            <a:gsLst>
              <a:gs pos="0">
                <a:srgbClr val="60DF90"/>
              </a:gs>
              <a:gs pos="100000">
                <a:srgbClr val="00C0A6"/>
              </a:gs>
            </a:gsLst>
            <a:lin ang="2700000" scaled="0"/>
            <a:tileRect/>
          </a:gradFill>
          <a:ln w="12700">
            <a:noFill/>
            <a:miter lim="400000"/>
          </a:ln>
          <a:effectLst/>
        </p:spPr>
        <p:txBody>
          <a:bodyPr rot="0" spcFirstLastPara="0" vertOverflow="overflow" horzOverflow="overflow" vert="horz" wrap="square" lIns="45719" tIns="45720" rIns="45719"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srgbClr val="FFFFFF"/>
              </a:solidFill>
              <a:effectLst/>
              <a:uLnTx/>
              <a:uFillTx/>
              <a:latin typeface="Arial" panose="020B0604020202020204"/>
              <a:ea typeface="黑体" panose="02010609060101010101" pitchFamily="49" charset="-122"/>
              <a:cs typeface="+mn-cs"/>
            </a:endParaRPr>
          </a:p>
        </p:txBody>
      </p:sp>
      <p:sp>
        <p:nvSpPr>
          <p:cNvPr id="153" name="标题 1">
            <a:extLst>
              <a:ext uri="{FF2B5EF4-FFF2-40B4-BE49-F238E27FC236}">
                <a16:creationId xmlns:a16="http://schemas.microsoft.com/office/drawing/2014/main" id="{C31D1C19-62B2-CD4D-8BF5-24B5396AAE4E}"/>
              </a:ext>
            </a:extLst>
          </p:cNvPr>
          <p:cNvSpPr txBox="1">
            <a:spLocks/>
          </p:cNvSpPr>
          <p:nvPr/>
        </p:nvSpPr>
        <p:spPr>
          <a:xfrm>
            <a:off x="318374" y="215901"/>
            <a:ext cx="11454525" cy="6062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lang="zh-CN" altLang="en-US" sz="3000" b="1" kern="1200" baseline="0">
                <a:solidFill>
                  <a:srgbClr val="3C3D43"/>
                </a:solidFill>
                <a:latin typeface="Arial" panose="020B0604020202020204" pitchFamily="34" charset="0"/>
                <a:ea typeface="Microsoft YaHei" panose="020B0503020204020204" pitchFamily="34" charset="-122"/>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en-US" altLang="zh-CN" sz="3000" b="1" i="0" u="none" strike="noStrike" kern="1200" cap="none" spc="0" normalizeH="0" baseline="0" noProof="0" dirty="0">
                <a:ln>
                  <a:noFill/>
                </a:ln>
                <a:solidFill>
                  <a:srgbClr val="3C3D43"/>
                </a:solidFill>
                <a:effectLst/>
                <a:uLnTx/>
                <a:uFillTx/>
                <a:latin typeface="Arial" panose="020B0604020202020204" pitchFamily="34" charset="0"/>
                <a:ea typeface="Microsoft YaHei" panose="020B0503020204020204" pitchFamily="34" charset="-122"/>
                <a:cs typeface="+mj-cs"/>
              </a:rPr>
              <a:t>Data Synchronization Service</a:t>
            </a:r>
            <a:endParaRPr kumimoji="1" lang="en" altLang="en-US" sz="3000" b="1" i="0" u="none" strike="noStrike" kern="1200" cap="none" spc="0" normalizeH="0" baseline="0" noProof="0" dirty="0">
              <a:ln>
                <a:noFill/>
              </a:ln>
              <a:solidFill>
                <a:srgbClr val="3C3D43"/>
              </a:solidFill>
              <a:effectLst/>
              <a:uLnTx/>
              <a:uFillTx/>
              <a:latin typeface="Arial" panose="020B0604020202020204" pitchFamily="34" charset="0"/>
              <a:ea typeface="Microsoft YaHei" panose="020B0503020204020204" pitchFamily="34" charset="-122"/>
              <a:cs typeface="+mj-cs"/>
            </a:endParaRPr>
          </a:p>
        </p:txBody>
      </p:sp>
      <p:grpSp>
        <p:nvGrpSpPr>
          <p:cNvPr id="2" name="组合 1">
            <a:extLst>
              <a:ext uri="{FF2B5EF4-FFF2-40B4-BE49-F238E27FC236}">
                <a16:creationId xmlns:a16="http://schemas.microsoft.com/office/drawing/2014/main" id="{555DEE96-C7F8-4821-839E-442FFD8537F3}"/>
              </a:ext>
            </a:extLst>
          </p:cNvPr>
          <p:cNvGrpSpPr/>
          <p:nvPr/>
        </p:nvGrpSpPr>
        <p:grpSpPr>
          <a:xfrm>
            <a:off x="427574" y="1098579"/>
            <a:ext cx="6887545" cy="5169256"/>
            <a:chOff x="427574" y="1098579"/>
            <a:chExt cx="6887545" cy="5169256"/>
          </a:xfrm>
        </p:grpSpPr>
        <p:sp>
          <p:nvSpPr>
            <p:cNvPr id="123" name="Rectangle 327">
              <a:extLst>
                <a:ext uri="{FF2B5EF4-FFF2-40B4-BE49-F238E27FC236}">
                  <a16:creationId xmlns:a16="http://schemas.microsoft.com/office/drawing/2014/main" id="{B2A6512B-7762-A944-AC38-9C711DBCACC8}"/>
                </a:ext>
              </a:extLst>
            </p:cNvPr>
            <p:cNvSpPr/>
            <p:nvPr/>
          </p:nvSpPr>
          <p:spPr>
            <a:xfrm>
              <a:off x="427574" y="5132541"/>
              <a:ext cx="6887545" cy="1135294"/>
            </a:xfrm>
            <a:prstGeom prst="rect">
              <a:avLst/>
            </a:prstGeom>
            <a:solidFill>
              <a:srgbClr val="FFFFFF"/>
            </a:solidFill>
            <a:ln w="12700" cap="flat" cmpd="sng" algn="ctr">
              <a:solidFill>
                <a:srgbClr val="A2A5BC"/>
              </a:solidFill>
              <a:prstDash val="dash"/>
              <a:miter lim="800000"/>
            </a:ln>
            <a:effectLst/>
          </p:spPr>
          <p:txBody>
            <a:bodyPr wrap="square" lIns="60959" tIns="60959" rIns="60959" bIns="60959"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3A3C44"/>
                </a:solidFill>
                <a:effectLst/>
                <a:uLnTx/>
                <a:uFillTx/>
                <a:latin typeface="Arial" panose="020B0604020202020204" pitchFamily="34" charset="0"/>
                <a:ea typeface="微软雅黑"/>
                <a:cs typeface="Arial" panose="020B0604020202020204" pitchFamily="34" charset="0"/>
              </a:endParaRPr>
            </a:p>
          </p:txBody>
        </p:sp>
        <p:sp>
          <p:nvSpPr>
            <p:cNvPr id="124" name="圆柱体 218">
              <a:extLst>
                <a:ext uri="{FF2B5EF4-FFF2-40B4-BE49-F238E27FC236}">
                  <a16:creationId xmlns:a16="http://schemas.microsoft.com/office/drawing/2014/main" id="{76474375-D5D8-BC42-A83F-F069A6E29183}"/>
                </a:ext>
              </a:extLst>
            </p:cNvPr>
            <p:cNvSpPr/>
            <p:nvPr/>
          </p:nvSpPr>
          <p:spPr>
            <a:xfrm>
              <a:off x="1495797" y="5325833"/>
              <a:ext cx="957934" cy="775690"/>
            </a:xfrm>
            <a:prstGeom prst="can">
              <a:avLst>
                <a:gd name="adj" fmla="val 24562"/>
              </a:avLst>
            </a:prstGeom>
            <a:gradFill>
              <a:gsLst>
                <a:gs pos="0">
                  <a:srgbClr val="8082B0"/>
                </a:gs>
                <a:gs pos="98000">
                  <a:srgbClr val="282B4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HDFS</a:t>
              </a:r>
            </a:p>
          </p:txBody>
        </p:sp>
        <p:sp>
          <p:nvSpPr>
            <p:cNvPr id="129" name="圆柱体 218">
              <a:extLst>
                <a:ext uri="{FF2B5EF4-FFF2-40B4-BE49-F238E27FC236}">
                  <a16:creationId xmlns:a16="http://schemas.microsoft.com/office/drawing/2014/main" id="{DDC107C3-9D2D-5D45-909B-CA97952FF6B4}"/>
                </a:ext>
              </a:extLst>
            </p:cNvPr>
            <p:cNvSpPr/>
            <p:nvPr/>
          </p:nvSpPr>
          <p:spPr>
            <a:xfrm>
              <a:off x="2642017" y="5325833"/>
              <a:ext cx="957934" cy="775690"/>
            </a:xfrm>
            <a:prstGeom prst="can">
              <a:avLst>
                <a:gd name="adj" fmla="val 24562"/>
              </a:avLst>
            </a:prstGeom>
            <a:gradFill>
              <a:gsLst>
                <a:gs pos="0">
                  <a:srgbClr val="8082B0"/>
                </a:gs>
                <a:gs pos="98000">
                  <a:srgbClr val="282B4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SQL</a:t>
              </a:r>
            </a:p>
          </p:txBody>
        </p:sp>
        <p:sp>
          <p:nvSpPr>
            <p:cNvPr id="130" name="圆柱体 218">
              <a:extLst>
                <a:ext uri="{FF2B5EF4-FFF2-40B4-BE49-F238E27FC236}">
                  <a16:creationId xmlns:a16="http://schemas.microsoft.com/office/drawing/2014/main" id="{91CC4A2E-8CF7-E744-817A-C9DB0C0E7D0B}"/>
                </a:ext>
              </a:extLst>
            </p:cNvPr>
            <p:cNvSpPr/>
            <p:nvPr/>
          </p:nvSpPr>
          <p:spPr>
            <a:xfrm>
              <a:off x="3788237" y="5325833"/>
              <a:ext cx="957934" cy="775690"/>
            </a:xfrm>
            <a:prstGeom prst="can">
              <a:avLst>
                <a:gd name="adj" fmla="val 24562"/>
              </a:avLst>
            </a:prstGeom>
            <a:gradFill>
              <a:gsLst>
                <a:gs pos="0">
                  <a:srgbClr val="8082B0"/>
                </a:gs>
                <a:gs pos="98000">
                  <a:srgbClr val="282B4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Mongo DB</a:t>
              </a:r>
            </a:p>
          </p:txBody>
        </p:sp>
        <p:sp>
          <p:nvSpPr>
            <p:cNvPr id="131" name="圆柱体 218">
              <a:extLst>
                <a:ext uri="{FF2B5EF4-FFF2-40B4-BE49-F238E27FC236}">
                  <a16:creationId xmlns:a16="http://schemas.microsoft.com/office/drawing/2014/main" id="{4F1BF4A6-8F89-CF4F-8B64-28145C58FC90}"/>
                </a:ext>
              </a:extLst>
            </p:cNvPr>
            <p:cNvSpPr/>
            <p:nvPr/>
          </p:nvSpPr>
          <p:spPr>
            <a:xfrm>
              <a:off x="4934457" y="5325833"/>
              <a:ext cx="957934" cy="775690"/>
            </a:xfrm>
            <a:prstGeom prst="can">
              <a:avLst>
                <a:gd name="adj" fmla="val 24562"/>
              </a:avLst>
            </a:prstGeom>
            <a:gradFill>
              <a:gsLst>
                <a:gs pos="0">
                  <a:srgbClr val="8082B0"/>
                </a:gs>
                <a:gs pos="98000">
                  <a:srgbClr val="282B4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TSDB</a:t>
              </a:r>
            </a:p>
          </p:txBody>
        </p:sp>
        <p:sp>
          <p:nvSpPr>
            <p:cNvPr id="135" name="圆柱体 218">
              <a:extLst>
                <a:ext uri="{FF2B5EF4-FFF2-40B4-BE49-F238E27FC236}">
                  <a16:creationId xmlns:a16="http://schemas.microsoft.com/office/drawing/2014/main" id="{41FA443A-DF80-E146-858C-A5E33EFDAF3E}"/>
                </a:ext>
              </a:extLst>
            </p:cNvPr>
            <p:cNvSpPr/>
            <p:nvPr/>
          </p:nvSpPr>
          <p:spPr>
            <a:xfrm>
              <a:off x="6080675" y="5325833"/>
              <a:ext cx="957934" cy="775690"/>
            </a:xfrm>
            <a:prstGeom prst="can">
              <a:avLst>
                <a:gd name="adj" fmla="val 24562"/>
              </a:avLst>
            </a:prstGeom>
            <a:gradFill>
              <a:gsLst>
                <a:gs pos="0">
                  <a:srgbClr val="8082B0"/>
                </a:gs>
                <a:gs pos="98000">
                  <a:srgbClr val="282B4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File</a:t>
              </a:r>
            </a:p>
          </p:txBody>
        </p:sp>
        <p:sp>
          <p:nvSpPr>
            <p:cNvPr id="196" name="Rectangle 327">
              <a:extLst>
                <a:ext uri="{FF2B5EF4-FFF2-40B4-BE49-F238E27FC236}">
                  <a16:creationId xmlns:a16="http://schemas.microsoft.com/office/drawing/2014/main" id="{CF8FFA39-1019-4215-9EE9-C9485988DF83}"/>
                </a:ext>
              </a:extLst>
            </p:cNvPr>
            <p:cNvSpPr/>
            <p:nvPr/>
          </p:nvSpPr>
          <p:spPr>
            <a:xfrm>
              <a:off x="427574" y="2881945"/>
              <a:ext cx="6887545" cy="2158930"/>
            </a:xfrm>
            <a:prstGeom prst="rect">
              <a:avLst/>
            </a:prstGeom>
            <a:solidFill>
              <a:srgbClr val="D6EFFC"/>
            </a:solidFill>
            <a:ln w="6350">
              <a:solidFill>
                <a:srgbClr val="A6A6A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Arial"/>
                <a:ea typeface="微软雅黑" panose="020B0503020204020204" pitchFamily="34" charset="-122"/>
              </a:endParaRPr>
            </a:p>
          </p:txBody>
        </p:sp>
        <p:sp>
          <p:nvSpPr>
            <p:cNvPr id="112" name="Rectangle 322">
              <a:extLst>
                <a:ext uri="{FF2B5EF4-FFF2-40B4-BE49-F238E27FC236}">
                  <a16:creationId xmlns:a16="http://schemas.microsoft.com/office/drawing/2014/main" id="{79B9D853-2E6F-477C-8E86-2808C5677A37}"/>
                </a:ext>
              </a:extLst>
            </p:cNvPr>
            <p:cNvSpPr/>
            <p:nvPr/>
          </p:nvSpPr>
          <p:spPr>
            <a:xfrm>
              <a:off x="1220997" y="4482357"/>
              <a:ext cx="1116000" cy="408037"/>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Adapter</a:t>
              </a:r>
              <a:endParaRPr kumimoji="1" lang="en-US"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185" name="文本框 184">
              <a:extLst>
                <a:ext uri="{FF2B5EF4-FFF2-40B4-BE49-F238E27FC236}">
                  <a16:creationId xmlns:a16="http://schemas.microsoft.com/office/drawing/2014/main" id="{43D6BA53-A9B5-43D3-9B22-20428684CDC9}"/>
                </a:ext>
              </a:extLst>
            </p:cNvPr>
            <p:cNvSpPr txBox="1"/>
            <p:nvPr/>
          </p:nvSpPr>
          <p:spPr>
            <a:xfrm>
              <a:off x="1675197" y="1875428"/>
              <a:ext cx="984377" cy="2828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a:ea typeface="微软雅黑" panose="020B0503020204020204" pitchFamily="34" charset="-122"/>
                  <a:cs typeface="+mn-cs"/>
                </a:rPr>
                <a:t>JDBC</a:t>
              </a:r>
              <a:endParaRPr kumimoji="0" lang="zh-CN" altLang="en-US" sz="1200" b="1" i="0" u="none" strike="noStrike" kern="1200" cap="none" spc="0" normalizeH="0" baseline="0" noProof="0" dirty="0">
                <a:ln>
                  <a:noFill/>
                </a:ln>
                <a:solidFill>
                  <a:prstClr val="black"/>
                </a:solidFill>
                <a:effectLst/>
                <a:uLnTx/>
                <a:uFillTx/>
                <a:latin typeface="Arial"/>
                <a:ea typeface="微软雅黑" panose="020B0503020204020204" pitchFamily="34" charset="-122"/>
                <a:cs typeface="+mn-cs"/>
              </a:endParaRPr>
            </a:p>
          </p:txBody>
        </p:sp>
        <p:sp>
          <p:nvSpPr>
            <p:cNvPr id="191" name="文本框 190">
              <a:extLst>
                <a:ext uri="{FF2B5EF4-FFF2-40B4-BE49-F238E27FC236}">
                  <a16:creationId xmlns:a16="http://schemas.microsoft.com/office/drawing/2014/main" id="{FC15354A-C0D6-41A1-82DF-21B3865EE98E}"/>
                </a:ext>
              </a:extLst>
            </p:cNvPr>
            <p:cNvSpPr txBox="1"/>
            <p:nvPr/>
          </p:nvSpPr>
          <p:spPr>
            <a:xfrm>
              <a:off x="4043669" y="1875428"/>
              <a:ext cx="1039450" cy="2828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a:ea typeface="微软雅黑" panose="020B0503020204020204" pitchFamily="34" charset="-122"/>
                  <a:cs typeface="+mn-cs"/>
                </a:rPr>
                <a:t>OData</a:t>
              </a:r>
              <a:endParaRPr kumimoji="0" lang="zh-CN" altLang="en-US" sz="1200" b="1" i="0" u="none" strike="noStrike" kern="1200" cap="none" spc="0" normalizeH="0" baseline="0" noProof="0" dirty="0">
                <a:ln>
                  <a:noFill/>
                </a:ln>
                <a:solidFill>
                  <a:prstClr val="black"/>
                </a:solidFill>
                <a:effectLst/>
                <a:uLnTx/>
                <a:uFillTx/>
                <a:latin typeface="Arial"/>
                <a:ea typeface="微软雅黑" panose="020B0503020204020204" pitchFamily="34" charset="-122"/>
                <a:cs typeface="+mn-cs"/>
              </a:endParaRPr>
            </a:p>
          </p:txBody>
        </p:sp>
        <p:sp>
          <p:nvSpPr>
            <p:cNvPr id="194" name="文本框 193">
              <a:extLst>
                <a:ext uri="{FF2B5EF4-FFF2-40B4-BE49-F238E27FC236}">
                  <a16:creationId xmlns:a16="http://schemas.microsoft.com/office/drawing/2014/main" id="{381F6980-37EC-4607-8DFA-B57CBCE02B9C}"/>
                </a:ext>
              </a:extLst>
            </p:cNvPr>
            <p:cNvSpPr txBox="1"/>
            <p:nvPr/>
          </p:nvSpPr>
          <p:spPr>
            <a:xfrm>
              <a:off x="6413546" y="1875428"/>
              <a:ext cx="861990" cy="2828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a:ea typeface="微软雅黑" panose="020B0503020204020204" pitchFamily="34" charset="-122"/>
                  <a:cs typeface="+mn-cs"/>
                </a:rPr>
                <a:t>SDK</a:t>
              </a:r>
              <a:endParaRPr kumimoji="0" lang="zh-CN" altLang="en-US" sz="1200" b="1" i="0" u="none" strike="noStrike" kern="1200" cap="none" spc="0" normalizeH="0" baseline="0" noProof="0" dirty="0">
                <a:ln>
                  <a:noFill/>
                </a:ln>
                <a:solidFill>
                  <a:prstClr val="black"/>
                </a:solidFill>
                <a:effectLst/>
                <a:uLnTx/>
                <a:uFillTx/>
                <a:latin typeface="Arial"/>
                <a:ea typeface="微软雅黑" panose="020B0503020204020204" pitchFamily="34" charset="-122"/>
                <a:cs typeface="+mn-cs"/>
              </a:endParaRPr>
            </a:p>
          </p:txBody>
        </p:sp>
        <p:sp>
          <p:nvSpPr>
            <p:cNvPr id="212" name="矩形 211">
              <a:extLst>
                <a:ext uri="{FF2B5EF4-FFF2-40B4-BE49-F238E27FC236}">
                  <a16:creationId xmlns:a16="http://schemas.microsoft.com/office/drawing/2014/main" id="{4754C7B7-139A-4ACF-A0C7-5B24B4C0BF7C}"/>
                </a:ext>
              </a:extLst>
            </p:cNvPr>
            <p:cNvSpPr/>
            <p:nvPr/>
          </p:nvSpPr>
          <p:spPr>
            <a:xfrm>
              <a:off x="520917" y="5344346"/>
              <a:ext cx="1272090" cy="738664"/>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a:ea typeface="微软雅黑"/>
                  <a:cs typeface="+mn-cs"/>
                </a:rPr>
                <a:t>Multiple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a:ea typeface="微软雅黑"/>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a:ea typeface="微软雅黑"/>
                  <a:cs typeface="+mn-cs"/>
                </a:rPr>
                <a:t>sources</a:t>
              </a:r>
              <a:endParaRPr kumimoji="0" lang="zh-CN" altLang="en-US" sz="1400" b="1"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11" name="Rectangle 322">
              <a:extLst>
                <a:ext uri="{FF2B5EF4-FFF2-40B4-BE49-F238E27FC236}">
                  <a16:creationId xmlns:a16="http://schemas.microsoft.com/office/drawing/2014/main" id="{C22A79AC-6F2A-49EE-BC54-18B56BC8104E}"/>
                </a:ext>
              </a:extLst>
            </p:cNvPr>
            <p:cNvSpPr/>
            <p:nvPr/>
          </p:nvSpPr>
          <p:spPr>
            <a:xfrm>
              <a:off x="1220997" y="3995626"/>
              <a:ext cx="5900247" cy="444616"/>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Extract-Load-Transform (ELT) / Extract-Transform-Load (ETL)</a:t>
              </a:r>
              <a:endParaRPr kumimoji="1" lang="en-US" sz="14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70" name="Rectangle 322">
              <a:extLst>
                <a:ext uri="{FF2B5EF4-FFF2-40B4-BE49-F238E27FC236}">
                  <a16:creationId xmlns:a16="http://schemas.microsoft.com/office/drawing/2014/main" id="{FC06550A-7417-483E-BA72-254E61339F40}"/>
                </a:ext>
              </a:extLst>
            </p:cNvPr>
            <p:cNvSpPr/>
            <p:nvPr/>
          </p:nvSpPr>
          <p:spPr>
            <a:xfrm>
              <a:off x="2416158" y="4482357"/>
              <a:ext cx="1116000" cy="408037"/>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Adapter</a:t>
              </a:r>
              <a:endParaRPr kumimoji="1" lang="en-US"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76" name="Rectangle 322">
              <a:extLst>
                <a:ext uri="{FF2B5EF4-FFF2-40B4-BE49-F238E27FC236}">
                  <a16:creationId xmlns:a16="http://schemas.microsoft.com/office/drawing/2014/main" id="{6DE0C5A3-51A7-4FE9-AB63-83E9F7706D90}"/>
                </a:ext>
              </a:extLst>
            </p:cNvPr>
            <p:cNvSpPr/>
            <p:nvPr/>
          </p:nvSpPr>
          <p:spPr>
            <a:xfrm>
              <a:off x="3611319" y="4482357"/>
              <a:ext cx="1116000" cy="408037"/>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Adapter</a:t>
              </a:r>
              <a:endParaRPr kumimoji="1" lang="en-US"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77" name="Rectangle 322">
              <a:extLst>
                <a:ext uri="{FF2B5EF4-FFF2-40B4-BE49-F238E27FC236}">
                  <a16:creationId xmlns:a16="http://schemas.microsoft.com/office/drawing/2014/main" id="{355D7A57-5EC9-4814-AA01-CD22BCEF28FE}"/>
                </a:ext>
              </a:extLst>
            </p:cNvPr>
            <p:cNvSpPr/>
            <p:nvPr/>
          </p:nvSpPr>
          <p:spPr>
            <a:xfrm>
              <a:off x="4806480" y="4482357"/>
              <a:ext cx="1116000" cy="408037"/>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Adapter</a:t>
              </a:r>
              <a:endParaRPr kumimoji="1" lang="en-US"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78" name="Rectangle 322">
              <a:extLst>
                <a:ext uri="{FF2B5EF4-FFF2-40B4-BE49-F238E27FC236}">
                  <a16:creationId xmlns:a16="http://schemas.microsoft.com/office/drawing/2014/main" id="{E7FA84AE-E11E-4E35-8FE0-CD9D06A07E06}"/>
                </a:ext>
              </a:extLst>
            </p:cNvPr>
            <p:cNvSpPr/>
            <p:nvPr/>
          </p:nvSpPr>
          <p:spPr>
            <a:xfrm>
              <a:off x="6001642" y="4482357"/>
              <a:ext cx="1116000" cy="408037"/>
            </a:xfrm>
            <a:prstGeom prst="rect">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Adapter</a:t>
              </a:r>
              <a:endParaRPr kumimoji="1" lang="en-US"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4" name="矩形 3">
              <a:extLst>
                <a:ext uri="{FF2B5EF4-FFF2-40B4-BE49-F238E27FC236}">
                  <a16:creationId xmlns:a16="http://schemas.microsoft.com/office/drawing/2014/main" id="{C97E89B6-37A2-405D-BC41-3EB72E85675F}"/>
                </a:ext>
              </a:extLst>
            </p:cNvPr>
            <p:cNvSpPr/>
            <p:nvPr/>
          </p:nvSpPr>
          <p:spPr>
            <a:xfrm>
              <a:off x="514673" y="2922576"/>
              <a:ext cx="1699639"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Data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Synchronization</a:t>
              </a:r>
            </a:p>
          </p:txBody>
        </p:sp>
        <p:sp>
          <p:nvSpPr>
            <p:cNvPr id="68" name="Rounded Rectangle 3">
              <a:extLst>
                <a:ext uri="{FF2B5EF4-FFF2-40B4-BE49-F238E27FC236}">
                  <a16:creationId xmlns:a16="http://schemas.microsoft.com/office/drawing/2014/main" id="{D422AC8A-6911-C144-B23B-EE16E82E10FC}"/>
                </a:ext>
              </a:extLst>
            </p:cNvPr>
            <p:cNvSpPr/>
            <p:nvPr/>
          </p:nvSpPr>
          <p:spPr>
            <a:xfrm>
              <a:off x="427574" y="1098579"/>
              <a:ext cx="2232000" cy="639252"/>
            </a:xfrm>
            <a:prstGeom prst="roundRect">
              <a:avLst>
                <a:gd name="adj" fmla="val 0"/>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Data Scientist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(Advanced Analytics)</a:t>
              </a:r>
            </a:p>
          </p:txBody>
        </p:sp>
        <p:sp>
          <p:nvSpPr>
            <p:cNvPr id="69" name="Rounded Rectangle 3">
              <a:extLst>
                <a:ext uri="{FF2B5EF4-FFF2-40B4-BE49-F238E27FC236}">
                  <a16:creationId xmlns:a16="http://schemas.microsoft.com/office/drawing/2014/main" id="{4D2D5573-1702-9C46-878F-72DCD5047681}"/>
                </a:ext>
              </a:extLst>
            </p:cNvPr>
            <p:cNvSpPr/>
            <p:nvPr/>
          </p:nvSpPr>
          <p:spPr>
            <a:xfrm>
              <a:off x="5083119" y="1098579"/>
              <a:ext cx="2232000" cy="639252"/>
            </a:xfrm>
            <a:prstGeom prst="roundRect">
              <a:avLst>
                <a:gd name="adj" fmla="val 0"/>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APP developer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a:t>
              </a:r>
              <a:r>
                <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Java/</a:t>
              </a:r>
              <a:r>
                <a:rPr kumimoji="1" lang="en-US" altLang="zh-CN" sz="1200" b="0" i="0" u="none" strike="noStrike" kern="1200" cap="none" spc="0" normalizeH="0" baseline="0" noProof="0" dirty="0" err="1">
                  <a:ln>
                    <a:noFill/>
                  </a:ln>
                  <a:solidFill>
                    <a:prstClr val="white"/>
                  </a:solidFill>
                  <a:effectLst/>
                  <a:uLnTx/>
                  <a:uFillTx/>
                  <a:latin typeface="Calibri"/>
                  <a:ea typeface="微软雅黑"/>
                  <a:cs typeface="Calibri" panose="020F0502020204030204" pitchFamily="34" charset="0"/>
                </a:rPr>
                <a:t>.Net</a:t>
              </a:r>
              <a:r>
                <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a:t>
              </a:r>
              <a:r>
                <a:rPr kumimoji="1" lang="zh-CN" altLang="en-US"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a:t>
              </a:r>
              <a:endPar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endParaRPr>
            </a:p>
          </p:txBody>
        </p:sp>
        <p:sp>
          <p:nvSpPr>
            <p:cNvPr id="89" name="Rounded Rectangle 3">
              <a:extLst>
                <a:ext uri="{FF2B5EF4-FFF2-40B4-BE49-F238E27FC236}">
                  <a16:creationId xmlns:a16="http://schemas.microsoft.com/office/drawing/2014/main" id="{6F6F3757-D8B9-684D-9199-FC75D15FC4D8}"/>
                </a:ext>
              </a:extLst>
            </p:cNvPr>
            <p:cNvSpPr/>
            <p:nvPr/>
          </p:nvSpPr>
          <p:spPr>
            <a:xfrm>
              <a:off x="2755347" y="1098579"/>
              <a:ext cx="2232000" cy="639252"/>
            </a:xfrm>
            <a:prstGeom prst="roundRect">
              <a:avLst>
                <a:gd name="adj" fmla="val 0"/>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Business Analyst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a:t>
              </a:r>
              <a:r>
                <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Excel/BI</a:t>
              </a:r>
              <a:r>
                <a:rPr kumimoji="1" lang="zh-CN" altLang="en-US"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 </a:t>
              </a:r>
              <a:r>
                <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Analytics Tools</a:t>
              </a:r>
              <a:r>
                <a:rPr kumimoji="1" lang="zh-CN" altLang="en-US"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rPr>
                <a:t>）</a:t>
              </a:r>
              <a:endParaRPr kumimoji="1" lang="en-US" altLang="zh-CN" sz="1200" b="0" i="0" u="none" strike="noStrike" kern="1200" cap="none" spc="0" normalizeH="0" baseline="0" noProof="0" dirty="0">
                <a:ln>
                  <a:noFill/>
                </a:ln>
                <a:solidFill>
                  <a:prstClr val="white"/>
                </a:solidFill>
                <a:effectLst/>
                <a:uLnTx/>
                <a:uFillTx/>
                <a:latin typeface="Calibri"/>
                <a:ea typeface="微软雅黑"/>
                <a:cs typeface="Calibri" panose="020F0502020204030204" pitchFamily="34" charset="0"/>
              </a:endParaRPr>
            </a:p>
          </p:txBody>
        </p:sp>
        <p:sp>
          <p:nvSpPr>
            <p:cNvPr id="90" name="右箭头 39">
              <a:extLst>
                <a:ext uri="{FF2B5EF4-FFF2-40B4-BE49-F238E27FC236}">
                  <a16:creationId xmlns:a16="http://schemas.microsoft.com/office/drawing/2014/main" id="{FC4BADD0-0092-5A4C-9A5C-C526B514BF67}"/>
                </a:ext>
              </a:extLst>
            </p:cNvPr>
            <p:cNvSpPr/>
            <p:nvPr/>
          </p:nvSpPr>
          <p:spPr>
            <a:xfrm rot="16200000">
              <a:off x="1207918" y="1952115"/>
              <a:ext cx="754026" cy="325457"/>
            </a:xfrm>
            <a:prstGeom prst="rightArrow">
              <a:avLst/>
            </a:prstGeom>
            <a:gradFill>
              <a:gsLst>
                <a:gs pos="100000">
                  <a:srgbClr val="A2A6BC"/>
                </a:gs>
                <a:gs pos="0">
                  <a:srgbClr val="A2A6BC">
                    <a:alpha val="0"/>
                  </a:srgbClr>
                </a:gs>
              </a:gsLst>
              <a:lin ang="0" scaled="0"/>
            </a:gradFill>
            <a:ln>
              <a:noFill/>
            </a:ln>
            <a:effectLst/>
          </p:spPr>
          <p:txBody>
            <a:bodyPr lIns="60959" tIns="60959" rIns="60959" bIns="60959"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91" name="右箭头 39">
              <a:extLst>
                <a:ext uri="{FF2B5EF4-FFF2-40B4-BE49-F238E27FC236}">
                  <a16:creationId xmlns:a16="http://schemas.microsoft.com/office/drawing/2014/main" id="{507A5EE6-241F-F34A-BE70-7DBD324371AF}"/>
                </a:ext>
              </a:extLst>
            </p:cNvPr>
            <p:cNvSpPr/>
            <p:nvPr/>
          </p:nvSpPr>
          <p:spPr>
            <a:xfrm rot="16200000">
              <a:off x="3515866" y="1952116"/>
              <a:ext cx="754026" cy="325457"/>
            </a:xfrm>
            <a:prstGeom prst="rightArrow">
              <a:avLst/>
            </a:prstGeom>
            <a:gradFill>
              <a:gsLst>
                <a:gs pos="100000">
                  <a:srgbClr val="A2A6BC"/>
                </a:gs>
                <a:gs pos="0">
                  <a:srgbClr val="A2A6BC">
                    <a:alpha val="0"/>
                  </a:srgbClr>
                </a:gs>
              </a:gsLst>
              <a:lin ang="0" scaled="0"/>
            </a:gradFill>
            <a:ln>
              <a:noFill/>
            </a:ln>
            <a:effectLst/>
          </p:spPr>
          <p:txBody>
            <a:bodyPr lIns="60959" tIns="60959" rIns="60959" bIns="60959"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92" name="右箭头 39">
              <a:extLst>
                <a:ext uri="{FF2B5EF4-FFF2-40B4-BE49-F238E27FC236}">
                  <a16:creationId xmlns:a16="http://schemas.microsoft.com/office/drawing/2014/main" id="{DD6D3958-E382-E448-ACF0-E6FB5B82E4B5}"/>
                </a:ext>
              </a:extLst>
            </p:cNvPr>
            <p:cNvSpPr/>
            <p:nvPr/>
          </p:nvSpPr>
          <p:spPr>
            <a:xfrm rot="16200000">
              <a:off x="5834221" y="1952117"/>
              <a:ext cx="754026" cy="325457"/>
            </a:xfrm>
            <a:prstGeom prst="rightArrow">
              <a:avLst/>
            </a:prstGeom>
            <a:gradFill>
              <a:gsLst>
                <a:gs pos="100000">
                  <a:srgbClr val="A2A6BC"/>
                </a:gs>
                <a:gs pos="0">
                  <a:srgbClr val="A2A6BC">
                    <a:alpha val="0"/>
                  </a:srgbClr>
                </a:gs>
              </a:gsLst>
              <a:lin ang="0" scaled="0"/>
            </a:gradFill>
            <a:ln>
              <a:noFill/>
            </a:ln>
            <a:effectLst/>
          </p:spPr>
          <p:txBody>
            <a:bodyPr lIns="60959" tIns="60959" rIns="60959" bIns="60959"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162" name="Rectangle 322">
              <a:extLst>
                <a:ext uri="{FF2B5EF4-FFF2-40B4-BE49-F238E27FC236}">
                  <a16:creationId xmlns:a16="http://schemas.microsoft.com/office/drawing/2014/main" id="{CE252721-98EA-4F6A-98F8-A461CE98D6C9}"/>
                </a:ext>
              </a:extLst>
            </p:cNvPr>
            <p:cNvSpPr/>
            <p:nvPr/>
          </p:nvSpPr>
          <p:spPr>
            <a:xfrm>
              <a:off x="427574" y="2203060"/>
              <a:ext cx="6887545" cy="594655"/>
            </a:xfrm>
            <a:prstGeom prst="rect">
              <a:avLst/>
            </a:prstGeom>
            <a:gradFill>
              <a:gsLst>
                <a:gs pos="0">
                  <a:srgbClr val="606287"/>
                </a:gs>
                <a:gs pos="100000">
                  <a:srgbClr val="34385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rgbClr val="E7E6E6"/>
                  </a:solidFill>
                  <a:latin typeface="Calibri"/>
                  <a:ea typeface="微软雅黑"/>
                  <a:cs typeface="Calibri" panose="020F0502020204030204" pitchFamily="34" charset="0"/>
                </a:rPr>
                <a:t>Data Federation</a:t>
              </a:r>
            </a:p>
          </p:txBody>
        </p:sp>
        <p:sp>
          <p:nvSpPr>
            <p:cNvPr id="100" name="圆柱体 225">
              <a:extLst>
                <a:ext uri="{FF2B5EF4-FFF2-40B4-BE49-F238E27FC236}">
                  <a16:creationId xmlns:a16="http://schemas.microsoft.com/office/drawing/2014/main" id="{212231E4-F0D7-9C41-80A0-1E6D49B9E830}"/>
                </a:ext>
              </a:extLst>
            </p:cNvPr>
            <p:cNvSpPr/>
            <p:nvPr/>
          </p:nvSpPr>
          <p:spPr>
            <a:xfrm>
              <a:off x="1220997" y="3431775"/>
              <a:ext cx="1044000" cy="381534"/>
            </a:xfrm>
            <a:prstGeom prst="can">
              <a:avLst>
                <a:gd name="adj" fmla="val 24562"/>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zh-CN"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TSDB </a:t>
              </a:r>
            </a:p>
          </p:txBody>
        </p:sp>
        <p:sp>
          <p:nvSpPr>
            <p:cNvPr id="102" name="圆柱体 225">
              <a:extLst>
                <a:ext uri="{FF2B5EF4-FFF2-40B4-BE49-F238E27FC236}">
                  <a16:creationId xmlns:a16="http://schemas.microsoft.com/office/drawing/2014/main" id="{D5B2D366-7361-314F-8321-EF67678258D6}"/>
                </a:ext>
              </a:extLst>
            </p:cNvPr>
            <p:cNvSpPr/>
            <p:nvPr/>
          </p:nvSpPr>
          <p:spPr>
            <a:xfrm>
              <a:off x="2435059" y="3431775"/>
              <a:ext cx="1044000" cy="381534"/>
            </a:xfrm>
            <a:prstGeom prst="can">
              <a:avLst>
                <a:gd name="adj" fmla="val 24562"/>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HDFS</a:t>
              </a:r>
              <a:endParaRPr kumimoji="1" lang="en" altLang="zh-CN"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103" name="圆柱体 225">
              <a:extLst>
                <a:ext uri="{FF2B5EF4-FFF2-40B4-BE49-F238E27FC236}">
                  <a16:creationId xmlns:a16="http://schemas.microsoft.com/office/drawing/2014/main" id="{07D1F94C-7ED4-1B4D-82B3-92672E8ACEA6}"/>
                </a:ext>
              </a:extLst>
            </p:cNvPr>
            <p:cNvSpPr/>
            <p:nvPr/>
          </p:nvSpPr>
          <p:spPr>
            <a:xfrm>
              <a:off x="3649121" y="3431775"/>
              <a:ext cx="1044000" cy="381534"/>
            </a:xfrm>
            <a:prstGeom prst="can">
              <a:avLst>
                <a:gd name="adj" fmla="val 24562"/>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HIVE</a:t>
              </a:r>
              <a:endParaRPr kumimoji="1" lang="en" altLang="zh-CN"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104" name="圆柱体 225">
              <a:extLst>
                <a:ext uri="{FF2B5EF4-FFF2-40B4-BE49-F238E27FC236}">
                  <a16:creationId xmlns:a16="http://schemas.microsoft.com/office/drawing/2014/main" id="{26CD34AC-AC53-EF44-8C9D-7195600659B5}"/>
                </a:ext>
              </a:extLst>
            </p:cNvPr>
            <p:cNvSpPr/>
            <p:nvPr/>
          </p:nvSpPr>
          <p:spPr>
            <a:xfrm>
              <a:off x="4863183" y="3431775"/>
              <a:ext cx="1044000" cy="381534"/>
            </a:xfrm>
            <a:prstGeom prst="can">
              <a:avLst>
                <a:gd name="adj" fmla="val 24562"/>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SQL</a:t>
              </a:r>
              <a:r>
                <a:rPr kumimoji="1" lang="en" altLang="zh-CN"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 </a:t>
              </a:r>
            </a:p>
          </p:txBody>
        </p:sp>
        <p:sp>
          <p:nvSpPr>
            <p:cNvPr id="105" name="圆柱体 225">
              <a:extLst>
                <a:ext uri="{FF2B5EF4-FFF2-40B4-BE49-F238E27FC236}">
                  <a16:creationId xmlns:a16="http://schemas.microsoft.com/office/drawing/2014/main" id="{4953DCEC-8EFA-1144-A9B9-39402D02FD92}"/>
                </a:ext>
              </a:extLst>
            </p:cNvPr>
            <p:cNvSpPr/>
            <p:nvPr/>
          </p:nvSpPr>
          <p:spPr>
            <a:xfrm>
              <a:off x="6077244" y="3431775"/>
              <a:ext cx="1044000" cy="381534"/>
            </a:xfrm>
            <a:prstGeom prst="can">
              <a:avLst>
                <a:gd name="adj" fmla="val 24562"/>
              </a:avLst>
            </a:prstGeom>
            <a:gradFill flip="none" rotWithShape="0">
              <a:gsLst>
                <a:gs pos="0">
                  <a:srgbClr val="00B0FD"/>
                </a:gs>
                <a:gs pos="30000">
                  <a:srgbClr val="0095EE"/>
                </a:gs>
                <a:gs pos="99000">
                  <a:srgbClr val="005FE9"/>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Mongo</a:t>
              </a:r>
              <a:r>
                <a:rPr kumimoji="1" lang="zh-CN" altLang="en-US"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 </a:t>
              </a:r>
              <a:r>
                <a:rPr kumimoji="1" lang="en-US" altLang="zh-CN"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DB</a:t>
              </a:r>
              <a:endParaRPr kumimoji="1" lang="en" altLang="zh-CN" sz="12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136" name="右箭头 39">
              <a:extLst>
                <a:ext uri="{FF2B5EF4-FFF2-40B4-BE49-F238E27FC236}">
                  <a16:creationId xmlns:a16="http://schemas.microsoft.com/office/drawing/2014/main" id="{CCA2D841-27D2-B54D-8626-D30104141911}"/>
                </a:ext>
              </a:extLst>
            </p:cNvPr>
            <p:cNvSpPr/>
            <p:nvPr/>
          </p:nvSpPr>
          <p:spPr>
            <a:xfrm rot="16200000">
              <a:off x="1737887" y="4971510"/>
              <a:ext cx="473755" cy="325457"/>
            </a:xfrm>
            <a:prstGeom prst="rightArrow">
              <a:avLst/>
            </a:prstGeom>
            <a:gradFill>
              <a:gsLst>
                <a:gs pos="100000">
                  <a:srgbClr val="A2A6BC"/>
                </a:gs>
                <a:gs pos="0">
                  <a:srgbClr val="A2A6BC">
                    <a:alpha val="0"/>
                  </a:srgbClr>
                </a:gs>
              </a:gsLst>
              <a:lin ang="0" scaled="0"/>
            </a:gradFill>
            <a:ln>
              <a:noFill/>
            </a:ln>
            <a:effectLst/>
          </p:spPr>
          <p:txBody>
            <a:bodyPr lIns="60959" tIns="60959" rIns="60959" bIns="60959"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145" name="右箭头 39">
              <a:extLst>
                <a:ext uri="{FF2B5EF4-FFF2-40B4-BE49-F238E27FC236}">
                  <a16:creationId xmlns:a16="http://schemas.microsoft.com/office/drawing/2014/main" id="{A2AF8A85-A41C-E04D-B94D-3F31639DA480}"/>
                </a:ext>
              </a:extLst>
            </p:cNvPr>
            <p:cNvSpPr/>
            <p:nvPr/>
          </p:nvSpPr>
          <p:spPr>
            <a:xfrm rot="16200000">
              <a:off x="2884106" y="4971510"/>
              <a:ext cx="473755" cy="325457"/>
            </a:xfrm>
            <a:prstGeom prst="rightArrow">
              <a:avLst/>
            </a:prstGeom>
            <a:gradFill>
              <a:gsLst>
                <a:gs pos="100000">
                  <a:srgbClr val="A2A6BC"/>
                </a:gs>
                <a:gs pos="0">
                  <a:srgbClr val="A2A6BC">
                    <a:alpha val="0"/>
                  </a:srgbClr>
                </a:gs>
              </a:gsLst>
              <a:lin ang="0" scaled="0"/>
            </a:gradFill>
            <a:ln>
              <a:noFill/>
            </a:ln>
            <a:effectLst/>
          </p:spPr>
          <p:txBody>
            <a:bodyPr lIns="60959" tIns="60959" rIns="60959" bIns="60959"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146" name="右箭头 39">
              <a:extLst>
                <a:ext uri="{FF2B5EF4-FFF2-40B4-BE49-F238E27FC236}">
                  <a16:creationId xmlns:a16="http://schemas.microsoft.com/office/drawing/2014/main" id="{7D155B55-131A-374E-87B1-4DD88B635C8D}"/>
                </a:ext>
              </a:extLst>
            </p:cNvPr>
            <p:cNvSpPr/>
            <p:nvPr/>
          </p:nvSpPr>
          <p:spPr>
            <a:xfrm rot="16200000">
              <a:off x="3934445" y="4971510"/>
              <a:ext cx="473755" cy="325457"/>
            </a:xfrm>
            <a:prstGeom prst="rightArrow">
              <a:avLst/>
            </a:prstGeom>
            <a:gradFill>
              <a:gsLst>
                <a:gs pos="100000">
                  <a:srgbClr val="A2A6BC"/>
                </a:gs>
                <a:gs pos="0">
                  <a:srgbClr val="A2A6BC">
                    <a:alpha val="0"/>
                  </a:srgbClr>
                </a:gs>
              </a:gsLst>
              <a:lin ang="0" scaled="0"/>
            </a:gradFill>
            <a:ln>
              <a:noFill/>
            </a:ln>
            <a:effectLst/>
          </p:spPr>
          <p:txBody>
            <a:bodyPr lIns="60959" tIns="60959" rIns="60959" bIns="60959"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147" name="右箭头 39">
              <a:extLst>
                <a:ext uri="{FF2B5EF4-FFF2-40B4-BE49-F238E27FC236}">
                  <a16:creationId xmlns:a16="http://schemas.microsoft.com/office/drawing/2014/main" id="{B623221F-CA1E-7040-8B9D-2F519716E2BC}"/>
                </a:ext>
              </a:extLst>
            </p:cNvPr>
            <p:cNvSpPr/>
            <p:nvPr/>
          </p:nvSpPr>
          <p:spPr>
            <a:xfrm rot="16200000">
              <a:off x="5130608" y="4971510"/>
              <a:ext cx="473755" cy="325457"/>
            </a:xfrm>
            <a:prstGeom prst="rightArrow">
              <a:avLst/>
            </a:prstGeom>
            <a:gradFill>
              <a:gsLst>
                <a:gs pos="100000">
                  <a:srgbClr val="A2A6BC"/>
                </a:gs>
                <a:gs pos="0">
                  <a:srgbClr val="A2A6BC">
                    <a:alpha val="0"/>
                  </a:srgbClr>
                </a:gs>
              </a:gsLst>
              <a:lin ang="0" scaled="0"/>
            </a:gradFill>
            <a:ln>
              <a:noFill/>
            </a:ln>
            <a:effectLst/>
          </p:spPr>
          <p:txBody>
            <a:bodyPr lIns="60959" tIns="60959" rIns="60959" bIns="60959"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sp>
          <p:nvSpPr>
            <p:cNvPr id="148" name="右箭头 39">
              <a:extLst>
                <a:ext uri="{FF2B5EF4-FFF2-40B4-BE49-F238E27FC236}">
                  <a16:creationId xmlns:a16="http://schemas.microsoft.com/office/drawing/2014/main" id="{908A2A91-B2DE-EA44-BDB4-727E0293758F}"/>
                </a:ext>
              </a:extLst>
            </p:cNvPr>
            <p:cNvSpPr/>
            <p:nvPr/>
          </p:nvSpPr>
          <p:spPr>
            <a:xfrm rot="16200000">
              <a:off x="6326770" y="4971510"/>
              <a:ext cx="473755" cy="325457"/>
            </a:xfrm>
            <a:prstGeom prst="rightArrow">
              <a:avLst/>
            </a:prstGeom>
            <a:gradFill>
              <a:gsLst>
                <a:gs pos="100000">
                  <a:srgbClr val="A2A6BC"/>
                </a:gs>
                <a:gs pos="0">
                  <a:srgbClr val="A2A6BC">
                    <a:alpha val="0"/>
                  </a:srgbClr>
                </a:gs>
              </a:gsLst>
              <a:lin ang="0" scaled="0"/>
            </a:gradFill>
            <a:ln>
              <a:noFill/>
            </a:ln>
            <a:effectLst/>
          </p:spPr>
          <p:txBody>
            <a:bodyPr lIns="60959" tIns="60959" rIns="60959" bIns="60959"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292B42">
                    <a:lumMod val="75000"/>
                    <a:lumOff val="25000"/>
                  </a:srgbClr>
                </a:solidFill>
                <a:effectLst/>
                <a:uLnTx/>
                <a:uFillTx/>
                <a:latin typeface="Arial" panose="020B0604020202020204"/>
                <a:ea typeface="黑体" panose="02010609060101010101" pitchFamily="49" charset="-122"/>
                <a:cs typeface="Arial" panose="020B0604020202020204" pitchFamily="34" charset="0"/>
              </a:endParaRPr>
            </a:p>
          </p:txBody>
        </p:sp>
        <p:cxnSp>
          <p:nvCxnSpPr>
            <p:cNvPr id="154" name="Straight Arrow Connector 200">
              <a:extLst>
                <a:ext uri="{FF2B5EF4-FFF2-40B4-BE49-F238E27FC236}">
                  <a16:creationId xmlns:a16="http://schemas.microsoft.com/office/drawing/2014/main" id="{DC2D168D-C564-A840-A425-13D9F1D82A5B}"/>
                </a:ext>
              </a:extLst>
            </p:cNvPr>
            <p:cNvCxnSpPr>
              <a:cxnSpLocks/>
            </p:cNvCxnSpPr>
            <p:nvPr/>
          </p:nvCxnSpPr>
          <p:spPr>
            <a:xfrm flipV="1">
              <a:off x="1745752" y="3813310"/>
              <a:ext cx="0" cy="182316"/>
            </a:xfrm>
            <a:prstGeom prst="straightConnector1">
              <a:avLst/>
            </a:prstGeom>
            <a:ln>
              <a:solidFill>
                <a:srgbClr val="5C618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200">
              <a:extLst>
                <a:ext uri="{FF2B5EF4-FFF2-40B4-BE49-F238E27FC236}">
                  <a16:creationId xmlns:a16="http://schemas.microsoft.com/office/drawing/2014/main" id="{B7EF6F01-DD29-4E45-B91C-DEDF6B17ABA2}"/>
                </a:ext>
              </a:extLst>
            </p:cNvPr>
            <p:cNvCxnSpPr>
              <a:cxnSpLocks/>
            </p:cNvCxnSpPr>
            <p:nvPr/>
          </p:nvCxnSpPr>
          <p:spPr>
            <a:xfrm flipV="1">
              <a:off x="2957715" y="3813310"/>
              <a:ext cx="0" cy="182316"/>
            </a:xfrm>
            <a:prstGeom prst="straightConnector1">
              <a:avLst/>
            </a:prstGeom>
            <a:ln>
              <a:solidFill>
                <a:srgbClr val="5C618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200">
              <a:extLst>
                <a:ext uri="{FF2B5EF4-FFF2-40B4-BE49-F238E27FC236}">
                  <a16:creationId xmlns:a16="http://schemas.microsoft.com/office/drawing/2014/main" id="{F64174E5-083C-4F4C-B43C-0ED38F010D13}"/>
                </a:ext>
              </a:extLst>
            </p:cNvPr>
            <p:cNvCxnSpPr>
              <a:cxnSpLocks/>
            </p:cNvCxnSpPr>
            <p:nvPr/>
          </p:nvCxnSpPr>
          <p:spPr>
            <a:xfrm flipV="1">
              <a:off x="4169678" y="3813310"/>
              <a:ext cx="0" cy="182316"/>
            </a:xfrm>
            <a:prstGeom prst="straightConnector1">
              <a:avLst/>
            </a:prstGeom>
            <a:ln>
              <a:solidFill>
                <a:srgbClr val="5C618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200">
              <a:extLst>
                <a:ext uri="{FF2B5EF4-FFF2-40B4-BE49-F238E27FC236}">
                  <a16:creationId xmlns:a16="http://schemas.microsoft.com/office/drawing/2014/main" id="{5645C2AC-BA46-BF40-90C1-78806C723519}"/>
                </a:ext>
              </a:extLst>
            </p:cNvPr>
            <p:cNvCxnSpPr>
              <a:cxnSpLocks/>
            </p:cNvCxnSpPr>
            <p:nvPr/>
          </p:nvCxnSpPr>
          <p:spPr>
            <a:xfrm flipV="1">
              <a:off x="5381641" y="3813310"/>
              <a:ext cx="0" cy="182316"/>
            </a:xfrm>
            <a:prstGeom prst="straightConnector1">
              <a:avLst/>
            </a:prstGeom>
            <a:ln>
              <a:solidFill>
                <a:srgbClr val="5C618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200">
              <a:extLst>
                <a:ext uri="{FF2B5EF4-FFF2-40B4-BE49-F238E27FC236}">
                  <a16:creationId xmlns:a16="http://schemas.microsoft.com/office/drawing/2014/main" id="{36B3758D-3433-C74E-9437-F49AC0396D55}"/>
                </a:ext>
              </a:extLst>
            </p:cNvPr>
            <p:cNvCxnSpPr>
              <a:cxnSpLocks/>
            </p:cNvCxnSpPr>
            <p:nvPr/>
          </p:nvCxnSpPr>
          <p:spPr>
            <a:xfrm flipV="1">
              <a:off x="6593606" y="3813310"/>
              <a:ext cx="0" cy="182316"/>
            </a:xfrm>
            <a:prstGeom prst="straightConnector1">
              <a:avLst/>
            </a:prstGeom>
            <a:ln>
              <a:solidFill>
                <a:srgbClr val="5C618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200">
              <a:extLst>
                <a:ext uri="{FF2B5EF4-FFF2-40B4-BE49-F238E27FC236}">
                  <a16:creationId xmlns:a16="http://schemas.microsoft.com/office/drawing/2014/main" id="{347D66BD-E1DC-E244-8055-8D9E87AE6E8A}"/>
                </a:ext>
              </a:extLst>
            </p:cNvPr>
            <p:cNvCxnSpPr>
              <a:cxnSpLocks/>
            </p:cNvCxnSpPr>
            <p:nvPr/>
          </p:nvCxnSpPr>
          <p:spPr>
            <a:xfrm flipV="1">
              <a:off x="1745752" y="2878284"/>
              <a:ext cx="0" cy="553491"/>
            </a:xfrm>
            <a:prstGeom prst="straightConnector1">
              <a:avLst/>
            </a:prstGeom>
            <a:ln>
              <a:solidFill>
                <a:srgbClr val="5C618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200">
              <a:extLst>
                <a:ext uri="{FF2B5EF4-FFF2-40B4-BE49-F238E27FC236}">
                  <a16:creationId xmlns:a16="http://schemas.microsoft.com/office/drawing/2014/main" id="{461A2DE8-E57F-3545-B583-3439FBE490F4}"/>
                </a:ext>
              </a:extLst>
            </p:cNvPr>
            <p:cNvCxnSpPr>
              <a:cxnSpLocks/>
            </p:cNvCxnSpPr>
            <p:nvPr/>
          </p:nvCxnSpPr>
          <p:spPr>
            <a:xfrm flipV="1">
              <a:off x="2954141" y="2878284"/>
              <a:ext cx="0" cy="553491"/>
            </a:xfrm>
            <a:prstGeom prst="straightConnector1">
              <a:avLst/>
            </a:prstGeom>
            <a:ln>
              <a:solidFill>
                <a:srgbClr val="5C618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200">
              <a:extLst>
                <a:ext uri="{FF2B5EF4-FFF2-40B4-BE49-F238E27FC236}">
                  <a16:creationId xmlns:a16="http://schemas.microsoft.com/office/drawing/2014/main" id="{25C9F0F9-6824-A940-8D4F-315579A5DC92}"/>
                </a:ext>
              </a:extLst>
            </p:cNvPr>
            <p:cNvCxnSpPr>
              <a:cxnSpLocks/>
            </p:cNvCxnSpPr>
            <p:nvPr/>
          </p:nvCxnSpPr>
          <p:spPr>
            <a:xfrm flipV="1">
              <a:off x="4162531" y="2878284"/>
              <a:ext cx="0" cy="553491"/>
            </a:xfrm>
            <a:prstGeom prst="straightConnector1">
              <a:avLst/>
            </a:prstGeom>
            <a:ln>
              <a:solidFill>
                <a:srgbClr val="5C618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200">
              <a:extLst>
                <a:ext uri="{FF2B5EF4-FFF2-40B4-BE49-F238E27FC236}">
                  <a16:creationId xmlns:a16="http://schemas.microsoft.com/office/drawing/2014/main" id="{D669A0A8-D23E-064E-96CC-2D6A8CAA6584}"/>
                </a:ext>
              </a:extLst>
            </p:cNvPr>
            <p:cNvCxnSpPr>
              <a:cxnSpLocks/>
            </p:cNvCxnSpPr>
            <p:nvPr/>
          </p:nvCxnSpPr>
          <p:spPr>
            <a:xfrm flipV="1">
              <a:off x="5370920" y="2878284"/>
              <a:ext cx="0" cy="553491"/>
            </a:xfrm>
            <a:prstGeom prst="straightConnector1">
              <a:avLst/>
            </a:prstGeom>
            <a:ln>
              <a:solidFill>
                <a:srgbClr val="5C618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200">
              <a:extLst>
                <a:ext uri="{FF2B5EF4-FFF2-40B4-BE49-F238E27FC236}">
                  <a16:creationId xmlns:a16="http://schemas.microsoft.com/office/drawing/2014/main" id="{ADBFA752-DE66-8F4F-875A-8A2C3B0818CA}"/>
                </a:ext>
              </a:extLst>
            </p:cNvPr>
            <p:cNvCxnSpPr>
              <a:cxnSpLocks/>
            </p:cNvCxnSpPr>
            <p:nvPr/>
          </p:nvCxnSpPr>
          <p:spPr>
            <a:xfrm flipV="1">
              <a:off x="6579310" y="2878284"/>
              <a:ext cx="0" cy="553491"/>
            </a:xfrm>
            <a:prstGeom prst="straightConnector1">
              <a:avLst/>
            </a:prstGeom>
            <a:ln>
              <a:solidFill>
                <a:srgbClr val="5C6180"/>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3093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ABEEF29-E8D4-0845-9E00-C13A2B8594F8}"/>
              </a:ext>
            </a:extLst>
          </p:cNvPr>
          <p:cNvSpPr txBox="1"/>
          <p:nvPr/>
        </p:nvSpPr>
        <p:spPr>
          <a:xfrm>
            <a:off x="4495800" y="609600"/>
            <a:ext cx="2837636" cy="369332"/>
          </a:xfrm>
          <a:prstGeom prst="rect">
            <a:avLst/>
          </a:prstGeom>
          <a:noFill/>
        </p:spPr>
        <p:txBody>
          <a:bodyPr wrap="none" rtlCol="0">
            <a:spAutoFit/>
          </a:bodyPr>
          <a:lstStyle/>
          <a:p>
            <a:r>
              <a:rPr kumimoji="1" lang="en-US" altLang="zh-CN" dirty="0"/>
              <a:t>electric_power_logic_1.png</a:t>
            </a:r>
            <a:endParaRPr kumimoji="1" lang="zh-CN" altLang="en-US" dirty="0"/>
          </a:p>
        </p:txBody>
      </p:sp>
      <p:grpSp>
        <p:nvGrpSpPr>
          <p:cNvPr id="53" name="组合 52">
            <a:extLst>
              <a:ext uri="{FF2B5EF4-FFF2-40B4-BE49-F238E27FC236}">
                <a16:creationId xmlns:a16="http://schemas.microsoft.com/office/drawing/2014/main" id="{C1819F83-47CA-064C-99FD-B7F45C149C54}"/>
              </a:ext>
            </a:extLst>
          </p:cNvPr>
          <p:cNvGrpSpPr/>
          <p:nvPr/>
        </p:nvGrpSpPr>
        <p:grpSpPr>
          <a:xfrm>
            <a:off x="1052608" y="1630978"/>
            <a:ext cx="7834141" cy="3491702"/>
            <a:chOff x="1052608" y="1630978"/>
            <a:chExt cx="7834141" cy="3491702"/>
          </a:xfrm>
        </p:grpSpPr>
        <p:cxnSp>
          <p:nvCxnSpPr>
            <p:cNvPr id="8" name="直线连接符 7">
              <a:extLst>
                <a:ext uri="{FF2B5EF4-FFF2-40B4-BE49-F238E27FC236}">
                  <a16:creationId xmlns:a16="http://schemas.microsoft.com/office/drawing/2014/main" id="{62FB6EFA-A4D4-D14C-B82B-857F59BA0FC8}"/>
                </a:ext>
              </a:extLst>
            </p:cNvPr>
            <p:cNvCxnSpPr>
              <a:cxnSpLocks/>
            </p:cNvCxnSpPr>
            <p:nvPr/>
          </p:nvCxnSpPr>
          <p:spPr>
            <a:xfrm>
              <a:off x="2182959" y="1848913"/>
              <a:ext cx="0" cy="2911627"/>
            </a:xfrm>
            <a:prstGeom prst="line">
              <a:avLst/>
            </a:prstGeom>
            <a:ln w="19050">
              <a:solidFill>
                <a:srgbClr val="A2A5BC"/>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C6A576AB-1DF5-3545-B654-C4234829A409}"/>
                </a:ext>
              </a:extLst>
            </p:cNvPr>
            <p:cNvSpPr txBox="1"/>
            <p:nvPr/>
          </p:nvSpPr>
          <p:spPr>
            <a:xfrm>
              <a:off x="7849800" y="4767773"/>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Hour</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22CA8FDC-13AC-8A4A-835B-744D25DFBF22}"/>
                </a:ext>
              </a:extLst>
            </p:cNvPr>
            <p:cNvSpPr txBox="1"/>
            <p:nvPr/>
          </p:nvSpPr>
          <p:spPr>
            <a:xfrm>
              <a:off x="2756207" y="4814903"/>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t1</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29DB20AB-D912-5240-86F4-1A809C1B03E3}"/>
                </a:ext>
              </a:extLst>
            </p:cNvPr>
            <p:cNvSpPr txBox="1"/>
            <p:nvPr/>
          </p:nvSpPr>
          <p:spPr>
            <a:xfrm>
              <a:off x="4222993" y="4814903"/>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t2</a:t>
              </a:r>
              <a:endParaRPr lang="zh-CN" altLang="en-US" sz="1400" dirty="0">
                <a:solidFill>
                  <a:srgbClr val="383B55"/>
                </a:solidFill>
                <a:latin typeface="Arial" panose="020B0604020202020204" pitchFamily="34" charset="0"/>
                <a:cs typeface="Arial" panose="020B0604020202020204" pitchFamily="34" charset="0"/>
              </a:endParaRPr>
            </a:p>
          </p:txBody>
        </p:sp>
        <p:cxnSp>
          <p:nvCxnSpPr>
            <p:cNvPr id="12" name="直线箭头连接符 11">
              <a:extLst>
                <a:ext uri="{FF2B5EF4-FFF2-40B4-BE49-F238E27FC236}">
                  <a16:creationId xmlns:a16="http://schemas.microsoft.com/office/drawing/2014/main" id="{F70B4034-0D01-614D-83FF-944F22F57DAF}"/>
                </a:ext>
              </a:extLst>
            </p:cNvPr>
            <p:cNvCxnSpPr>
              <a:cxnSpLocks/>
            </p:cNvCxnSpPr>
            <p:nvPr/>
          </p:nvCxnSpPr>
          <p:spPr>
            <a:xfrm flipV="1">
              <a:off x="2169947" y="4760540"/>
              <a:ext cx="6073301" cy="7233"/>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连接符 12">
              <a:extLst>
                <a:ext uri="{FF2B5EF4-FFF2-40B4-BE49-F238E27FC236}">
                  <a16:creationId xmlns:a16="http://schemas.microsoft.com/office/drawing/2014/main" id="{997F9A3F-8394-7849-8C46-A3F7949168A3}"/>
                </a:ext>
              </a:extLst>
            </p:cNvPr>
            <p:cNvCxnSpPr>
              <a:cxnSpLocks/>
            </p:cNvCxnSpPr>
            <p:nvPr/>
          </p:nvCxnSpPr>
          <p:spPr>
            <a:xfrm>
              <a:off x="2182959" y="4208965"/>
              <a:ext cx="4705699" cy="0"/>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cxnSp>
          <p:nvCxnSpPr>
            <p:cNvPr id="14" name="直线连接符 13">
              <a:extLst>
                <a:ext uri="{FF2B5EF4-FFF2-40B4-BE49-F238E27FC236}">
                  <a16:creationId xmlns:a16="http://schemas.microsoft.com/office/drawing/2014/main" id="{7406AF10-1277-6C47-9D09-2BFF352412E7}"/>
                </a:ext>
              </a:extLst>
            </p:cNvPr>
            <p:cNvCxnSpPr>
              <a:cxnSpLocks/>
              <a:endCxn id="36" idx="6"/>
            </p:cNvCxnSpPr>
            <p:nvPr/>
          </p:nvCxnSpPr>
          <p:spPr>
            <a:xfrm>
              <a:off x="2182959" y="2743200"/>
              <a:ext cx="4792054" cy="4811"/>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AAB372B7-1E24-5E4B-82B7-F6CEAC1AFA8A}"/>
                </a:ext>
              </a:extLst>
            </p:cNvPr>
            <p:cNvSpPr/>
            <p:nvPr/>
          </p:nvSpPr>
          <p:spPr>
            <a:xfrm>
              <a:off x="2803498" y="4122610"/>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cxnSp>
          <p:nvCxnSpPr>
            <p:cNvPr id="17" name="直线连接符 16">
              <a:extLst>
                <a:ext uri="{FF2B5EF4-FFF2-40B4-BE49-F238E27FC236}">
                  <a16:creationId xmlns:a16="http://schemas.microsoft.com/office/drawing/2014/main" id="{4A5BEDD9-4D86-6043-BD58-64356526FE3E}"/>
                </a:ext>
              </a:extLst>
            </p:cNvPr>
            <p:cNvCxnSpPr>
              <a:cxnSpLocks/>
              <a:stCxn id="15" idx="6"/>
              <a:endCxn id="16" idx="2"/>
            </p:cNvCxnSpPr>
            <p:nvPr/>
          </p:nvCxnSpPr>
          <p:spPr>
            <a:xfrm flipV="1">
              <a:off x="2976208" y="3595035"/>
              <a:ext cx="1313057" cy="613930"/>
            </a:xfrm>
            <a:prstGeom prst="line">
              <a:avLst/>
            </a:prstGeom>
            <a:ln w="19050">
              <a:solidFill>
                <a:srgbClr val="A2A5BC"/>
              </a:solidFill>
            </a:ln>
          </p:spPr>
          <p:style>
            <a:lnRef idx="1">
              <a:schemeClr val="accent1"/>
            </a:lnRef>
            <a:fillRef idx="0">
              <a:schemeClr val="accent1"/>
            </a:fillRef>
            <a:effectRef idx="0">
              <a:schemeClr val="accent1"/>
            </a:effectRef>
            <a:fontRef idx="minor">
              <a:schemeClr val="tx1"/>
            </a:fontRef>
          </p:style>
        </p:cxnSp>
        <p:cxnSp>
          <p:nvCxnSpPr>
            <p:cNvPr id="18" name="直线连接符 17">
              <a:extLst>
                <a:ext uri="{FF2B5EF4-FFF2-40B4-BE49-F238E27FC236}">
                  <a16:creationId xmlns:a16="http://schemas.microsoft.com/office/drawing/2014/main" id="{4669B5DE-13AC-304C-A9C2-6E65907357E8}"/>
                </a:ext>
              </a:extLst>
            </p:cNvPr>
            <p:cNvCxnSpPr>
              <a:cxnSpLocks/>
              <a:stCxn id="16" idx="4"/>
            </p:cNvCxnSpPr>
            <p:nvPr/>
          </p:nvCxnSpPr>
          <p:spPr>
            <a:xfrm>
              <a:off x="4375620" y="3681390"/>
              <a:ext cx="0" cy="1086383"/>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6468F68C-38D1-0E46-B8F1-3F537E2BE3F2}"/>
                </a:ext>
              </a:extLst>
            </p:cNvPr>
            <p:cNvCxnSpPr>
              <a:cxnSpLocks/>
              <a:stCxn id="15" idx="4"/>
            </p:cNvCxnSpPr>
            <p:nvPr/>
          </p:nvCxnSpPr>
          <p:spPr>
            <a:xfrm>
              <a:off x="2889853" y="4295320"/>
              <a:ext cx="0" cy="465220"/>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8738350A-50A8-7D4F-9407-EDD29B2FBF0C}"/>
                </a:ext>
              </a:extLst>
            </p:cNvPr>
            <p:cNvSpPr txBox="1"/>
            <p:nvPr/>
          </p:nvSpPr>
          <p:spPr>
            <a:xfrm>
              <a:off x="1651472" y="1630978"/>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kWh</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21" name="文本框 20">
              <a:extLst>
                <a:ext uri="{FF2B5EF4-FFF2-40B4-BE49-F238E27FC236}">
                  <a16:creationId xmlns:a16="http://schemas.microsoft.com/office/drawing/2014/main" id="{C72428B6-E04F-AB4D-810E-6E923B1BBFA8}"/>
                </a:ext>
              </a:extLst>
            </p:cNvPr>
            <p:cNvSpPr txBox="1"/>
            <p:nvPr/>
          </p:nvSpPr>
          <p:spPr>
            <a:xfrm>
              <a:off x="1578129" y="2557075"/>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kWh4</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22" name="文本框 21">
              <a:extLst>
                <a:ext uri="{FF2B5EF4-FFF2-40B4-BE49-F238E27FC236}">
                  <a16:creationId xmlns:a16="http://schemas.microsoft.com/office/drawing/2014/main" id="{D38DFEA2-9504-D148-AF4C-5B5487B775B3}"/>
                </a:ext>
              </a:extLst>
            </p:cNvPr>
            <p:cNvSpPr txBox="1"/>
            <p:nvPr/>
          </p:nvSpPr>
          <p:spPr>
            <a:xfrm>
              <a:off x="1578129" y="4062790"/>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kWh1</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23" name="右大括号 22">
              <a:extLst>
                <a:ext uri="{FF2B5EF4-FFF2-40B4-BE49-F238E27FC236}">
                  <a16:creationId xmlns:a16="http://schemas.microsoft.com/office/drawing/2014/main" id="{4C44657B-99C9-6F48-80EA-D17119487FAC}"/>
                </a:ext>
              </a:extLst>
            </p:cNvPr>
            <p:cNvSpPr/>
            <p:nvPr/>
          </p:nvSpPr>
          <p:spPr>
            <a:xfrm>
              <a:off x="7059699" y="2727684"/>
              <a:ext cx="144946" cy="863656"/>
            </a:xfrm>
            <a:prstGeom prst="rightBrace">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24" name="文本框 23">
              <a:extLst>
                <a:ext uri="{FF2B5EF4-FFF2-40B4-BE49-F238E27FC236}">
                  <a16:creationId xmlns:a16="http://schemas.microsoft.com/office/drawing/2014/main" id="{4326EBE1-2B96-E542-9376-85841FD3D0AB}"/>
                </a:ext>
              </a:extLst>
            </p:cNvPr>
            <p:cNvSpPr txBox="1"/>
            <p:nvPr/>
          </p:nvSpPr>
          <p:spPr>
            <a:xfrm>
              <a:off x="7204645" y="2996949"/>
              <a:ext cx="1409360" cy="307777"/>
            </a:xfrm>
            <a:prstGeom prst="rect">
              <a:avLst/>
            </a:prstGeom>
            <a:noFill/>
          </p:spPr>
          <p:txBody>
            <a:bodyPr wrap="none" rtlCol="0">
              <a:spAutoFit/>
            </a:bodyPr>
            <a:lstStyle/>
            <a:p>
              <a:r>
                <a:rPr kumimoji="1" lang="en-US" altLang="zh-CN" sz="1400" dirty="0">
                  <a:latin typeface="Arial" panose="020B0604020202020204" pitchFamily="34" charset="0"/>
                  <a:cs typeface="Arial" panose="020B0604020202020204" pitchFamily="34" charset="0"/>
                </a:rPr>
                <a:t>Delta(</a:t>
              </a:r>
              <a:r>
                <a:rPr kumimoji="1" lang="en-US" altLang="zh-CN" sz="1400" dirty="0" err="1">
                  <a:latin typeface="Arial" panose="020B0604020202020204" pitchFamily="34" charset="0"/>
                  <a:cs typeface="Arial" panose="020B0604020202020204" pitchFamily="34" charset="0"/>
                </a:rPr>
                <a:t>EEnergy</a:t>
              </a:r>
              <a:r>
                <a:rPr kumimoji="1" lang="en-US" altLang="zh-CN" sz="1400" dirty="0">
                  <a:latin typeface="Arial" panose="020B0604020202020204" pitchFamily="34" charset="0"/>
                  <a:cs typeface="Arial" panose="020B0604020202020204" pitchFamily="34" charset="0"/>
                </a:rPr>
                <a:t>)</a:t>
              </a:r>
              <a:endParaRPr kumimoji="1" lang="zh-CN" altLang="en-US" sz="1400" dirty="0">
                <a:latin typeface="Arial" panose="020B0604020202020204" pitchFamily="34" charset="0"/>
                <a:cs typeface="Arial" panose="020B0604020202020204" pitchFamily="34" charset="0"/>
              </a:endParaRPr>
            </a:p>
          </p:txBody>
        </p:sp>
        <p:cxnSp>
          <p:nvCxnSpPr>
            <p:cNvPr id="28" name="直线连接符 27">
              <a:extLst>
                <a:ext uri="{FF2B5EF4-FFF2-40B4-BE49-F238E27FC236}">
                  <a16:creationId xmlns:a16="http://schemas.microsoft.com/office/drawing/2014/main" id="{D70AC21A-F3D1-7943-991E-B440DB50C6FF}"/>
                </a:ext>
              </a:extLst>
            </p:cNvPr>
            <p:cNvCxnSpPr>
              <a:cxnSpLocks/>
            </p:cNvCxnSpPr>
            <p:nvPr/>
          </p:nvCxnSpPr>
          <p:spPr>
            <a:xfrm>
              <a:off x="2182959" y="3591339"/>
              <a:ext cx="4705699" cy="3696"/>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5BCFE447-774E-2D4B-ABD4-2432E1370783}"/>
                </a:ext>
              </a:extLst>
            </p:cNvPr>
            <p:cNvSpPr txBox="1"/>
            <p:nvPr/>
          </p:nvSpPr>
          <p:spPr>
            <a:xfrm>
              <a:off x="1052608" y="3437450"/>
              <a:ext cx="1197728"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kWh2/kWh3</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16" name="椭圆 15">
              <a:extLst>
                <a:ext uri="{FF2B5EF4-FFF2-40B4-BE49-F238E27FC236}">
                  <a16:creationId xmlns:a16="http://schemas.microsoft.com/office/drawing/2014/main" id="{95D9633A-A4CE-9349-A2EE-4561FBE79438}"/>
                </a:ext>
              </a:extLst>
            </p:cNvPr>
            <p:cNvSpPr/>
            <p:nvPr/>
          </p:nvSpPr>
          <p:spPr>
            <a:xfrm>
              <a:off x="4289265" y="3508680"/>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1" name="文本框 30">
              <a:extLst>
                <a:ext uri="{FF2B5EF4-FFF2-40B4-BE49-F238E27FC236}">
                  <a16:creationId xmlns:a16="http://schemas.microsoft.com/office/drawing/2014/main" id="{DDBE950E-B218-594B-8F59-E20A3D9FA562}"/>
                </a:ext>
              </a:extLst>
            </p:cNvPr>
            <p:cNvSpPr txBox="1"/>
            <p:nvPr/>
          </p:nvSpPr>
          <p:spPr>
            <a:xfrm>
              <a:off x="5449026" y="4814903"/>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t3</a:t>
              </a:r>
              <a:endParaRPr lang="zh-CN" altLang="en-US" sz="1400" dirty="0">
                <a:solidFill>
                  <a:srgbClr val="383B55"/>
                </a:solidFill>
                <a:latin typeface="Arial" panose="020B0604020202020204" pitchFamily="34" charset="0"/>
                <a:cs typeface="Arial" panose="020B0604020202020204" pitchFamily="34" charset="0"/>
              </a:endParaRPr>
            </a:p>
          </p:txBody>
        </p:sp>
        <p:cxnSp>
          <p:nvCxnSpPr>
            <p:cNvPr id="32" name="直线连接符 31">
              <a:extLst>
                <a:ext uri="{FF2B5EF4-FFF2-40B4-BE49-F238E27FC236}">
                  <a16:creationId xmlns:a16="http://schemas.microsoft.com/office/drawing/2014/main" id="{ABDBE110-526F-EB4B-91B8-08D33ACEC15D}"/>
                </a:ext>
              </a:extLst>
            </p:cNvPr>
            <p:cNvCxnSpPr>
              <a:cxnSpLocks/>
              <a:stCxn id="33" idx="4"/>
            </p:cNvCxnSpPr>
            <p:nvPr/>
          </p:nvCxnSpPr>
          <p:spPr>
            <a:xfrm>
              <a:off x="5601653" y="3681390"/>
              <a:ext cx="0" cy="1086383"/>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00D18CAC-6C92-B34B-AB25-2F00F343627D}"/>
                </a:ext>
              </a:extLst>
            </p:cNvPr>
            <p:cNvSpPr/>
            <p:nvPr/>
          </p:nvSpPr>
          <p:spPr>
            <a:xfrm>
              <a:off x="5515298" y="3508680"/>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4" name="文本框 33">
              <a:extLst>
                <a:ext uri="{FF2B5EF4-FFF2-40B4-BE49-F238E27FC236}">
                  <a16:creationId xmlns:a16="http://schemas.microsoft.com/office/drawing/2014/main" id="{625244C6-69CC-4146-A2C7-C31DAB74984F}"/>
                </a:ext>
              </a:extLst>
            </p:cNvPr>
            <p:cNvSpPr txBox="1"/>
            <p:nvPr/>
          </p:nvSpPr>
          <p:spPr>
            <a:xfrm>
              <a:off x="6736031" y="4814903"/>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t4</a:t>
              </a:r>
              <a:endParaRPr lang="zh-CN" altLang="en-US" sz="1400" dirty="0">
                <a:solidFill>
                  <a:srgbClr val="383B55"/>
                </a:solidFill>
                <a:latin typeface="Arial" panose="020B0604020202020204" pitchFamily="34" charset="0"/>
                <a:cs typeface="Arial" panose="020B0604020202020204" pitchFamily="34" charset="0"/>
              </a:endParaRPr>
            </a:p>
          </p:txBody>
        </p:sp>
        <p:cxnSp>
          <p:nvCxnSpPr>
            <p:cNvPr id="35" name="直线连接符 34">
              <a:extLst>
                <a:ext uri="{FF2B5EF4-FFF2-40B4-BE49-F238E27FC236}">
                  <a16:creationId xmlns:a16="http://schemas.microsoft.com/office/drawing/2014/main" id="{A9CBEF05-456D-C646-B34D-DD439A8929A9}"/>
                </a:ext>
              </a:extLst>
            </p:cNvPr>
            <p:cNvCxnSpPr>
              <a:cxnSpLocks/>
              <a:stCxn id="36" idx="4"/>
            </p:cNvCxnSpPr>
            <p:nvPr/>
          </p:nvCxnSpPr>
          <p:spPr>
            <a:xfrm>
              <a:off x="6888658" y="2834366"/>
              <a:ext cx="0" cy="1933407"/>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CF61FE09-5374-724C-86B0-B9B0045CBD60}"/>
                </a:ext>
              </a:extLst>
            </p:cNvPr>
            <p:cNvSpPr/>
            <p:nvPr/>
          </p:nvSpPr>
          <p:spPr>
            <a:xfrm>
              <a:off x="6802303" y="2661656"/>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cxnSp>
          <p:nvCxnSpPr>
            <p:cNvPr id="42" name="直线连接符 41">
              <a:extLst>
                <a:ext uri="{FF2B5EF4-FFF2-40B4-BE49-F238E27FC236}">
                  <a16:creationId xmlns:a16="http://schemas.microsoft.com/office/drawing/2014/main" id="{3812BC96-6A6E-E249-B2A0-524F43D92CDB}"/>
                </a:ext>
              </a:extLst>
            </p:cNvPr>
            <p:cNvCxnSpPr>
              <a:stCxn id="16" idx="6"/>
              <a:endCxn id="33" idx="2"/>
            </p:cNvCxnSpPr>
            <p:nvPr/>
          </p:nvCxnSpPr>
          <p:spPr>
            <a:xfrm>
              <a:off x="4461975" y="3595035"/>
              <a:ext cx="1053323" cy="0"/>
            </a:xfrm>
            <a:prstGeom prst="line">
              <a:avLst/>
            </a:prstGeom>
            <a:ln w="19050">
              <a:solidFill>
                <a:srgbClr val="A2A5BC"/>
              </a:solidFill>
            </a:ln>
          </p:spPr>
          <p:style>
            <a:lnRef idx="1">
              <a:schemeClr val="accent1"/>
            </a:lnRef>
            <a:fillRef idx="0">
              <a:schemeClr val="accent1"/>
            </a:fillRef>
            <a:effectRef idx="0">
              <a:schemeClr val="accent1"/>
            </a:effectRef>
            <a:fontRef idx="minor">
              <a:schemeClr val="tx1"/>
            </a:fontRef>
          </p:style>
        </p:cxnSp>
        <p:cxnSp>
          <p:nvCxnSpPr>
            <p:cNvPr id="44" name="直线连接符 43">
              <a:extLst>
                <a:ext uri="{FF2B5EF4-FFF2-40B4-BE49-F238E27FC236}">
                  <a16:creationId xmlns:a16="http://schemas.microsoft.com/office/drawing/2014/main" id="{B95BC008-C674-7246-A0E7-4C26C23F9D3E}"/>
                </a:ext>
              </a:extLst>
            </p:cNvPr>
            <p:cNvCxnSpPr>
              <a:cxnSpLocks/>
              <a:stCxn id="33" idx="6"/>
              <a:endCxn id="36" idx="2"/>
            </p:cNvCxnSpPr>
            <p:nvPr/>
          </p:nvCxnSpPr>
          <p:spPr>
            <a:xfrm flipV="1">
              <a:off x="5688008" y="2748011"/>
              <a:ext cx="1114295" cy="847024"/>
            </a:xfrm>
            <a:prstGeom prst="line">
              <a:avLst/>
            </a:prstGeom>
            <a:ln w="19050">
              <a:solidFill>
                <a:srgbClr val="A2A5BC"/>
              </a:solidFill>
            </a:ln>
          </p:spPr>
          <p:style>
            <a:lnRef idx="1">
              <a:schemeClr val="accent1"/>
            </a:lnRef>
            <a:fillRef idx="0">
              <a:schemeClr val="accent1"/>
            </a:fillRef>
            <a:effectRef idx="0">
              <a:schemeClr val="accent1"/>
            </a:effectRef>
            <a:fontRef idx="minor">
              <a:schemeClr val="tx1"/>
            </a:fontRef>
          </p:style>
        </p:cxnSp>
        <p:cxnSp>
          <p:nvCxnSpPr>
            <p:cNvPr id="47" name="直线连接符 46">
              <a:extLst>
                <a:ext uri="{FF2B5EF4-FFF2-40B4-BE49-F238E27FC236}">
                  <a16:creationId xmlns:a16="http://schemas.microsoft.com/office/drawing/2014/main" id="{0BF44A98-D320-E647-9F51-31072DB88919}"/>
                </a:ext>
              </a:extLst>
            </p:cNvPr>
            <p:cNvCxnSpPr>
              <a:stCxn id="16" idx="6"/>
              <a:endCxn id="36" idx="2"/>
            </p:cNvCxnSpPr>
            <p:nvPr/>
          </p:nvCxnSpPr>
          <p:spPr>
            <a:xfrm flipV="1">
              <a:off x="4461975" y="2748011"/>
              <a:ext cx="2340328" cy="847024"/>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49" name="左大括号 48">
              <a:extLst>
                <a:ext uri="{FF2B5EF4-FFF2-40B4-BE49-F238E27FC236}">
                  <a16:creationId xmlns:a16="http://schemas.microsoft.com/office/drawing/2014/main" id="{3C81DBAF-5877-6F4B-B2D3-2039582E95B1}"/>
                </a:ext>
              </a:extLst>
            </p:cNvPr>
            <p:cNvSpPr/>
            <p:nvPr/>
          </p:nvSpPr>
          <p:spPr>
            <a:xfrm rot="16200000">
              <a:off x="5543285" y="2569894"/>
              <a:ext cx="177707" cy="2513038"/>
            </a:xfrm>
            <a:prstGeom prst="leftBrace">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0" name="文本框 49">
              <a:extLst>
                <a:ext uri="{FF2B5EF4-FFF2-40B4-BE49-F238E27FC236}">
                  <a16:creationId xmlns:a16="http://schemas.microsoft.com/office/drawing/2014/main" id="{10C62EB6-8FDA-934D-BEA0-AFAEBFFDF66E}"/>
                </a:ext>
              </a:extLst>
            </p:cNvPr>
            <p:cNvSpPr txBox="1"/>
            <p:nvPr/>
          </p:nvSpPr>
          <p:spPr>
            <a:xfrm>
              <a:off x="5082513" y="3871779"/>
              <a:ext cx="1112549" cy="307777"/>
            </a:xfrm>
            <a:prstGeom prst="rect">
              <a:avLst/>
            </a:prstGeom>
            <a:noFill/>
          </p:spPr>
          <p:txBody>
            <a:bodyPr wrap="none" rtlCol="0">
              <a:spAutoFit/>
            </a:bodyPr>
            <a:lstStyle/>
            <a:p>
              <a:r>
                <a:rPr kumimoji="1" lang="en-US" altLang="zh-CN" sz="1400" dirty="0">
                  <a:latin typeface="Arial" panose="020B0604020202020204" pitchFamily="34" charset="0"/>
                  <a:cs typeface="Arial" panose="020B0604020202020204" pitchFamily="34" charset="0"/>
                </a:rPr>
                <a:t>Delta(Time)</a:t>
              </a:r>
              <a:endParaRPr kumimoji="1" lang="zh-CN" altLang="en-US" sz="1400" dirty="0">
                <a:latin typeface="Arial" panose="020B0604020202020204" pitchFamily="34" charset="0"/>
                <a:cs typeface="Arial" panose="020B0604020202020204" pitchFamily="34" charset="0"/>
              </a:endParaRPr>
            </a:p>
          </p:txBody>
        </p:sp>
        <p:sp>
          <p:nvSpPr>
            <p:cNvPr id="51" name="文本框 50">
              <a:extLst>
                <a:ext uri="{FF2B5EF4-FFF2-40B4-BE49-F238E27FC236}">
                  <a16:creationId xmlns:a16="http://schemas.microsoft.com/office/drawing/2014/main" id="{86A3E73D-96E1-A64D-81E5-C1AE061854E7}"/>
                </a:ext>
              </a:extLst>
            </p:cNvPr>
            <p:cNvSpPr txBox="1"/>
            <p:nvPr/>
          </p:nvSpPr>
          <p:spPr>
            <a:xfrm>
              <a:off x="4422619" y="2282347"/>
              <a:ext cx="3486706" cy="307777"/>
            </a:xfrm>
            <a:prstGeom prst="rect">
              <a:avLst/>
            </a:prstGeom>
            <a:noFill/>
          </p:spPr>
          <p:txBody>
            <a:bodyPr wrap="square" rtlCol="0">
              <a:spAutoFit/>
            </a:bodyPr>
            <a:lstStyle/>
            <a:p>
              <a:r>
                <a:rPr kumimoji="1" lang="en-US" altLang="zh-CN" sz="1400" dirty="0">
                  <a:latin typeface="Arial" panose="020B0604020202020204" pitchFamily="34" charset="0"/>
                  <a:cs typeface="Arial" panose="020B0604020202020204" pitchFamily="34" charset="0"/>
                </a:rPr>
                <a:t>Slope=Delta(</a:t>
              </a:r>
              <a:r>
                <a:rPr kumimoji="1" lang="en-US" altLang="zh-CN" sz="1400" dirty="0" err="1">
                  <a:latin typeface="Arial" panose="020B0604020202020204" pitchFamily="34" charset="0"/>
                  <a:cs typeface="Arial" panose="020B0604020202020204" pitchFamily="34" charset="0"/>
                </a:rPr>
                <a:t>EEnergy</a:t>
              </a:r>
              <a:r>
                <a:rPr kumimoji="1" lang="en-US" altLang="zh-CN" sz="1400" dirty="0">
                  <a:latin typeface="Arial" panose="020B0604020202020204" pitchFamily="34" charset="0"/>
                  <a:cs typeface="Arial" panose="020B0604020202020204" pitchFamily="34" charset="0"/>
                </a:rPr>
                <a:t>) / Delta(Time)</a:t>
              </a:r>
              <a:endParaRPr kumimoji="1" lang="zh-CN" altLang="en-US" sz="1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121590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0672248-C2D5-C04D-AFBF-99568A2A00F9}"/>
              </a:ext>
            </a:extLst>
          </p:cNvPr>
          <p:cNvSpPr txBox="1"/>
          <p:nvPr/>
        </p:nvSpPr>
        <p:spPr>
          <a:xfrm>
            <a:off x="7467600" y="152400"/>
            <a:ext cx="2837636" cy="369332"/>
          </a:xfrm>
          <a:prstGeom prst="rect">
            <a:avLst/>
          </a:prstGeom>
          <a:noFill/>
        </p:spPr>
        <p:txBody>
          <a:bodyPr wrap="none" rtlCol="0">
            <a:spAutoFit/>
          </a:bodyPr>
          <a:lstStyle/>
          <a:p>
            <a:r>
              <a:rPr kumimoji="1" lang="en-US" altLang="zh-CN" dirty="0"/>
              <a:t>electric_power_logic_2.png</a:t>
            </a:r>
            <a:endParaRPr kumimoji="1" lang="zh-CN" altLang="en-US" dirty="0"/>
          </a:p>
        </p:txBody>
      </p:sp>
      <p:grpSp>
        <p:nvGrpSpPr>
          <p:cNvPr id="28" name="组合 27">
            <a:extLst>
              <a:ext uri="{FF2B5EF4-FFF2-40B4-BE49-F238E27FC236}">
                <a16:creationId xmlns:a16="http://schemas.microsoft.com/office/drawing/2014/main" id="{2FFF64BD-6822-974E-8AA4-70953EB7EB32}"/>
              </a:ext>
            </a:extLst>
          </p:cNvPr>
          <p:cNvGrpSpPr/>
          <p:nvPr/>
        </p:nvGrpSpPr>
        <p:grpSpPr>
          <a:xfrm>
            <a:off x="1570511" y="1501483"/>
            <a:ext cx="9058535" cy="3491702"/>
            <a:chOff x="1591777" y="2777390"/>
            <a:chExt cx="9058535" cy="3491702"/>
          </a:xfrm>
        </p:grpSpPr>
        <p:cxnSp>
          <p:nvCxnSpPr>
            <p:cNvPr id="8" name="直线连接符 7">
              <a:extLst>
                <a:ext uri="{FF2B5EF4-FFF2-40B4-BE49-F238E27FC236}">
                  <a16:creationId xmlns:a16="http://schemas.microsoft.com/office/drawing/2014/main" id="{28F5185D-6D10-114B-B087-06F5DCD75972}"/>
                </a:ext>
              </a:extLst>
            </p:cNvPr>
            <p:cNvCxnSpPr>
              <a:cxnSpLocks/>
            </p:cNvCxnSpPr>
            <p:nvPr/>
          </p:nvCxnSpPr>
          <p:spPr>
            <a:xfrm>
              <a:off x="2196607" y="2995325"/>
              <a:ext cx="0" cy="2911627"/>
            </a:xfrm>
            <a:prstGeom prst="line">
              <a:avLst/>
            </a:prstGeom>
            <a:ln w="19050">
              <a:solidFill>
                <a:srgbClr val="A2A5BC"/>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49076E1-897F-EA43-9B11-188063EB8A4F}"/>
                </a:ext>
              </a:extLst>
            </p:cNvPr>
            <p:cNvSpPr txBox="1"/>
            <p:nvPr/>
          </p:nvSpPr>
          <p:spPr>
            <a:xfrm>
              <a:off x="9613363" y="5930817"/>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Hour</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3043119F-393D-5748-AC46-6925AC8359F2}"/>
                </a:ext>
              </a:extLst>
            </p:cNvPr>
            <p:cNvSpPr txBox="1"/>
            <p:nvPr/>
          </p:nvSpPr>
          <p:spPr>
            <a:xfrm>
              <a:off x="3428223" y="5961315"/>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t1</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B002349B-AD53-8D4B-AC3D-5AD54F4A2F93}"/>
                </a:ext>
              </a:extLst>
            </p:cNvPr>
            <p:cNvSpPr txBox="1"/>
            <p:nvPr/>
          </p:nvSpPr>
          <p:spPr>
            <a:xfrm>
              <a:off x="7022195" y="5961315"/>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t2</a:t>
              </a:r>
              <a:endParaRPr lang="zh-CN" altLang="en-US" sz="1400" dirty="0">
                <a:solidFill>
                  <a:srgbClr val="383B55"/>
                </a:solidFill>
                <a:latin typeface="Arial" panose="020B0604020202020204" pitchFamily="34" charset="0"/>
                <a:cs typeface="Arial" panose="020B0604020202020204" pitchFamily="34" charset="0"/>
              </a:endParaRPr>
            </a:p>
          </p:txBody>
        </p:sp>
        <p:cxnSp>
          <p:nvCxnSpPr>
            <p:cNvPr id="12" name="直线箭头连接符 11">
              <a:extLst>
                <a:ext uri="{FF2B5EF4-FFF2-40B4-BE49-F238E27FC236}">
                  <a16:creationId xmlns:a16="http://schemas.microsoft.com/office/drawing/2014/main" id="{603489AA-D5C0-D748-A6B1-0E4EB058381D}"/>
                </a:ext>
              </a:extLst>
            </p:cNvPr>
            <p:cNvCxnSpPr>
              <a:cxnSpLocks/>
            </p:cNvCxnSpPr>
            <p:nvPr/>
          </p:nvCxnSpPr>
          <p:spPr>
            <a:xfrm>
              <a:off x="2183595" y="5914185"/>
              <a:ext cx="7709231" cy="0"/>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连接符 12">
              <a:extLst>
                <a:ext uri="{FF2B5EF4-FFF2-40B4-BE49-F238E27FC236}">
                  <a16:creationId xmlns:a16="http://schemas.microsoft.com/office/drawing/2014/main" id="{563D32CE-046C-1043-871B-72EEC605BA1B}"/>
                </a:ext>
              </a:extLst>
            </p:cNvPr>
            <p:cNvCxnSpPr>
              <a:cxnSpLocks/>
            </p:cNvCxnSpPr>
            <p:nvPr/>
          </p:nvCxnSpPr>
          <p:spPr>
            <a:xfrm>
              <a:off x="2196607" y="4937362"/>
              <a:ext cx="5045589" cy="0"/>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cxnSp>
          <p:nvCxnSpPr>
            <p:cNvPr id="14" name="直线连接符 13">
              <a:extLst>
                <a:ext uri="{FF2B5EF4-FFF2-40B4-BE49-F238E27FC236}">
                  <a16:creationId xmlns:a16="http://schemas.microsoft.com/office/drawing/2014/main" id="{216362C5-B286-0942-A731-8DF519E14FC3}"/>
                </a:ext>
              </a:extLst>
            </p:cNvPr>
            <p:cNvCxnSpPr>
              <a:cxnSpLocks/>
            </p:cNvCxnSpPr>
            <p:nvPr/>
          </p:nvCxnSpPr>
          <p:spPr>
            <a:xfrm>
              <a:off x="2196607" y="3889612"/>
              <a:ext cx="5045589" cy="0"/>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4606394E-D7C7-FD4F-AF9B-E8756F9E0F7A}"/>
                </a:ext>
              </a:extLst>
            </p:cNvPr>
            <p:cNvSpPr/>
            <p:nvPr/>
          </p:nvSpPr>
          <p:spPr>
            <a:xfrm>
              <a:off x="3475514" y="4851007"/>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16" name="椭圆 15">
              <a:extLst>
                <a:ext uri="{FF2B5EF4-FFF2-40B4-BE49-F238E27FC236}">
                  <a16:creationId xmlns:a16="http://schemas.microsoft.com/office/drawing/2014/main" id="{4C6EA859-AE86-6146-B944-308DF0E32BA1}"/>
                </a:ext>
              </a:extLst>
            </p:cNvPr>
            <p:cNvSpPr/>
            <p:nvPr/>
          </p:nvSpPr>
          <p:spPr>
            <a:xfrm>
              <a:off x="7155841" y="3803257"/>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cxnSp>
          <p:nvCxnSpPr>
            <p:cNvPr id="17" name="直线连接符 16">
              <a:extLst>
                <a:ext uri="{FF2B5EF4-FFF2-40B4-BE49-F238E27FC236}">
                  <a16:creationId xmlns:a16="http://schemas.microsoft.com/office/drawing/2014/main" id="{B530DCD3-66B8-0A48-BAD6-86279A88D868}"/>
                </a:ext>
              </a:extLst>
            </p:cNvPr>
            <p:cNvCxnSpPr>
              <a:cxnSpLocks/>
              <a:stCxn id="15" idx="6"/>
              <a:endCxn id="16" idx="2"/>
            </p:cNvCxnSpPr>
            <p:nvPr/>
          </p:nvCxnSpPr>
          <p:spPr>
            <a:xfrm flipV="1">
              <a:off x="3648224" y="3889612"/>
              <a:ext cx="3507617" cy="1047750"/>
            </a:xfrm>
            <a:prstGeom prst="line">
              <a:avLst/>
            </a:prstGeom>
            <a:ln w="19050">
              <a:solidFill>
                <a:srgbClr val="A2A5BC"/>
              </a:solidFill>
            </a:ln>
          </p:spPr>
          <p:style>
            <a:lnRef idx="1">
              <a:schemeClr val="accent1"/>
            </a:lnRef>
            <a:fillRef idx="0">
              <a:schemeClr val="accent1"/>
            </a:fillRef>
            <a:effectRef idx="0">
              <a:schemeClr val="accent1"/>
            </a:effectRef>
            <a:fontRef idx="minor">
              <a:schemeClr val="tx1"/>
            </a:fontRef>
          </p:style>
        </p:cxnSp>
        <p:cxnSp>
          <p:nvCxnSpPr>
            <p:cNvPr id="18" name="直线连接符 17">
              <a:extLst>
                <a:ext uri="{FF2B5EF4-FFF2-40B4-BE49-F238E27FC236}">
                  <a16:creationId xmlns:a16="http://schemas.microsoft.com/office/drawing/2014/main" id="{3EBD9B6F-E67D-9547-8753-1E97B484E228}"/>
                </a:ext>
              </a:extLst>
            </p:cNvPr>
            <p:cNvCxnSpPr>
              <a:stCxn id="16" idx="4"/>
            </p:cNvCxnSpPr>
            <p:nvPr/>
          </p:nvCxnSpPr>
          <p:spPr>
            <a:xfrm>
              <a:off x="7242196" y="3975967"/>
              <a:ext cx="0" cy="1938218"/>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889034D8-6FF0-E743-8D6F-990304C42363}"/>
                </a:ext>
              </a:extLst>
            </p:cNvPr>
            <p:cNvCxnSpPr>
              <a:stCxn id="15" idx="4"/>
            </p:cNvCxnSpPr>
            <p:nvPr/>
          </p:nvCxnSpPr>
          <p:spPr>
            <a:xfrm>
              <a:off x="3561869" y="5023717"/>
              <a:ext cx="0" cy="890468"/>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FD61A3F3-62CC-D341-BE64-254CF7D8FC84}"/>
                </a:ext>
              </a:extLst>
            </p:cNvPr>
            <p:cNvSpPr txBox="1"/>
            <p:nvPr/>
          </p:nvSpPr>
          <p:spPr>
            <a:xfrm>
              <a:off x="1665120" y="2777390"/>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kWh</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21" name="文本框 20">
              <a:extLst>
                <a:ext uri="{FF2B5EF4-FFF2-40B4-BE49-F238E27FC236}">
                  <a16:creationId xmlns:a16="http://schemas.microsoft.com/office/drawing/2014/main" id="{70C97D1A-2F91-E248-8B3C-3C7B9C1B4080}"/>
                </a:ext>
              </a:extLst>
            </p:cNvPr>
            <p:cNvSpPr txBox="1"/>
            <p:nvPr/>
          </p:nvSpPr>
          <p:spPr>
            <a:xfrm>
              <a:off x="1591777" y="3703487"/>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kWh2</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22" name="文本框 21">
              <a:extLst>
                <a:ext uri="{FF2B5EF4-FFF2-40B4-BE49-F238E27FC236}">
                  <a16:creationId xmlns:a16="http://schemas.microsoft.com/office/drawing/2014/main" id="{901E5201-C7D5-FF4F-993C-AFAE8CFF7BB1}"/>
                </a:ext>
              </a:extLst>
            </p:cNvPr>
            <p:cNvSpPr txBox="1"/>
            <p:nvPr/>
          </p:nvSpPr>
          <p:spPr>
            <a:xfrm>
              <a:off x="1591777" y="4791187"/>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kWh1</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25" name="椭圆 24">
              <a:extLst>
                <a:ext uri="{FF2B5EF4-FFF2-40B4-BE49-F238E27FC236}">
                  <a16:creationId xmlns:a16="http://schemas.microsoft.com/office/drawing/2014/main" id="{31A2ADB7-5A36-E946-A9ED-40874D161733}"/>
                </a:ext>
              </a:extLst>
            </p:cNvPr>
            <p:cNvSpPr/>
            <p:nvPr/>
          </p:nvSpPr>
          <p:spPr>
            <a:xfrm>
              <a:off x="5315677" y="5827830"/>
              <a:ext cx="172710" cy="172710"/>
            </a:xfrm>
            <a:prstGeom prst="ellipse">
              <a:avLst/>
            </a:prstGeom>
            <a:solidFill>
              <a:srgbClr val="7C74F8"/>
            </a:solidFill>
            <a:ln>
              <a:solidFill>
                <a:srgbClr val="7C74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27" name="文本框 26">
              <a:extLst>
                <a:ext uri="{FF2B5EF4-FFF2-40B4-BE49-F238E27FC236}">
                  <a16:creationId xmlns:a16="http://schemas.microsoft.com/office/drawing/2014/main" id="{ED353BB0-BE4A-344C-9DE8-8E68EEE156CD}"/>
                </a:ext>
              </a:extLst>
            </p:cNvPr>
            <p:cNvSpPr txBox="1"/>
            <p:nvPr/>
          </p:nvSpPr>
          <p:spPr>
            <a:xfrm>
              <a:off x="4264816" y="5961314"/>
              <a:ext cx="2101721"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00:00 of the current day</a:t>
              </a:r>
              <a:endParaRPr lang="zh-CN" altLang="en-US" sz="1400" dirty="0">
                <a:solidFill>
                  <a:srgbClr val="383B55"/>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07881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81898C0-4C86-A841-97C9-E1A52C4F010B}"/>
              </a:ext>
            </a:extLst>
          </p:cNvPr>
          <p:cNvSpPr txBox="1"/>
          <p:nvPr/>
        </p:nvSpPr>
        <p:spPr>
          <a:xfrm>
            <a:off x="7772400" y="533400"/>
            <a:ext cx="2677336" cy="369332"/>
          </a:xfrm>
          <a:prstGeom prst="rect">
            <a:avLst/>
          </a:prstGeom>
          <a:noFill/>
        </p:spPr>
        <p:txBody>
          <a:bodyPr wrap="none" rtlCol="0">
            <a:spAutoFit/>
          </a:bodyPr>
          <a:lstStyle/>
          <a:p>
            <a:r>
              <a:rPr kumimoji="1" lang="en-US" altLang="zh-CN" dirty="0" err="1"/>
              <a:t>electric_power_slope.png</a:t>
            </a:r>
            <a:endParaRPr kumimoji="1" lang="zh-CN" altLang="en-US" dirty="0"/>
          </a:p>
        </p:txBody>
      </p:sp>
      <p:grpSp>
        <p:nvGrpSpPr>
          <p:cNvPr id="45" name="组合 44">
            <a:extLst>
              <a:ext uri="{FF2B5EF4-FFF2-40B4-BE49-F238E27FC236}">
                <a16:creationId xmlns:a16="http://schemas.microsoft.com/office/drawing/2014/main" id="{2BF77DEA-14D5-8441-8497-DDD3EC3FEE82}"/>
              </a:ext>
            </a:extLst>
          </p:cNvPr>
          <p:cNvGrpSpPr/>
          <p:nvPr/>
        </p:nvGrpSpPr>
        <p:grpSpPr>
          <a:xfrm>
            <a:off x="2135418" y="2242348"/>
            <a:ext cx="8918254" cy="3491702"/>
            <a:chOff x="2135418" y="2242348"/>
            <a:chExt cx="8918254" cy="3491702"/>
          </a:xfrm>
        </p:grpSpPr>
        <p:cxnSp>
          <p:nvCxnSpPr>
            <p:cNvPr id="8" name="直线连接符 7">
              <a:extLst>
                <a:ext uri="{FF2B5EF4-FFF2-40B4-BE49-F238E27FC236}">
                  <a16:creationId xmlns:a16="http://schemas.microsoft.com/office/drawing/2014/main" id="{C12E296C-A993-D146-820E-B4DF791C5CE1}"/>
                </a:ext>
              </a:extLst>
            </p:cNvPr>
            <p:cNvCxnSpPr>
              <a:cxnSpLocks/>
            </p:cNvCxnSpPr>
            <p:nvPr/>
          </p:nvCxnSpPr>
          <p:spPr>
            <a:xfrm>
              <a:off x="2740248" y="2460283"/>
              <a:ext cx="0" cy="2911627"/>
            </a:xfrm>
            <a:prstGeom prst="line">
              <a:avLst/>
            </a:prstGeom>
            <a:ln w="19050">
              <a:solidFill>
                <a:srgbClr val="A2A5BC"/>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A5DD9C2-03E8-814B-90D7-40534D1FC5BE}"/>
                </a:ext>
              </a:extLst>
            </p:cNvPr>
            <p:cNvSpPr txBox="1"/>
            <p:nvPr/>
          </p:nvSpPr>
          <p:spPr>
            <a:xfrm>
              <a:off x="8407089" y="5379143"/>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Hour</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6BDFC32C-D558-4A47-920B-5194BAD6646E}"/>
                </a:ext>
              </a:extLst>
            </p:cNvPr>
            <p:cNvSpPr txBox="1"/>
            <p:nvPr/>
          </p:nvSpPr>
          <p:spPr>
            <a:xfrm>
              <a:off x="3313496" y="5426273"/>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t1</a:t>
              </a:r>
              <a:endParaRPr lang="zh-CN" altLang="en-US" sz="1400" dirty="0">
                <a:solidFill>
                  <a:srgbClr val="383B55"/>
                </a:solidFill>
                <a:latin typeface="Arial" panose="020B0604020202020204" pitchFamily="34" charset="0"/>
                <a:cs typeface="Arial" panose="020B0604020202020204" pitchFamily="34" charset="0"/>
              </a:endParaRPr>
            </a:p>
          </p:txBody>
        </p:sp>
        <p:cxnSp>
          <p:nvCxnSpPr>
            <p:cNvPr id="12" name="直线箭头连接符 11">
              <a:extLst>
                <a:ext uri="{FF2B5EF4-FFF2-40B4-BE49-F238E27FC236}">
                  <a16:creationId xmlns:a16="http://schemas.microsoft.com/office/drawing/2014/main" id="{22118FD0-2CE0-084B-A443-C3C4AF146A77}"/>
                </a:ext>
              </a:extLst>
            </p:cNvPr>
            <p:cNvCxnSpPr>
              <a:cxnSpLocks/>
            </p:cNvCxnSpPr>
            <p:nvPr/>
          </p:nvCxnSpPr>
          <p:spPr>
            <a:xfrm flipV="1">
              <a:off x="2727236" y="5371910"/>
              <a:ext cx="6073301" cy="7233"/>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连接符 12">
              <a:extLst>
                <a:ext uri="{FF2B5EF4-FFF2-40B4-BE49-F238E27FC236}">
                  <a16:creationId xmlns:a16="http://schemas.microsoft.com/office/drawing/2014/main" id="{B397661C-85B9-A04B-89A7-C1F3093F7885}"/>
                </a:ext>
              </a:extLst>
            </p:cNvPr>
            <p:cNvCxnSpPr>
              <a:cxnSpLocks/>
            </p:cNvCxnSpPr>
            <p:nvPr/>
          </p:nvCxnSpPr>
          <p:spPr>
            <a:xfrm>
              <a:off x="2740248" y="4820335"/>
              <a:ext cx="3418694" cy="15616"/>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cxnSp>
          <p:nvCxnSpPr>
            <p:cNvPr id="14" name="直线连接符 13">
              <a:extLst>
                <a:ext uri="{FF2B5EF4-FFF2-40B4-BE49-F238E27FC236}">
                  <a16:creationId xmlns:a16="http://schemas.microsoft.com/office/drawing/2014/main" id="{1E80A355-2759-0246-A8BB-B5B13D1E0958}"/>
                </a:ext>
              </a:extLst>
            </p:cNvPr>
            <p:cNvCxnSpPr>
              <a:cxnSpLocks/>
              <a:endCxn id="32" idx="6"/>
            </p:cNvCxnSpPr>
            <p:nvPr/>
          </p:nvCxnSpPr>
          <p:spPr>
            <a:xfrm>
              <a:off x="2740248" y="3354570"/>
              <a:ext cx="4792054" cy="4811"/>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889C17B1-79DD-3B44-B536-F2DC26CF4DD0}"/>
                </a:ext>
              </a:extLst>
            </p:cNvPr>
            <p:cNvSpPr/>
            <p:nvPr/>
          </p:nvSpPr>
          <p:spPr>
            <a:xfrm>
              <a:off x="3360787" y="4733980"/>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cxnSp>
          <p:nvCxnSpPr>
            <p:cNvPr id="18" name="直线连接符 17">
              <a:extLst>
                <a:ext uri="{FF2B5EF4-FFF2-40B4-BE49-F238E27FC236}">
                  <a16:creationId xmlns:a16="http://schemas.microsoft.com/office/drawing/2014/main" id="{AE11BA05-4542-5F4A-9696-4EDD58D38536}"/>
                </a:ext>
              </a:extLst>
            </p:cNvPr>
            <p:cNvCxnSpPr>
              <a:cxnSpLocks/>
              <a:stCxn id="15" idx="4"/>
            </p:cNvCxnSpPr>
            <p:nvPr/>
          </p:nvCxnSpPr>
          <p:spPr>
            <a:xfrm>
              <a:off x="3447142" y="4906690"/>
              <a:ext cx="0" cy="465220"/>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F7AD90A6-F873-404D-9668-A64AD26B1B42}"/>
                </a:ext>
              </a:extLst>
            </p:cNvPr>
            <p:cNvSpPr txBox="1"/>
            <p:nvPr/>
          </p:nvSpPr>
          <p:spPr>
            <a:xfrm>
              <a:off x="2208761" y="2242348"/>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kWh</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20" name="文本框 19">
              <a:extLst>
                <a:ext uri="{FF2B5EF4-FFF2-40B4-BE49-F238E27FC236}">
                  <a16:creationId xmlns:a16="http://schemas.microsoft.com/office/drawing/2014/main" id="{1302B8ED-9FD5-A64B-B818-00AD42C5ECDE}"/>
                </a:ext>
              </a:extLst>
            </p:cNvPr>
            <p:cNvSpPr txBox="1"/>
            <p:nvPr/>
          </p:nvSpPr>
          <p:spPr>
            <a:xfrm>
              <a:off x="2135418" y="3168445"/>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kWh3</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21" name="文本框 20">
              <a:extLst>
                <a:ext uri="{FF2B5EF4-FFF2-40B4-BE49-F238E27FC236}">
                  <a16:creationId xmlns:a16="http://schemas.microsoft.com/office/drawing/2014/main" id="{025992F2-666B-C64F-A0E4-FF38FDE4BC0E}"/>
                </a:ext>
              </a:extLst>
            </p:cNvPr>
            <p:cNvSpPr txBox="1"/>
            <p:nvPr/>
          </p:nvSpPr>
          <p:spPr>
            <a:xfrm>
              <a:off x="2135418" y="4674160"/>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kWh1</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22" name="右大括号 21">
              <a:extLst>
                <a:ext uri="{FF2B5EF4-FFF2-40B4-BE49-F238E27FC236}">
                  <a16:creationId xmlns:a16="http://schemas.microsoft.com/office/drawing/2014/main" id="{EC8DCC9C-EC93-4E4E-AAFC-FC5B5B15A192}"/>
                </a:ext>
              </a:extLst>
            </p:cNvPr>
            <p:cNvSpPr/>
            <p:nvPr/>
          </p:nvSpPr>
          <p:spPr>
            <a:xfrm>
              <a:off x="7616988" y="3339054"/>
              <a:ext cx="144946" cy="863656"/>
            </a:xfrm>
            <a:prstGeom prst="rightBrace">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23" name="文本框 22">
              <a:extLst>
                <a:ext uri="{FF2B5EF4-FFF2-40B4-BE49-F238E27FC236}">
                  <a16:creationId xmlns:a16="http://schemas.microsoft.com/office/drawing/2014/main" id="{E8BE1EB0-2119-BD4F-AA08-0A4920034755}"/>
                </a:ext>
              </a:extLst>
            </p:cNvPr>
            <p:cNvSpPr txBox="1"/>
            <p:nvPr/>
          </p:nvSpPr>
          <p:spPr>
            <a:xfrm>
              <a:off x="7761934" y="3608319"/>
              <a:ext cx="1409360" cy="307777"/>
            </a:xfrm>
            <a:prstGeom prst="rect">
              <a:avLst/>
            </a:prstGeom>
            <a:noFill/>
          </p:spPr>
          <p:txBody>
            <a:bodyPr wrap="none" rtlCol="0">
              <a:spAutoFit/>
            </a:bodyPr>
            <a:lstStyle/>
            <a:p>
              <a:r>
                <a:rPr kumimoji="1" lang="en-US" altLang="zh-CN" sz="1400" dirty="0">
                  <a:latin typeface="Arial" panose="020B0604020202020204" pitchFamily="34" charset="0"/>
                  <a:cs typeface="Arial" panose="020B0604020202020204" pitchFamily="34" charset="0"/>
                </a:rPr>
                <a:t>Delta(</a:t>
              </a:r>
              <a:r>
                <a:rPr kumimoji="1" lang="en-US" altLang="zh-CN" sz="1400" dirty="0" err="1">
                  <a:latin typeface="Arial" panose="020B0604020202020204" pitchFamily="34" charset="0"/>
                  <a:cs typeface="Arial" panose="020B0604020202020204" pitchFamily="34" charset="0"/>
                </a:rPr>
                <a:t>EEnergy</a:t>
              </a:r>
              <a:r>
                <a:rPr kumimoji="1" lang="en-US" altLang="zh-CN" sz="1400" dirty="0">
                  <a:latin typeface="Arial" panose="020B0604020202020204" pitchFamily="34" charset="0"/>
                  <a:cs typeface="Arial" panose="020B0604020202020204" pitchFamily="34" charset="0"/>
                </a:rPr>
                <a:t>)</a:t>
              </a:r>
              <a:endParaRPr kumimoji="1" lang="zh-CN" altLang="en-US" sz="1400" dirty="0">
                <a:latin typeface="Arial" panose="020B0604020202020204" pitchFamily="34" charset="0"/>
                <a:cs typeface="Arial" panose="020B0604020202020204" pitchFamily="34" charset="0"/>
              </a:endParaRPr>
            </a:p>
          </p:txBody>
        </p:sp>
        <p:cxnSp>
          <p:nvCxnSpPr>
            <p:cNvPr id="24" name="直线连接符 23">
              <a:extLst>
                <a:ext uri="{FF2B5EF4-FFF2-40B4-BE49-F238E27FC236}">
                  <a16:creationId xmlns:a16="http://schemas.microsoft.com/office/drawing/2014/main" id="{4058C0E3-9145-3A46-B2D0-D540D330BA8F}"/>
                </a:ext>
              </a:extLst>
            </p:cNvPr>
            <p:cNvCxnSpPr>
              <a:cxnSpLocks/>
            </p:cNvCxnSpPr>
            <p:nvPr/>
          </p:nvCxnSpPr>
          <p:spPr>
            <a:xfrm>
              <a:off x="2740248" y="4202709"/>
              <a:ext cx="4705699" cy="3696"/>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8345DE1A-3EE6-D741-9137-CD16019633F7}"/>
                </a:ext>
              </a:extLst>
            </p:cNvPr>
            <p:cNvSpPr txBox="1"/>
            <p:nvPr/>
          </p:nvSpPr>
          <p:spPr>
            <a:xfrm>
              <a:off x="2135418" y="4094882"/>
              <a:ext cx="1197728"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kWh2</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27" name="文本框 26">
              <a:extLst>
                <a:ext uri="{FF2B5EF4-FFF2-40B4-BE49-F238E27FC236}">
                  <a16:creationId xmlns:a16="http://schemas.microsoft.com/office/drawing/2014/main" id="{1B262E01-C3BE-924A-8EC3-72C88397D4BF}"/>
                </a:ext>
              </a:extLst>
            </p:cNvPr>
            <p:cNvSpPr txBox="1"/>
            <p:nvPr/>
          </p:nvSpPr>
          <p:spPr>
            <a:xfrm>
              <a:off x="6006315" y="5426273"/>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t2</a:t>
              </a:r>
              <a:endParaRPr lang="zh-CN" altLang="en-US" sz="1400" dirty="0">
                <a:solidFill>
                  <a:srgbClr val="383B55"/>
                </a:solidFill>
                <a:latin typeface="Arial" panose="020B0604020202020204" pitchFamily="34" charset="0"/>
                <a:cs typeface="Arial" panose="020B0604020202020204" pitchFamily="34" charset="0"/>
              </a:endParaRPr>
            </a:p>
          </p:txBody>
        </p:sp>
        <p:cxnSp>
          <p:nvCxnSpPr>
            <p:cNvPr id="28" name="直线连接符 27">
              <a:extLst>
                <a:ext uri="{FF2B5EF4-FFF2-40B4-BE49-F238E27FC236}">
                  <a16:creationId xmlns:a16="http://schemas.microsoft.com/office/drawing/2014/main" id="{EB2AA05E-1055-144D-916D-C03ACAB566E7}"/>
                </a:ext>
              </a:extLst>
            </p:cNvPr>
            <p:cNvCxnSpPr>
              <a:cxnSpLocks/>
              <a:stCxn id="29" idx="4"/>
            </p:cNvCxnSpPr>
            <p:nvPr/>
          </p:nvCxnSpPr>
          <p:spPr>
            <a:xfrm>
              <a:off x="6158942" y="4292760"/>
              <a:ext cx="0" cy="1086383"/>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E2525920-F4EC-4E4D-89C5-6F1D0B371F7C}"/>
                </a:ext>
              </a:extLst>
            </p:cNvPr>
            <p:cNvSpPr/>
            <p:nvPr/>
          </p:nvSpPr>
          <p:spPr>
            <a:xfrm>
              <a:off x="6072587" y="4120050"/>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0" name="文本框 29">
              <a:extLst>
                <a:ext uri="{FF2B5EF4-FFF2-40B4-BE49-F238E27FC236}">
                  <a16:creationId xmlns:a16="http://schemas.microsoft.com/office/drawing/2014/main" id="{FC664AAB-4397-AC44-A14E-7C6936B3AD1D}"/>
                </a:ext>
              </a:extLst>
            </p:cNvPr>
            <p:cNvSpPr txBox="1"/>
            <p:nvPr/>
          </p:nvSpPr>
          <p:spPr>
            <a:xfrm>
              <a:off x="7293320" y="5426273"/>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t3</a:t>
              </a:r>
              <a:endParaRPr lang="zh-CN" altLang="en-US" sz="1400" dirty="0">
                <a:solidFill>
                  <a:srgbClr val="383B55"/>
                </a:solidFill>
                <a:latin typeface="Arial" panose="020B0604020202020204" pitchFamily="34" charset="0"/>
                <a:cs typeface="Arial" panose="020B0604020202020204" pitchFamily="34" charset="0"/>
              </a:endParaRPr>
            </a:p>
          </p:txBody>
        </p:sp>
        <p:cxnSp>
          <p:nvCxnSpPr>
            <p:cNvPr id="31" name="直线连接符 30">
              <a:extLst>
                <a:ext uri="{FF2B5EF4-FFF2-40B4-BE49-F238E27FC236}">
                  <a16:creationId xmlns:a16="http://schemas.microsoft.com/office/drawing/2014/main" id="{AB6ED128-384A-7C49-A36E-EBEBDB2EF9CA}"/>
                </a:ext>
              </a:extLst>
            </p:cNvPr>
            <p:cNvCxnSpPr>
              <a:cxnSpLocks/>
              <a:stCxn id="32" idx="4"/>
            </p:cNvCxnSpPr>
            <p:nvPr/>
          </p:nvCxnSpPr>
          <p:spPr>
            <a:xfrm>
              <a:off x="7445947" y="3445736"/>
              <a:ext cx="0" cy="1933407"/>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1982D93A-9249-0840-B632-868B31621A4B}"/>
                </a:ext>
              </a:extLst>
            </p:cNvPr>
            <p:cNvSpPr/>
            <p:nvPr/>
          </p:nvSpPr>
          <p:spPr>
            <a:xfrm>
              <a:off x="7359592" y="3273026"/>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cxnSp>
          <p:nvCxnSpPr>
            <p:cNvPr id="34" name="直线连接符 33">
              <a:extLst>
                <a:ext uri="{FF2B5EF4-FFF2-40B4-BE49-F238E27FC236}">
                  <a16:creationId xmlns:a16="http://schemas.microsoft.com/office/drawing/2014/main" id="{EA52EA8A-1D55-C945-B9C1-FA1CAB5FBC90}"/>
                </a:ext>
              </a:extLst>
            </p:cNvPr>
            <p:cNvCxnSpPr>
              <a:cxnSpLocks/>
              <a:stCxn id="29" idx="6"/>
              <a:endCxn id="32" idx="2"/>
            </p:cNvCxnSpPr>
            <p:nvPr/>
          </p:nvCxnSpPr>
          <p:spPr>
            <a:xfrm flipV="1">
              <a:off x="6245297" y="3359381"/>
              <a:ext cx="1114295" cy="847024"/>
            </a:xfrm>
            <a:prstGeom prst="line">
              <a:avLst/>
            </a:prstGeom>
            <a:ln w="19050">
              <a:solidFill>
                <a:srgbClr val="A2A5BC"/>
              </a:solidFill>
            </a:ln>
          </p:spPr>
          <p:style>
            <a:lnRef idx="1">
              <a:schemeClr val="accent1"/>
            </a:lnRef>
            <a:fillRef idx="0">
              <a:schemeClr val="accent1"/>
            </a:fillRef>
            <a:effectRef idx="0">
              <a:schemeClr val="accent1"/>
            </a:effectRef>
            <a:fontRef idx="minor">
              <a:schemeClr val="tx1"/>
            </a:fontRef>
          </p:style>
        </p:cxnSp>
        <p:sp>
          <p:nvSpPr>
            <p:cNvPr id="36" name="左大括号 35">
              <a:extLst>
                <a:ext uri="{FF2B5EF4-FFF2-40B4-BE49-F238E27FC236}">
                  <a16:creationId xmlns:a16="http://schemas.microsoft.com/office/drawing/2014/main" id="{E9FC385F-ABC9-8143-82A4-09DE91306EA9}"/>
                </a:ext>
              </a:extLst>
            </p:cNvPr>
            <p:cNvSpPr/>
            <p:nvPr/>
          </p:nvSpPr>
          <p:spPr>
            <a:xfrm rot="16200000">
              <a:off x="6713591" y="3794281"/>
              <a:ext cx="177707" cy="1287003"/>
            </a:xfrm>
            <a:prstGeom prst="leftBrace">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37" name="文本框 36">
              <a:extLst>
                <a:ext uri="{FF2B5EF4-FFF2-40B4-BE49-F238E27FC236}">
                  <a16:creationId xmlns:a16="http://schemas.microsoft.com/office/drawing/2014/main" id="{71630FD1-EB27-B142-A22C-6785015EE539}"/>
                </a:ext>
              </a:extLst>
            </p:cNvPr>
            <p:cNvSpPr txBox="1"/>
            <p:nvPr/>
          </p:nvSpPr>
          <p:spPr>
            <a:xfrm>
              <a:off x="6279963" y="4480592"/>
              <a:ext cx="1112549" cy="307777"/>
            </a:xfrm>
            <a:prstGeom prst="rect">
              <a:avLst/>
            </a:prstGeom>
            <a:noFill/>
          </p:spPr>
          <p:txBody>
            <a:bodyPr wrap="none" rtlCol="0">
              <a:spAutoFit/>
            </a:bodyPr>
            <a:lstStyle/>
            <a:p>
              <a:r>
                <a:rPr kumimoji="1" lang="en-US" altLang="zh-CN" sz="1400" dirty="0">
                  <a:latin typeface="Arial" panose="020B0604020202020204" pitchFamily="34" charset="0"/>
                  <a:cs typeface="Arial" panose="020B0604020202020204" pitchFamily="34" charset="0"/>
                </a:rPr>
                <a:t>Delta(Time)</a:t>
              </a:r>
              <a:endParaRPr kumimoji="1" lang="zh-CN" altLang="en-US" sz="1400" dirty="0">
                <a:latin typeface="Arial" panose="020B0604020202020204" pitchFamily="34" charset="0"/>
                <a:cs typeface="Arial" panose="020B0604020202020204" pitchFamily="34" charset="0"/>
              </a:endParaRPr>
            </a:p>
          </p:txBody>
        </p:sp>
        <p:sp>
          <p:nvSpPr>
            <p:cNvPr id="38" name="文本框 37">
              <a:extLst>
                <a:ext uri="{FF2B5EF4-FFF2-40B4-BE49-F238E27FC236}">
                  <a16:creationId xmlns:a16="http://schemas.microsoft.com/office/drawing/2014/main" id="{E41E61B9-48FB-4948-BB5C-DB0ABCAB6190}"/>
                </a:ext>
              </a:extLst>
            </p:cNvPr>
            <p:cNvSpPr txBox="1"/>
            <p:nvPr/>
          </p:nvSpPr>
          <p:spPr>
            <a:xfrm>
              <a:off x="7566966" y="4277544"/>
              <a:ext cx="3486706" cy="307777"/>
            </a:xfrm>
            <a:prstGeom prst="rect">
              <a:avLst/>
            </a:prstGeom>
            <a:noFill/>
          </p:spPr>
          <p:txBody>
            <a:bodyPr wrap="square" rtlCol="0">
              <a:spAutoFit/>
            </a:bodyPr>
            <a:lstStyle/>
            <a:p>
              <a:r>
                <a:rPr kumimoji="1" lang="en-US" altLang="zh-CN" sz="1400" dirty="0">
                  <a:latin typeface="Arial" panose="020B0604020202020204" pitchFamily="34" charset="0"/>
                  <a:cs typeface="Arial" panose="020B0604020202020204" pitchFamily="34" charset="0"/>
                </a:rPr>
                <a:t>Slope=Delta(</a:t>
              </a:r>
              <a:r>
                <a:rPr kumimoji="1" lang="en-US" altLang="zh-CN" sz="1400" dirty="0" err="1">
                  <a:latin typeface="Arial" panose="020B0604020202020204" pitchFamily="34" charset="0"/>
                  <a:cs typeface="Arial" panose="020B0604020202020204" pitchFamily="34" charset="0"/>
                </a:rPr>
                <a:t>EEnergy</a:t>
              </a:r>
              <a:r>
                <a:rPr kumimoji="1" lang="en-US" altLang="zh-CN" sz="1400" dirty="0">
                  <a:latin typeface="Arial" panose="020B0604020202020204" pitchFamily="34" charset="0"/>
                  <a:cs typeface="Arial" panose="020B0604020202020204" pitchFamily="34" charset="0"/>
                </a:rPr>
                <a:t>) / Delta(Time)</a:t>
              </a:r>
              <a:endParaRPr kumimoji="1" lang="zh-CN" altLang="en-US" sz="1400" dirty="0">
                <a:latin typeface="Arial" panose="020B0604020202020204" pitchFamily="34" charset="0"/>
                <a:cs typeface="Arial" panose="020B0604020202020204" pitchFamily="34" charset="0"/>
              </a:endParaRPr>
            </a:p>
          </p:txBody>
        </p:sp>
        <p:cxnSp>
          <p:nvCxnSpPr>
            <p:cNvPr id="40" name="直线连接符 39">
              <a:extLst>
                <a:ext uri="{FF2B5EF4-FFF2-40B4-BE49-F238E27FC236}">
                  <a16:creationId xmlns:a16="http://schemas.microsoft.com/office/drawing/2014/main" id="{F6B2B663-A0A7-104F-9267-BBA4D3C75A31}"/>
                </a:ext>
              </a:extLst>
            </p:cNvPr>
            <p:cNvCxnSpPr>
              <a:cxnSpLocks/>
              <a:stCxn id="15" idx="6"/>
              <a:endCxn id="29" idx="2"/>
            </p:cNvCxnSpPr>
            <p:nvPr/>
          </p:nvCxnSpPr>
          <p:spPr>
            <a:xfrm flipV="1">
              <a:off x="3533497" y="4206405"/>
              <a:ext cx="2539090" cy="613930"/>
            </a:xfrm>
            <a:prstGeom prst="line">
              <a:avLst/>
            </a:prstGeom>
            <a:ln w="19050">
              <a:solidFill>
                <a:srgbClr val="A2A5BC"/>
              </a:solidFill>
            </a:ln>
          </p:spPr>
          <p:style>
            <a:lnRef idx="1">
              <a:schemeClr val="accent1"/>
            </a:lnRef>
            <a:fillRef idx="0">
              <a:schemeClr val="accent1"/>
            </a:fillRef>
            <a:effectRef idx="0">
              <a:schemeClr val="accent1"/>
            </a:effectRef>
            <a:fontRef idx="minor">
              <a:schemeClr val="tx1"/>
            </a:fontRef>
          </p:style>
        </p:cxnSp>
        <p:cxnSp>
          <p:nvCxnSpPr>
            <p:cNvPr id="43" name="直线连接符 42">
              <a:extLst>
                <a:ext uri="{FF2B5EF4-FFF2-40B4-BE49-F238E27FC236}">
                  <a16:creationId xmlns:a16="http://schemas.microsoft.com/office/drawing/2014/main" id="{4278438B-E030-5D44-83F9-97E82252AC47}"/>
                </a:ext>
              </a:extLst>
            </p:cNvPr>
            <p:cNvCxnSpPr>
              <a:stCxn id="32" idx="7"/>
            </p:cNvCxnSpPr>
            <p:nvPr/>
          </p:nvCxnSpPr>
          <p:spPr>
            <a:xfrm flipV="1">
              <a:off x="7507009" y="2971800"/>
              <a:ext cx="959605" cy="326519"/>
            </a:xfrm>
            <a:prstGeom prst="line">
              <a:avLst/>
            </a:prstGeom>
            <a:ln w="19050">
              <a:solidFill>
                <a:srgbClr val="A2A5B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8798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7312533-2A50-5545-A122-282415BA1FC1}"/>
              </a:ext>
            </a:extLst>
          </p:cNvPr>
          <p:cNvSpPr txBox="1"/>
          <p:nvPr/>
        </p:nvSpPr>
        <p:spPr>
          <a:xfrm>
            <a:off x="6934200" y="609600"/>
            <a:ext cx="3366627" cy="369332"/>
          </a:xfrm>
          <a:prstGeom prst="rect">
            <a:avLst/>
          </a:prstGeom>
          <a:noFill/>
        </p:spPr>
        <p:txBody>
          <a:bodyPr wrap="none" rtlCol="0">
            <a:spAutoFit/>
          </a:bodyPr>
          <a:lstStyle/>
          <a:p>
            <a:r>
              <a:rPr kumimoji="1" lang="en-US" altLang="zh-CN" dirty="0" err="1"/>
              <a:t>electric_power_minus_slope.png</a:t>
            </a:r>
            <a:endParaRPr kumimoji="1" lang="zh-CN" altLang="en-US" dirty="0"/>
          </a:p>
        </p:txBody>
      </p:sp>
      <p:grpSp>
        <p:nvGrpSpPr>
          <p:cNvPr id="49" name="组合 48">
            <a:extLst>
              <a:ext uri="{FF2B5EF4-FFF2-40B4-BE49-F238E27FC236}">
                <a16:creationId xmlns:a16="http://schemas.microsoft.com/office/drawing/2014/main" id="{8DAC6311-AB1A-7F47-96C6-DC5D91DB907E}"/>
              </a:ext>
            </a:extLst>
          </p:cNvPr>
          <p:cNvGrpSpPr/>
          <p:nvPr/>
        </p:nvGrpSpPr>
        <p:grpSpPr>
          <a:xfrm>
            <a:off x="3197209" y="2242348"/>
            <a:ext cx="7308620" cy="3491702"/>
            <a:chOff x="3197209" y="2242348"/>
            <a:chExt cx="7308620" cy="3491702"/>
          </a:xfrm>
        </p:grpSpPr>
        <p:cxnSp>
          <p:nvCxnSpPr>
            <p:cNvPr id="8" name="直线连接符 7">
              <a:extLst>
                <a:ext uri="{FF2B5EF4-FFF2-40B4-BE49-F238E27FC236}">
                  <a16:creationId xmlns:a16="http://schemas.microsoft.com/office/drawing/2014/main" id="{36750238-4483-6847-8034-BFB2F2C0A770}"/>
                </a:ext>
              </a:extLst>
            </p:cNvPr>
            <p:cNvCxnSpPr>
              <a:cxnSpLocks/>
            </p:cNvCxnSpPr>
            <p:nvPr/>
          </p:nvCxnSpPr>
          <p:spPr>
            <a:xfrm>
              <a:off x="3802039" y="2460283"/>
              <a:ext cx="0" cy="2911627"/>
            </a:xfrm>
            <a:prstGeom prst="line">
              <a:avLst/>
            </a:prstGeom>
            <a:ln w="19050">
              <a:solidFill>
                <a:srgbClr val="A2A5BC"/>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6C46DBD-E5DA-3646-B9DA-B9E5676944A0}"/>
                </a:ext>
              </a:extLst>
            </p:cNvPr>
            <p:cNvSpPr txBox="1"/>
            <p:nvPr/>
          </p:nvSpPr>
          <p:spPr>
            <a:xfrm>
              <a:off x="9468880" y="5379143"/>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Hour</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F3EA266D-CCFA-1944-AC73-5DE72E65EDF9}"/>
                </a:ext>
              </a:extLst>
            </p:cNvPr>
            <p:cNvSpPr txBox="1"/>
            <p:nvPr/>
          </p:nvSpPr>
          <p:spPr>
            <a:xfrm>
              <a:off x="4375287" y="5426273"/>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t1</a:t>
              </a:r>
              <a:endParaRPr lang="zh-CN" altLang="en-US" sz="1400" dirty="0">
                <a:solidFill>
                  <a:srgbClr val="383B55"/>
                </a:solidFill>
                <a:latin typeface="Arial" panose="020B0604020202020204" pitchFamily="34" charset="0"/>
                <a:cs typeface="Arial" panose="020B0604020202020204" pitchFamily="34" charset="0"/>
              </a:endParaRPr>
            </a:p>
          </p:txBody>
        </p:sp>
        <p:cxnSp>
          <p:nvCxnSpPr>
            <p:cNvPr id="11" name="直线箭头连接符 10">
              <a:extLst>
                <a:ext uri="{FF2B5EF4-FFF2-40B4-BE49-F238E27FC236}">
                  <a16:creationId xmlns:a16="http://schemas.microsoft.com/office/drawing/2014/main" id="{924FAE4C-D40B-C54A-B9F8-7728E412024F}"/>
                </a:ext>
              </a:extLst>
            </p:cNvPr>
            <p:cNvCxnSpPr>
              <a:cxnSpLocks/>
            </p:cNvCxnSpPr>
            <p:nvPr/>
          </p:nvCxnSpPr>
          <p:spPr>
            <a:xfrm flipV="1">
              <a:off x="3789027" y="5371910"/>
              <a:ext cx="6073301" cy="7233"/>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连接符 11">
              <a:extLst>
                <a:ext uri="{FF2B5EF4-FFF2-40B4-BE49-F238E27FC236}">
                  <a16:creationId xmlns:a16="http://schemas.microsoft.com/office/drawing/2014/main" id="{6209DC87-6E08-E34B-9C6A-F74C0913C105}"/>
                </a:ext>
              </a:extLst>
            </p:cNvPr>
            <p:cNvCxnSpPr>
              <a:cxnSpLocks/>
              <a:endCxn id="14" idx="2"/>
            </p:cNvCxnSpPr>
            <p:nvPr/>
          </p:nvCxnSpPr>
          <p:spPr>
            <a:xfrm>
              <a:off x="3802039" y="4820335"/>
              <a:ext cx="620539" cy="0"/>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cxnSp>
          <p:nvCxnSpPr>
            <p:cNvPr id="13" name="直线连接符 12">
              <a:extLst>
                <a:ext uri="{FF2B5EF4-FFF2-40B4-BE49-F238E27FC236}">
                  <a16:creationId xmlns:a16="http://schemas.microsoft.com/office/drawing/2014/main" id="{3524AA70-FA1B-B442-AFFA-10BB83FBE5EE}"/>
                </a:ext>
              </a:extLst>
            </p:cNvPr>
            <p:cNvCxnSpPr>
              <a:cxnSpLocks/>
              <a:endCxn id="38" idx="2"/>
            </p:cNvCxnSpPr>
            <p:nvPr/>
          </p:nvCxnSpPr>
          <p:spPr>
            <a:xfrm>
              <a:off x="3802039" y="3383398"/>
              <a:ext cx="3332339" cy="0"/>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29B8329E-353E-7041-A835-991F6B057585}"/>
                </a:ext>
              </a:extLst>
            </p:cNvPr>
            <p:cNvSpPr/>
            <p:nvPr/>
          </p:nvSpPr>
          <p:spPr>
            <a:xfrm>
              <a:off x="4422578" y="4733980"/>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cxnSp>
          <p:nvCxnSpPr>
            <p:cNvPr id="15" name="直线连接符 14">
              <a:extLst>
                <a:ext uri="{FF2B5EF4-FFF2-40B4-BE49-F238E27FC236}">
                  <a16:creationId xmlns:a16="http://schemas.microsoft.com/office/drawing/2014/main" id="{4C2C4F05-B481-ED4D-9FD9-7D2D564DE4B7}"/>
                </a:ext>
              </a:extLst>
            </p:cNvPr>
            <p:cNvCxnSpPr>
              <a:cxnSpLocks/>
              <a:stCxn id="14" idx="4"/>
            </p:cNvCxnSpPr>
            <p:nvPr/>
          </p:nvCxnSpPr>
          <p:spPr>
            <a:xfrm>
              <a:off x="4508933" y="4906690"/>
              <a:ext cx="0" cy="465220"/>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DB768502-8637-534C-B7E6-FBF3A56E85F8}"/>
                </a:ext>
              </a:extLst>
            </p:cNvPr>
            <p:cNvSpPr txBox="1"/>
            <p:nvPr/>
          </p:nvSpPr>
          <p:spPr>
            <a:xfrm>
              <a:off x="3270552" y="2242348"/>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kWh</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17" name="文本框 16">
              <a:extLst>
                <a:ext uri="{FF2B5EF4-FFF2-40B4-BE49-F238E27FC236}">
                  <a16:creationId xmlns:a16="http://schemas.microsoft.com/office/drawing/2014/main" id="{B4A5248E-0DE9-F547-873A-18D3217FA38E}"/>
                </a:ext>
              </a:extLst>
            </p:cNvPr>
            <p:cNvSpPr txBox="1"/>
            <p:nvPr/>
          </p:nvSpPr>
          <p:spPr>
            <a:xfrm>
              <a:off x="3197209" y="3223562"/>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kWh3</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18" name="文本框 17">
              <a:extLst>
                <a:ext uri="{FF2B5EF4-FFF2-40B4-BE49-F238E27FC236}">
                  <a16:creationId xmlns:a16="http://schemas.microsoft.com/office/drawing/2014/main" id="{3BE9EF44-39C6-D940-9674-A7F09AB92CE0}"/>
                </a:ext>
              </a:extLst>
            </p:cNvPr>
            <p:cNvSpPr txBox="1"/>
            <p:nvPr/>
          </p:nvSpPr>
          <p:spPr>
            <a:xfrm>
              <a:off x="3197209" y="4674160"/>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kWh1</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19" name="右大括号 18">
              <a:extLst>
                <a:ext uri="{FF2B5EF4-FFF2-40B4-BE49-F238E27FC236}">
                  <a16:creationId xmlns:a16="http://schemas.microsoft.com/office/drawing/2014/main" id="{5117873E-43A5-E44A-AF97-5ED770F077EB}"/>
                </a:ext>
              </a:extLst>
            </p:cNvPr>
            <p:cNvSpPr/>
            <p:nvPr/>
          </p:nvSpPr>
          <p:spPr>
            <a:xfrm>
              <a:off x="8678779" y="3339054"/>
              <a:ext cx="144946" cy="863656"/>
            </a:xfrm>
            <a:prstGeom prst="rightBrace">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20" name="文本框 19">
              <a:extLst>
                <a:ext uri="{FF2B5EF4-FFF2-40B4-BE49-F238E27FC236}">
                  <a16:creationId xmlns:a16="http://schemas.microsoft.com/office/drawing/2014/main" id="{5CD1E382-2F4E-E146-9B30-BE85D6841B17}"/>
                </a:ext>
              </a:extLst>
            </p:cNvPr>
            <p:cNvSpPr txBox="1"/>
            <p:nvPr/>
          </p:nvSpPr>
          <p:spPr>
            <a:xfrm>
              <a:off x="8823725" y="3608319"/>
              <a:ext cx="1409360" cy="307777"/>
            </a:xfrm>
            <a:prstGeom prst="rect">
              <a:avLst/>
            </a:prstGeom>
            <a:noFill/>
          </p:spPr>
          <p:txBody>
            <a:bodyPr wrap="none" rtlCol="0">
              <a:spAutoFit/>
            </a:bodyPr>
            <a:lstStyle/>
            <a:p>
              <a:r>
                <a:rPr kumimoji="1" lang="en-US" altLang="zh-CN" sz="1400" dirty="0">
                  <a:latin typeface="Arial" panose="020B0604020202020204" pitchFamily="34" charset="0"/>
                  <a:cs typeface="Arial" panose="020B0604020202020204" pitchFamily="34" charset="0"/>
                </a:rPr>
                <a:t>Delta(</a:t>
              </a:r>
              <a:r>
                <a:rPr kumimoji="1" lang="en-US" altLang="zh-CN" sz="1400" dirty="0" err="1">
                  <a:latin typeface="Arial" panose="020B0604020202020204" pitchFamily="34" charset="0"/>
                  <a:cs typeface="Arial" panose="020B0604020202020204" pitchFamily="34" charset="0"/>
                </a:rPr>
                <a:t>EEnergy</a:t>
              </a:r>
              <a:r>
                <a:rPr kumimoji="1" lang="en-US" altLang="zh-CN" sz="1400" dirty="0">
                  <a:latin typeface="Arial" panose="020B0604020202020204" pitchFamily="34" charset="0"/>
                  <a:cs typeface="Arial" panose="020B0604020202020204" pitchFamily="34" charset="0"/>
                </a:rPr>
                <a:t>)</a:t>
              </a:r>
              <a:endParaRPr kumimoji="1" lang="zh-CN" altLang="en-US" sz="1400" dirty="0">
                <a:latin typeface="Arial" panose="020B0604020202020204" pitchFamily="34" charset="0"/>
                <a:cs typeface="Arial" panose="020B0604020202020204" pitchFamily="34" charset="0"/>
              </a:endParaRPr>
            </a:p>
          </p:txBody>
        </p:sp>
        <p:cxnSp>
          <p:nvCxnSpPr>
            <p:cNvPr id="21" name="直线连接符 20">
              <a:extLst>
                <a:ext uri="{FF2B5EF4-FFF2-40B4-BE49-F238E27FC236}">
                  <a16:creationId xmlns:a16="http://schemas.microsoft.com/office/drawing/2014/main" id="{031C54EE-42E7-9740-9116-197FB6E4EA3C}"/>
                </a:ext>
              </a:extLst>
            </p:cNvPr>
            <p:cNvCxnSpPr>
              <a:cxnSpLocks/>
            </p:cNvCxnSpPr>
            <p:nvPr/>
          </p:nvCxnSpPr>
          <p:spPr>
            <a:xfrm>
              <a:off x="3802039" y="4202709"/>
              <a:ext cx="4705699" cy="3696"/>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8738784D-8660-D941-BB9D-9298AC14F148}"/>
                </a:ext>
              </a:extLst>
            </p:cNvPr>
            <p:cNvSpPr txBox="1"/>
            <p:nvPr/>
          </p:nvSpPr>
          <p:spPr>
            <a:xfrm>
              <a:off x="3197209" y="4094882"/>
              <a:ext cx="1197728"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kWh2</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23" name="文本框 22">
              <a:extLst>
                <a:ext uri="{FF2B5EF4-FFF2-40B4-BE49-F238E27FC236}">
                  <a16:creationId xmlns:a16="http://schemas.microsoft.com/office/drawing/2014/main" id="{D7D06CDD-05B9-C841-BD6D-594AA3D556E7}"/>
                </a:ext>
              </a:extLst>
            </p:cNvPr>
            <p:cNvSpPr txBox="1"/>
            <p:nvPr/>
          </p:nvSpPr>
          <p:spPr>
            <a:xfrm>
              <a:off x="7068106" y="5426273"/>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t2</a:t>
              </a:r>
              <a:endParaRPr lang="zh-CN" altLang="en-US" sz="1400" dirty="0">
                <a:solidFill>
                  <a:srgbClr val="383B55"/>
                </a:solidFill>
                <a:latin typeface="Arial" panose="020B0604020202020204" pitchFamily="34" charset="0"/>
                <a:cs typeface="Arial" panose="020B0604020202020204" pitchFamily="34" charset="0"/>
              </a:endParaRPr>
            </a:p>
          </p:txBody>
        </p:sp>
        <p:cxnSp>
          <p:nvCxnSpPr>
            <p:cNvPr id="24" name="直线连接符 23">
              <a:extLst>
                <a:ext uri="{FF2B5EF4-FFF2-40B4-BE49-F238E27FC236}">
                  <a16:creationId xmlns:a16="http://schemas.microsoft.com/office/drawing/2014/main" id="{1665A890-F5FF-D342-A54A-54994029527E}"/>
                </a:ext>
              </a:extLst>
            </p:cNvPr>
            <p:cNvCxnSpPr>
              <a:cxnSpLocks/>
              <a:stCxn id="25" idx="4"/>
            </p:cNvCxnSpPr>
            <p:nvPr/>
          </p:nvCxnSpPr>
          <p:spPr>
            <a:xfrm>
              <a:off x="8507738" y="4305751"/>
              <a:ext cx="0" cy="1086383"/>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280E5AF7-EBE2-4849-8564-32F84B00AA03}"/>
                </a:ext>
              </a:extLst>
            </p:cNvPr>
            <p:cNvSpPr/>
            <p:nvPr/>
          </p:nvSpPr>
          <p:spPr>
            <a:xfrm>
              <a:off x="8421383" y="4133041"/>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26" name="文本框 25">
              <a:extLst>
                <a:ext uri="{FF2B5EF4-FFF2-40B4-BE49-F238E27FC236}">
                  <a16:creationId xmlns:a16="http://schemas.microsoft.com/office/drawing/2014/main" id="{8CE3188B-2C79-FA46-A1AB-7FFF33DE5798}"/>
                </a:ext>
              </a:extLst>
            </p:cNvPr>
            <p:cNvSpPr txBox="1"/>
            <p:nvPr/>
          </p:nvSpPr>
          <p:spPr>
            <a:xfrm>
              <a:off x="8355111" y="5426273"/>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t3</a:t>
              </a:r>
              <a:endParaRPr lang="zh-CN" altLang="en-US" sz="1400" dirty="0">
                <a:solidFill>
                  <a:srgbClr val="383B55"/>
                </a:solidFill>
                <a:latin typeface="Arial" panose="020B0604020202020204" pitchFamily="34" charset="0"/>
                <a:cs typeface="Arial" panose="020B0604020202020204" pitchFamily="34" charset="0"/>
              </a:endParaRPr>
            </a:p>
          </p:txBody>
        </p:sp>
        <p:cxnSp>
          <p:nvCxnSpPr>
            <p:cNvPr id="27" name="直线连接符 26">
              <a:extLst>
                <a:ext uri="{FF2B5EF4-FFF2-40B4-BE49-F238E27FC236}">
                  <a16:creationId xmlns:a16="http://schemas.microsoft.com/office/drawing/2014/main" id="{6ECBF1A3-FD05-E445-9ABD-F84441B06535}"/>
                </a:ext>
              </a:extLst>
            </p:cNvPr>
            <p:cNvCxnSpPr>
              <a:cxnSpLocks/>
              <a:stCxn id="25" idx="4"/>
            </p:cNvCxnSpPr>
            <p:nvPr/>
          </p:nvCxnSpPr>
          <p:spPr>
            <a:xfrm>
              <a:off x="8507738" y="4305751"/>
              <a:ext cx="0" cy="1073392"/>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cxnSp>
          <p:nvCxnSpPr>
            <p:cNvPr id="29" name="直线连接符 28">
              <a:extLst>
                <a:ext uri="{FF2B5EF4-FFF2-40B4-BE49-F238E27FC236}">
                  <a16:creationId xmlns:a16="http://schemas.microsoft.com/office/drawing/2014/main" id="{2D25780F-AE5D-014C-93DF-B486BF5E6029}"/>
                </a:ext>
              </a:extLst>
            </p:cNvPr>
            <p:cNvCxnSpPr>
              <a:cxnSpLocks/>
              <a:stCxn id="25" idx="2"/>
            </p:cNvCxnSpPr>
            <p:nvPr/>
          </p:nvCxnSpPr>
          <p:spPr>
            <a:xfrm flipH="1" flipV="1">
              <a:off x="7303961" y="3359382"/>
              <a:ext cx="1117422" cy="860014"/>
            </a:xfrm>
            <a:prstGeom prst="line">
              <a:avLst/>
            </a:prstGeom>
            <a:ln w="19050">
              <a:solidFill>
                <a:srgbClr val="A2A5BC"/>
              </a:solidFill>
            </a:ln>
          </p:spPr>
          <p:style>
            <a:lnRef idx="1">
              <a:schemeClr val="accent1"/>
            </a:lnRef>
            <a:fillRef idx="0">
              <a:schemeClr val="accent1"/>
            </a:fillRef>
            <a:effectRef idx="0">
              <a:schemeClr val="accent1"/>
            </a:effectRef>
            <a:fontRef idx="minor">
              <a:schemeClr val="tx1"/>
            </a:fontRef>
          </p:style>
        </p:cxnSp>
        <p:sp>
          <p:nvSpPr>
            <p:cNvPr id="30" name="左大括号 29">
              <a:extLst>
                <a:ext uri="{FF2B5EF4-FFF2-40B4-BE49-F238E27FC236}">
                  <a16:creationId xmlns:a16="http://schemas.microsoft.com/office/drawing/2014/main" id="{0B24A83C-1AB2-BE4C-9EFA-FBFD17A26F42}"/>
                </a:ext>
              </a:extLst>
            </p:cNvPr>
            <p:cNvSpPr/>
            <p:nvPr/>
          </p:nvSpPr>
          <p:spPr>
            <a:xfrm rot="16200000">
              <a:off x="7775382" y="3794281"/>
              <a:ext cx="177707" cy="1287003"/>
            </a:xfrm>
            <a:prstGeom prst="leftBrace">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31" name="文本框 30">
              <a:extLst>
                <a:ext uri="{FF2B5EF4-FFF2-40B4-BE49-F238E27FC236}">
                  <a16:creationId xmlns:a16="http://schemas.microsoft.com/office/drawing/2014/main" id="{C4CD5C40-155A-2143-B8AF-93A6FC37BB6A}"/>
                </a:ext>
              </a:extLst>
            </p:cNvPr>
            <p:cNvSpPr txBox="1"/>
            <p:nvPr/>
          </p:nvSpPr>
          <p:spPr>
            <a:xfrm>
              <a:off x="7341754" y="4480592"/>
              <a:ext cx="1112549" cy="307777"/>
            </a:xfrm>
            <a:prstGeom prst="rect">
              <a:avLst/>
            </a:prstGeom>
            <a:noFill/>
          </p:spPr>
          <p:txBody>
            <a:bodyPr wrap="none" rtlCol="0">
              <a:spAutoFit/>
            </a:bodyPr>
            <a:lstStyle/>
            <a:p>
              <a:r>
                <a:rPr kumimoji="1" lang="en-US" altLang="zh-CN" sz="1400" dirty="0">
                  <a:latin typeface="Arial" panose="020B0604020202020204" pitchFamily="34" charset="0"/>
                  <a:cs typeface="Arial" panose="020B0604020202020204" pitchFamily="34" charset="0"/>
                </a:rPr>
                <a:t>Delta(Time)</a:t>
              </a:r>
              <a:endParaRPr kumimoji="1" lang="zh-CN" altLang="en-US" sz="1400" dirty="0">
                <a:latin typeface="Arial" panose="020B0604020202020204" pitchFamily="34" charset="0"/>
                <a:cs typeface="Arial" panose="020B0604020202020204" pitchFamily="34" charset="0"/>
              </a:endParaRPr>
            </a:p>
          </p:txBody>
        </p:sp>
        <p:sp>
          <p:nvSpPr>
            <p:cNvPr id="32" name="文本框 31">
              <a:extLst>
                <a:ext uri="{FF2B5EF4-FFF2-40B4-BE49-F238E27FC236}">
                  <a16:creationId xmlns:a16="http://schemas.microsoft.com/office/drawing/2014/main" id="{B9E9DA1D-F121-E246-9D2D-0F5B2F3B5A24}"/>
                </a:ext>
              </a:extLst>
            </p:cNvPr>
            <p:cNvSpPr txBox="1"/>
            <p:nvPr/>
          </p:nvSpPr>
          <p:spPr>
            <a:xfrm>
              <a:off x="5864833" y="2880896"/>
              <a:ext cx="3486706" cy="307777"/>
            </a:xfrm>
            <a:prstGeom prst="rect">
              <a:avLst/>
            </a:prstGeom>
            <a:noFill/>
          </p:spPr>
          <p:txBody>
            <a:bodyPr wrap="square" rtlCol="0">
              <a:spAutoFit/>
            </a:bodyPr>
            <a:lstStyle/>
            <a:p>
              <a:r>
                <a:rPr kumimoji="1" lang="en-US" altLang="zh-CN" sz="1400" dirty="0">
                  <a:latin typeface="Arial" panose="020B0604020202020204" pitchFamily="34" charset="0"/>
                  <a:cs typeface="Arial" panose="020B0604020202020204" pitchFamily="34" charset="0"/>
                </a:rPr>
                <a:t>Slope=Delta(</a:t>
              </a:r>
              <a:r>
                <a:rPr kumimoji="1" lang="en-US" altLang="zh-CN" sz="1400" dirty="0" err="1">
                  <a:latin typeface="Arial" panose="020B0604020202020204" pitchFamily="34" charset="0"/>
                  <a:cs typeface="Arial" panose="020B0604020202020204" pitchFamily="34" charset="0"/>
                </a:rPr>
                <a:t>EEnergy</a:t>
              </a:r>
              <a:r>
                <a:rPr kumimoji="1" lang="en-US" altLang="zh-CN" sz="1400" dirty="0">
                  <a:latin typeface="Arial" panose="020B0604020202020204" pitchFamily="34" charset="0"/>
                  <a:cs typeface="Arial" panose="020B0604020202020204" pitchFamily="34" charset="0"/>
                </a:rPr>
                <a:t>) / Delta(Time)</a:t>
              </a:r>
              <a:endParaRPr kumimoji="1" lang="zh-CN" altLang="en-US" sz="1400" dirty="0">
                <a:latin typeface="Arial" panose="020B0604020202020204" pitchFamily="34" charset="0"/>
                <a:cs typeface="Arial" panose="020B0604020202020204" pitchFamily="34" charset="0"/>
              </a:endParaRPr>
            </a:p>
          </p:txBody>
        </p:sp>
        <p:cxnSp>
          <p:nvCxnSpPr>
            <p:cNvPr id="33" name="直线连接符 32">
              <a:extLst>
                <a:ext uri="{FF2B5EF4-FFF2-40B4-BE49-F238E27FC236}">
                  <a16:creationId xmlns:a16="http://schemas.microsoft.com/office/drawing/2014/main" id="{F7533855-C7D2-3741-ACC3-3C6670DA0F26}"/>
                </a:ext>
              </a:extLst>
            </p:cNvPr>
            <p:cNvCxnSpPr>
              <a:cxnSpLocks/>
              <a:stCxn id="14" idx="6"/>
              <a:endCxn id="38" idx="2"/>
            </p:cNvCxnSpPr>
            <p:nvPr/>
          </p:nvCxnSpPr>
          <p:spPr>
            <a:xfrm flipV="1">
              <a:off x="4595288" y="3383398"/>
              <a:ext cx="2539090" cy="1436937"/>
            </a:xfrm>
            <a:prstGeom prst="line">
              <a:avLst/>
            </a:prstGeom>
            <a:ln w="19050">
              <a:solidFill>
                <a:srgbClr val="A2A5BC"/>
              </a:solidFill>
            </a:ln>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EA68B0E6-D867-D34A-9658-433FD0F6AC3E}"/>
                </a:ext>
              </a:extLst>
            </p:cNvPr>
            <p:cNvCxnSpPr>
              <a:cxnSpLocks/>
            </p:cNvCxnSpPr>
            <p:nvPr/>
          </p:nvCxnSpPr>
          <p:spPr>
            <a:xfrm flipV="1">
              <a:off x="8568800" y="3883424"/>
              <a:ext cx="959605" cy="326519"/>
            </a:xfrm>
            <a:prstGeom prst="line">
              <a:avLst/>
            </a:prstGeom>
            <a:ln w="19050">
              <a:solidFill>
                <a:srgbClr val="A2A5BC"/>
              </a:solidFill>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a16="http://schemas.microsoft.com/office/drawing/2014/main" id="{077F1459-3C33-6145-9FAC-689109B32ACD}"/>
                </a:ext>
              </a:extLst>
            </p:cNvPr>
            <p:cNvSpPr/>
            <p:nvPr/>
          </p:nvSpPr>
          <p:spPr>
            <a:xfrm>
              <a:off x="7134378" y="3297043"/>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cxnSp>
          <p:nvCxnSpPr>
            <p:cNvPr id="42" name="直线连接符 41">
              <a:extLst>
                <a:ext uri="{FF2B5EF4-FFF2-40B4-BE49-F238E27FC236}">
                  <a16:creationId xmlns:a16="http://schemas.microsoft.com/office/drawing/2014/main" id="{4F77E329-8EF5-0C46-A883-9EC7EEBC8A7D}"/>
                </a:ext>
              </a:extLst>
            </p:cNvPr>
            <p:cNvCxnSpPr>
              <a:cxnSpLocks/>
              <a:stCxn id="38" idx="4"/>
            </p:cNvCxnSpPr>
            <p:nvPr/>
          </p:nvCxnSpPr>
          <p:spPr>
            <a:xfrm>
              <a:off x="7220733" y="3469753"/>
              <a:ext cx="0" cy="1902157"/>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871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296F1EE-3D91-ED48-9379-56D110A8BE4D}"/>
              </a:ext>
            </a:extLst>
          </p:cNvPr>
          <p:cNvSpPr txBox="1"/>
          <p:nvPr/>
        </p:nvSpPr>
        <p:spPr>
          <a:xfrm>
            <a:off x="5029200" y="762000"/>
            <a:ext cx="2837636" cy="369332"/>
          </a:xfrm>
          <a:prstGeom prst="rect">
            <a:avLst/>
          </a:prstGeom>
          <a:noFill/>
        </p:spPr>
        <p:txBody>
          <a:bodyPr wrap="none" rtlCol="0">
            <a:spAutoFit/>
          </a:bodyPr>
          <a:lstStyle/>
          <a:p>
            <a:r>
              <a:rPr kumimoji="1" lang="en-US" altLang="zh-CN" dirty="0"/>
              <a:t>electric_power_logic_3.png</a:t>
            </a:r>
            <a:endParaRPr kumimoji="1" lang="zh-CN" altLang="en-US" dirty="0"/>
          </a:p>
        </p:txBody>
      </p:sp>
      <p:grpSp>
        <p:nvGrpSpPr>
          <p:cNvPr id="52" name="组合 51">
            <a:extLst>
              <a:ext uri="{FF2B5EF4-FFF2-40B4-BE49-F238E27FC236}">
                <a16:creationId xmlns:a16="http://schemas.microsoft.com/office/drawing/2014/main" id="{63662960-2989-7944-B5F3-12DC94E67C9B}"/>
              </a:ext>
            </a:extLst>
          </p:cNvPr>
          <p:cNvGrpSpPr/>
          <p:nvPr/>
        </p:nvGrpSpPr>
        <p:grpSpPr>
          <a:xfrm>
            <a:off x="2208761" y="2147731"/>
            <a:ext cx="7235277" cy="3491702"/>
            <a:chOff x="2208761" y="2147731"/>
            <a:chExt cx="7235277" cy="3491702"/>
          </a:xfrm>
        </p:grpSpPr>
        <p:sp>
          <p:nvSpPr>
            <p:cNvPr id="51" name="矩形 50">
              <a:extLst>
                <a:ext uri="{FF2B5EF4-FFF2-40B4-BE49-F238E27FC236}">
                  <a16:creationId xmlns:a16="http://schemas.microsoft.com/office/drawing/2014/main" id="{A08E27F1-CFD7-EF49-889F-F83A22DC9E6B}"/>
                </a:ext>
              </a:extLst>
            </p:cNvPr>
            <p:cNvSpPr/>
            <p:nvPr/>
          </p:nvSpPr>
          <p:spPr>
            <a:xfrm>
              <a:off x="3447142" y="4735638"/>
              <a:ext cx="1459714" cy="541655"/>
            </a:xfrm>
            <a:prstGeom prst="rect">
              <a:avLst/>
            </a:prstGeom>
            <a:solidFill>
              <a:srgbClr val="7C74F8">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 name="直线连接符 7">
              <a:extLst>
                <a:ext uri="{FF2B5EF4-FFF2-40B4-BE49-F238E27FC236}">
                  <a16:creationId xmlns:a16="http://schemas.microsoft.com/office/drawing/2014/main" id="{BB78D6B2-4D44-334C-BDAD-1F6B3F2B6A58}"/>
                </a:ext>
              </a:extLst>
            </p:cNvPr>
            <p:cNvCxnSpPr>
              <a:cxnSpLocks/>
            </p:cNvCxnSpPr>
            <p:nvPr/>
          </p:nvCxnSpPr>
          <p:spPr>
            <a:xfrm>
              <a:off x="2740248" y="2365666"/>
              <a:ext cx="0" cy="2911627"/>
            </a:xfrm>
            <a:prstGeom prst="line">
              <a:avLst/>
            </a:prstGeom>
            <a:ln w="19050">
              <a:solidFill>
                <a:srgbClr val="A2A5BC"/>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DBCB31C0-70EC-7442-BA95-6A5A6475A39B}"/>
                </a:ext>
              </a:extLst>
            </p:cNvPr>
            <p:cNvSpPr txBox="1"/>
            <p:nvPr/>
          </p:nvSpPr>
          <p:spPr>
            <a:xfrm>
              <a:off x="8407089" y="5284526"/>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Hour</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8EC385C4-424B-B149-B68C-3E512DD032E4}"/>
                </a:ext>
              </a:extLst>
            </p:cNvPr>
            <p:cNvSpPr txBox="1"/>
            <p:nvPr/>
          </p:nvSpPr>
          <p:spPr>
            <a:xfrm>
              <a:off x="3313496" y="5331656"/>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t1</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EF55DBB4-763B-034A-9251-CD756A6B4BE1}"/>
                </a:ext>
              </a:extLst>
            </p:cNvPr>
            <p:cNvSpPr txBox="1"/>
            <p:nvPr/>
          </p:nvSpPr>
          <p:spPr>
            <a:xfrm>
              <a:off x="4780282" y="5331656"/>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t2</a:t>
              </a:r>
              <a:endParaRPr lang="zh-CN" altLang="en-US" sz="1400" dirty="0">
                <a:solidFill>
                  <a:srgbClr val="383B55"/>
                </a:solidFill>
                <a:latin typeface="Arial" panose="020B0604020202020204" pitchFamily="34" charset="0"/>
                <a:cs typeface="Arial" panose="020B0604020202020204" pitchFamily="34" charset="0"/>
              </a:endParaRPr>
            </a:p>
          </p:txBody>
        </p:sp>
        <p:cxnSp>
          <p:nvCxnSpPr>
            <p:cNvPr id="12" name="直线箭头连接符 11">
              <a:extLst>
                <a:ext uri="{FF2B5EF4-FFF2-40B4-BE49-F238E27FC236}">
                  <a16:creationId xmlns:a16="http://schemas.microsoft.com/office/drawing/2014/main" id="{FC57CFF0-D17F-4547-89E2-A50AC237F502}"/>
                </a:ext>
              </a:extLst>
            </p:cNvPr>
            <p:cNvCxnSpPr>
              <a:cxnSpLocks/>
            </p:cNvCxnSpPr>
            <p:nvPr/>
          </p:nvCxnSpPr>
          <p:spPr>
            <a:xfrm flipV="1">
              <a:off x="2727236" y="5277293"/>
              <a:ext cx="6073301" cy="7233"/>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连接符 15">
              <a:extLst>
                <a:ext uri="{FF2B5EF4-FFF2-40B4-BE49-F238E27FC236}">
                  <a16:creationId xmlns:a16="http://schemas.microsoft.com/office/drawing/2014/main" id="{329E7472-A02E-C743-904F-64EBAEB188EF}"/>
                </a:ext>
              </a:extLst>
            </p:cNvPr>
            <p:cNvCxnSpPr>
              <a:cxnSpLocks/>
              <a:endCxn id="26" idx="2"/>
            </p:cNvCxnSpPr>
            <p:nvPr/>
          </p:nvCxnSpPr>
          <p:spPr>
            <a:xfrm>
              <a:off x="3439287" y="4735638"/>
              <a:ext cx="1381214" cy="0"/>
            </a:xfrm>
            <a:prstGeom prst="line">
              <a:avLst/>
            </a:prstGeom>
            <a:ln w="19050">
              <a:solidFill>
                <a:srgbClr val="A2A5BC"/>
              </a:solidFill>
            </a:ln>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6F1DD517-D803-1B46-89B3-E2C6EBD3BDA9}"/>
                </a:ext>
              </a:extLst>
            </p:cNvPr>
            <p:cNvCxnSpPr>
              <a:cxnSpLocks/>
            </p:cNvCxnSpPr>
            <p:nvPr/>
          </p:nvCxnSpPr>
          <p:spPr>
            <a:xfrm>
              <a:off x="4906856" y="4111788"/>
              <a:ext cx="0" cy="1172738"/>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cxnSp>
          <p:nvCxnSpPr>
            <p:cNvPr id="18" name="直线连接符 17">
              <a:extLst>
                <a:ext uri="{FF2B5EF4-FFF2-40B4-BE49-F238E27FC236}">
                  <a16:creationId xmlns:a16="http://schemas.microsoft.com/office/drawing/2014/main" id="{85562879-E923-1E40-8118-958BA9AFA136}"/>
                </a:ext>
              </a:extLst>
            </p:cNvPr>
            <p:cNvCxnSpPr>
              <a:cxnSpLocks/>
            </p:cNvCxnSpPr>
            <p:nvPr/>
          </p:nvCxnSpPr>
          <p:spPr>
            <a:xfrm>
              <a:off x="3447142" y="4812073"/>
              <a:ext cx="0" cy="465220"/>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2CCD95A-5753-2B47-8DB5-0DB586EB7535}"/>
                </a:ext>
              </a:extLst>
            </p:cNvPr>
            <p:cNvSpPr txBox="1"/>
            <p:nvPr/>
          </p:nvSpPr>
          <p:spPr>
            <a:xfrm>
              <a:off x="2208761" y="2147731"/>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kWh</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21" name="文本框 20">
              <a:extLst>
                <a:ext uri="{FF2B5EF4-FFF2-40B4-BE49-F238E27FC236}">
                  <a16:creationId xmlns:a16="http://schemas.microsoft.com/office/drawing/2014/main" id="{2AEB64AE-BE5E-4D4B-8F12-C87D0149F94F}"/>
                </a:ext>
              </a:extLst>
            </p:cNvPr>
            <p:cNvSpPr txBox="1"/>
            <p:nvPr/>
          </p:nvSpPr>
          <p:spPr>
            <a:xfrm>
              <a:off x="4452772" y="4408375"/>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P1</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26" name="椭圆 25">
              <a:extLst>
                <a:ext uri="{FF2B5EF4-FFF2-40B4-BE49-F238E27FC236}">
                  <a16:creationId xmlns:a16="http://schemas.microsoft.com/office/drawing/2014/main" id="{1F5780A4-773E-504B-B4A0-856E5B244180}"/>
                </a:ext>
              </a:extLst>
            </p:cNvPr>
            <p:cNvSpPr/>
            <p:nvPr/>
          </p:nvSpPr>
          <p:spPr>
            <a:xfrm>
              <a:off x="4820501" y="4649283"/>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27" name="文本框 26">
              <a:extLst>
                <a:ext uri="{FF2B5EF4-FFF2-40B4-BE49-F238E27FC236}">
                  <a16:creationId xmlns:a16="http://schemas.microsoft.com/office/drawing/2014/main" id="{5CA9D40A-1B39-BD44-A653-20662C875B5D}"/>
                </a:ext>
              </a:extLst>
            </p:cNvPr>
            <p:cNvSpPr txBox="1"/>
            <p:nvPr/>
          </p:nvSpPr>
          <p:spPr>
            <a:xfrm>
              <a:off x="6006315" y="5331656"/>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t3</a:t>
              </a:r>
              <a:endParaRPr lang="zh-CN" altLang="en-US" sz="1400" dirty="0">
                <a:solidFill>
                  <a:srgbClr val="383B55"/>
                </a:solidFill>
                <a:latin typeface="Arial" panose="020B0604020202020204" pitchFamily="34" charset="0"/>
                <a:cs typeface="Arial" panose="020B0604020202020204" pitchFamily="34" charset="0"/>
              </a:endParaRPr>
            </a:p>
          </p:txBody>
        </p:sp>
        <p:cxnSp>
          <p:nvCxnSpPr>
            <p:cNvPr id="28" name="直线连接符 27">
              <a:extLst>
                <a:ext uri="{FF2B5EF4-FFF2-40B4-BE49-F238E27FC236}">
                  <a16:creationId xmlns:a16="http://schemas.microsoft.com/office/drawing/2014/main" id="{63A0C8EF-6228-F447-8025-6C0A723AD1BD}"/>
                </a:ext>
              </a:extLst>
            </p:cNvPr>
            <p:cNvCxnSpPr>
              <a:cxnSpLocks/>
            </p:cNvCxnSpPr>
            <p:nvPr/>
          </p:nvCxnSpPr>
          <p:spPr>
            <a:xfrm>
              <a:off x="6158942" y="3264764"/>
              <a:ext cx="0" cy="2019762"/>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070FD638-D88D-F44A-805D-DE8F2D02092C}"/>
                </a:ext>
              </a:extLst>
            </p:cNvPr>
            <p:cNvSpPr/>
            <p:nvPr/>
          </p:nvSpPr>
          <p:spPr>
            <a:xfrm>
              <a:off x="6072587" y="4025433"/>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0" name="文本框 29">
              <a:extLst>
                <a:ext uri="{FF2B5EF4-FFF2-40B4-BE49-F238E27FC236}">
                  <a16:creationId xmlns:a16="http://schemas.microsoft.com/office/drawing/2014/main" id="{0426CA35-3547-1C4B-B6F1-CD2CF66D6A98}"/>
                </a:ext>
              </a:extLst>
            </p:cNvPr>
            <p:cNvSpPr txBox="1"/>
            <p:nvPr/>
          </p:nvSpPr>
          <p:spPr>
            <a:xfrm>
              <a:off x="7293320" y="5331656"/>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t4</a:t>
              </a:r>
              <a:endParaRPr lang="zh-CN" altLang="en-US" sz="1400" dirty="0">
                <a:solidFill>
                  <a:srgbClr val="383B55"/>
                </a:solidFill>
                <a:latin typeface="Arial" panose="020B0604020202020204" pitchFamily="34" charset="0"/>
                <a:cs typeface="Arial" panose="020B0604020202020204" pitchFamily="34" charset="0"/>
              </a:endParaRPr>
            </a:p>
          </p:txBody>
        </p:sp>
        <p:cxnSp>
          <p:nvCxnSpPr>
            <p:cNvPr id="31" name="直线连接符 30">
              <a:extLst>
                <a:ext uri="{FF2B5EF4-FFF2-40B4-BE49-F238E27FC236}">
                  <a16:creationId xmlns:a16="http://schemas.microsoft.com/office/drawing/2014/main" id="{43D7B01C-ABEC-154A-9C0E-B899220F9CC8}"/>
                </a:ext>
              </a:extLst>
            </p:cNvPr>
            <p:cNvCxnSpPr>
              <a:cxnSpLocks/>
              <a:stCxn id="32" idx="4"/>
            </p:cNvCxnSpPr>
            <p:nvPr/>
          </p:nvCxnSpPr>
          <p:spPr>
            <a:xfrm>
              <a:off x="7445947" y="3351119"/>
              <a:ext cx="0" cy="1933407"/>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84BD265D-AEA0-8A4D-A55C-5B716E1177EA}"/>
                </a:ext>
              </a:extLst>
            </p:cNvPr>
            <p:cNvSpPr/>
            <p:nvPr/>
          </p:nvSpPr>
          <p:spPr>
            <a:xfrm>
              <a:off x="7359592" y="317840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cxnSp>
          <p:nvCxnSpPr>
            <p:cNvPr id="33" name="直线连接符 32">
              <a:extLst>
                <a:ext uri="{FF2B5EF4-FFF2-40B4-BE49-F238E27FC236}">
                  <a16:creationId xmlns:a16="http://schemas.microsoft.com/office/drawing/2014/main" id="{17AD5BA1-3CAF-CF44-BDD8-D1EA6C32B4A0}"/>
                </a:ext>
              </a:extLst>
            </p:cNvPr>
            <p:cNvCxnSpPr>
              <a:cxnSpLocks/>
              <a:endCxn id="29" idx="2"/>
            </p:cNvCxnSpPr>
            <p:nvPr/>
          </p:nvCxnSpPr>
          <p:spPr>
            <a:xfrm>
              <a:off x="4906856" y="4111788"/>
              <a:ext cx="1165731" cy="0"/>
            </a:xfrm>
            <a:prstGeom prst="line">
              <a:avLst/>
            </a:prstGeom>
            <a:ln w="19050">
              <a:solidFill>
                <a:srgbClr val="A2A5BC"/>
              </a:solidFill>
            </a:ln>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A0020A18-A700-DB45-BBF3-3C69A5FC5D48}"/>
                </a:ext>
              </a:extLst>
            </p:cNvPr>
            <p:cNvCxnSpPr>
              <a:cxnSpLocks/>
              <a:endCxn id="32" idx="2"/>
            </p:cNvCxnSpPr>
            <p:nvPr/>
          </p:nvCxnSpPr>
          <p:spPr>
            <a:xfrm>
              <a:off x="6158942" y="3264764"/>
              <a:ext cx="1200650" cy="0"/>
            </a:xfrm>
            <a:prstGeom prst="line">
              <a:avLst/>
            </a:prstGeom>
            <a:ln w="19050">
              <a:solidFill>
                <a:srgbClr val="A2A5BC"/>
              </a:solidFill>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B7532FB5-161E-7749-A2DB-20BC3FA4E010}"/>
                </a:ext>
              </a:extLst>
            </p:cNvPr>
            <p:cNvSpPr txBox="1"/>
            <p:nvPr/>
          </p:nvSpPr>
          <p:spPr>
            <a:xfrm>
              <a:off x="5707841" y="3815202"/>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P2</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50" name="文本框 49">
              <a:extLst>
                <a:ext uri="{FF2B5EF4-FFF2-40B4-BE49-F238E27FC236}">
                  <a16:creationId xmlns:a16="http://schemas.microsoft.com/office/drawing/2014/main" id="{BF0CE629-F54C-A14A-BD27-78F01CCF25E4}"/>
                </a:ext>
              </a:extLst>
            </p:cNvPr>
            <p:cNvSpPr txBox="1"/>
            <p:nvPr/>
          </p:nvSpPr>
          <p:spPr>
            <a:xfrm>
              <a:off x="7013827" y="2916660"/>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P3</a:t>
              </a:r>
              <a:endParaRPr lang="zh-CN" altLang="en-US" sz="1400" dirty="0">
                <a:solidFill>
                  <a:srgbClr val="383B55"/>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577786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EF9A0F7-F1C0-464D-9187-BC85382E6AAF}"/>
              </a:ext>
            </a:extLst>
          </p:cNvPr>
          <p:cNvSpPr txBox="1"/>
          <p:nvPr/>
        </p:nvSpPr>
        <p:spPr>
          <a:xfrm>
            <a:off x="5181600" y="304800"/>
            <a:ext cx="2837636" cy="369332"/>
          </a:xfrm>
          <a:prstGeom prst="rect">
            <a:avLst/>
          </a:prstGeom>
          <a:noFill/>
        </p:spPr>
        <p:txBody>
          <a:bodyPr wrap="none" rtlCol="0">
            <a:spAutoFit/>
          </a:bodyPr>
          <a:lstStyle/>
          <a:p>
            <a:r>
              <a:rPr kumimoji="1" lang="en-US" altLang="zh-CN" dirty="0"/>
              <a:t>electric_power_logic_4.png</a:t>
            </a:r>
            <a:endParaRPr kumimoji="1" lang="zh-CN" altLang="en-US" dirty="0"/>
          </a:p>
        </p:txBody>
      </p:sp>
      <p:grpSp>
        <p:nvGrpSpPr>
          <p:cNvPr id="70" name="组合 69">
            <a:extLst>
              <a:ext uri="{FF2B5EF4-FFF2-40B4-BE49-F238E27FC236}">
                <a16:creationId xmlns:a16="http://schemas.microsoft.com/office/drawing/2014/main" id="{866F9980-695C-7340-B1CB-E60DC2FE0DA7}"/>
              </a:ext>
            </a:extLst>
          </p:cNvPr>
          <p:cNvGrpSpPr/>
          <p:nvPr/>
        </p:nvGrpSpPr>
        <p:grpSpPr>
          <a:xfrm>
            <a:off x="2208761" y="2147731"/>
            <a:ext cx="7235277" cy="3491702"/>
            <a:chOff x="2208761" y="2147731"/>
            <a:chExt cx="7235277" cy="3491702"/>
          </a:xfrm>
        </p:grpSpPr>
        <p:sp>
          <p:nvSpPr>
            <p:cNvPr id="40" name="矩形 39">
              <a:extLst>
                <a:ext uri="{FF2B5EF4-FFF2-40B4-BE49-F238E27FC236}">
                  <a16:creationId xmlns:a16="http://schemas.microsoft.com/office/drawing/2014/main" id="{351B9E02-CD78-BF4E-BA96-35E479C70ED6}"/>
                </a:ext>
              </a:extLst>
            </p:cNvPr>
            <p:cNvSpPr/>
            <p:nvPr/>
          </p:nvSpPr>
          <p:spPr>
            <a:xfrm>
              <a:off x="3447142" y="4735638"/>
              <a:ext cx="1459714" cy="541655"/>
            </a:xfrm>
            <a:prstGeom prst="rect">
              <a:avLst/>
            </a:prstGeom>
            <a:solidFill>
              <a:srgbClr val="7C74F8">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1" name="直线连接符 40">
              <a:extLst>
                <a:ext uri="{FF2B5EF4-FFF2-40B4-BE49-F238E27FC236}">
                  <a16:creationId xmlns:a16="http://schemas.microsoft.com/office/drawing/2014/main" id="{C7B05848-3B72-D24E-9A52-85A309E40887}"/>
                </a:ext>
              </a:extLst>
            </p:cNvPr>
            <p:cNvCxnSpPr>
              <a:cxnSpLocks/>
            </p:cNvCxnSpPr>
            <p:nvPr/>
          </p:nvCxnSpPr>
          <p:spPr>
            <a:xfrm>
              <a:off x="2740248" y="2365666"/>
              <a:ext cx="0" cy="2911627"/>
            </a:xfrm>
            <a:prstGeom prst="line">
              <a:avLst/>
            </a:prstGeom>
            <a:ln w="19050">
              <a:solidFill>
                <a:srgbClr val="A2A5BC"/>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D9AB8B62-F994-304A-BE63-139AEFF43DDE}"/>
                </a:ext>
              </a:extLst>
            </p:cNvPr>
            <p:cNvSpPr txBox="1"/>
            <p:nvPr/>
          </p:nvSpPr>
          <p:spPr>
            <a:xfrm>
              <a:off x="8407089" y="5284526"/>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Hour</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43" name="文本框 42">
              <a:extLst>
                <a:ext uri="{FF2B5EF4-FFF2-40B4-BE49-F238E27FC236}">
                  <a16:creationId xmlns:a16="http://schemas.microsoft.com/office/drawing/2014/main" id="{D1253B56-FBC1-7C41-AE86-38160827CBE5}"/>
                </a:ext>
              </a:extLst>
            </p:cNvPr>
            <p:cNvSpPr txBox="1"/>
            <p:nvPr/>
          </p:nvSpPr>
          <p:spPr>
            <a:xfrm>
              <a:off x="3313496" y="5331656"/>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t1</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44" name="文本框 43">
              <a:extLst>
                <a:ext uri="{FF2B5EF4-FFF2-40B4-BE49-F238E27FC236}">
                  <a16:creationId xmlns:a16="http://schemas.microsoft.com/office/drawing/2014/main" id="{7E132602-4BFF-A342-A28D-988DAFE125EA}"/>
                </a:ext>
              </a:extLst>
            </p:cNvPr>
            <p:cNvSpPr txBox="1"/>
            <p:nvPr/>
          </p:nvSpPr>
          <p:spPr>
            <a:xfrm>
              <a:off x="4780282" y="5331656"/>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t2</a:t>
              </a:r>
              <a:endParaRPr lang="zh-CN" altLang="en-US" sz="1400" dirty="0">
                <a:solidFill>
                  <a:srgbClr val="383B55"/>
                </a:solidFill>
                <a:latin typeface="Arial" panose="020B0604020202020204" pitchFamily="34" charset="0"/>
                <a:cs typeface="Arial" panose="020B0604020202020204" pitchFamily="34" charset="0"/>
              </a:endParaRPr>
            </a:p>
          </p:txBody>
        </p:sp>
        <p:cxnSp>
          <p:nvCxnSpPr>
            <p:cNvPr id="45" name="直线箭头连接符 44">
              <a:extLst>
                <a:ext uri="{FF2B5EF4-FFF2-40B4-BE49-F238E27FC236}">
                  <a16:creationId xmlns:a16="http://schemas.microsoft.com/office/drawing/2014/main" id="{1C13F8D9-02ED-0043-A8EE-3235F634FDEB}"/>
                </a:ext>
              </a:extLst>
            </p:cNvPr>
            <p:cNvCxnSpPr>
              <a:cxnSpLocks/>
            </p:cNvCxnSpPr>
            <p:nvPr/>
          </p:nvCxnSpPr>
          <p:spPr>
            <a:xfrm flipV="1">
              <a:off x="2727236" y="5277293"/>
              <a:ext cx="6073301" cy="7233"/>
            </a:xfrm>
            <a:prstGeom prst="straightConnector1">
              <a:avLst/>
            </a:prstGeom>
            <a:ln w="19050">
              <a:solidFill>
                <a:srgbClr val="A2A5BC"/>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线连接符 45">
              <a:extLst>
                <a:ext uri="{FF2B5EF4-FFF2-40B4-BE49-F238E27FC236}">
                  <a16:creationId xmlns:a16="http://schemas.microsoft.com/office/drawing/2014/main" id="{2D7AC5B4-9DDC-9F40-AD78-53AE5C77D78C}"/>
                </a:ext>
              </a:extLst>
            </p:cNvPr>
            <p:cNvCxnSpPr>
              <a:cxnSpLocks/>
              <a:stCxn id="62" idx="7"/>
              <a:endCxn id="51" idx="2"/>
            </p:cNvCxnSpPr>
            <p:nvPr/>
          </p:nvCxnSpPr>
          <p:spPr>
            <a:xfrm flipV="1">
              <a:off x="3508203" y="4122328"/>
              <a:ext cx="1296150" cy="590466"/>
            </a:xfrm>
            <a:prstGeom prst="line">
              <a:avLst/>
            </a:prstGeom>
            <a:ln w="19050">
              <a:solidFill>
                <a:srgbClr val="A2A5BC"/>
              </a:solidFill>
            </a:ln>
          </p:spPr>
          <p:style>
            <a:lnRef idx="1">
              <a:schemeClr val="accent1"/>
            </a:lnRef>
            <a:fillRef idx="0">
              <a:schemeClr val="accent1"/>
            </a:fillRef>
            <a:effectRef idx="0">
              <a:schemeClr val="accent1"/>
            </a:effectRef>
            <a:fontRef idx="minor">
              <a:schemeClr val="tx1"/>
            </a:fontRef>
          </p:style>
        </p:cxnSp>
        <p:cxnSp>
          <p:nvCxnSpPr>
            <p:cNvPr id="47" name="直线连接符 46">
              <a:extLst>
                <a:ext uri="{FF2B5EF4-FFF2-40B4-BE49-F238E27FC236}">
                  <a16:creationId xmlns:a16="http://schemas.microsoft.com/office/drawing/2014/main" id="{ED38A1A5-FA76-4646-BEA1-4A82A34FE17A}"/>
                </a:ext>
              </a:extLst>
            </p:cNvPr>
            <p:cNvCxnSpPr>
              <a:cxnSpLocks/>
            </p:cNvCxnSpPr>
            <p:nvPr/>
          </p:nvCxnSpPr>
          <p:spPr>
            <a:xfrm>
              <a:off x="4906856" y="4111788"/>
              <a:ext cx="0" cy="1172738"/>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cxnSp>
          <p:nvCxnSpPr>
            <p:cNvPr id="48" name="直线连接符 47">
              <a:extLst>
                <a:ext uri="{FF2B5EF4-FFF2-40B4-BE49-F238E27FC236}">
                  <a16:creationId xmlns:a16="http://schemas.microsoft.com/office/drawing/2014/main" id="{0951AFD4-20D4-324F-817A-7C1E9EE7727A}"/>
                </a:ext>
              </a:extLst>
            </p:cNvPr>
            <p:cNvCxnSpPr>
              <a:cxnSpLocks/>
            </p:cNvCxnSpPr>
            <p:nvPr/>
          </p:nvCxnSpPr>
          <p:spPr>
            <a:xfrm>
              <a:off x="3447142" y="4812073"/>
              <a:ext cx="0" cy="465220"/>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365660AE-E06E-F44D-AFD6-F9687DF5028B}"/>
                </a:ext>
              </a:extLst>
            </p:cNvPr>
            <p:cNvSpPr txBox="1"/>
            <p:nvPr/>
          </p:nvSpPr>
          <p:spPr>
            <a:xfrm>
              <a:off x="2208761" y="2147731"/>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kWh</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50" name="文本框 49">
              <a:extLst>
                <a:ext uri="{FF2B5EF4-FFF2-40B4-BE49-F238E27FC236}">
                  <a16:creationId xmlns:a16="http://schemas.microsoft.com/office/drawing/2014/main" id="{48F208E4-BFA4-3D47-891E-694BE9BD0EEA}"/>
                </a:ext>
              </a:extLst>
            </p:cNvPr>
            <p:cNvSpPr txBox="1"/>
            <p:nvPr/>
          </p:nvSpPr>
          <p:spPr>
            <a:xfrm>
              <a:off x="3139647" y="4406128"/>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P1</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51" name="椭圆 50">
              <a:extLst>
                <a:ext uri="{FF2B5EF4-FFF2-40B4-BE49-F238E27FC236}">
                  <a16:creationId xmlns:a16="http://schemas.microsoft.com/office/drawing/2014/main" id="{360B6331-9EF3-6144-9E07-16EAD89D1EE1}"/>
                </a:ext>
              </a:extLst>
            </p:cNvPr>
            <p:cNvSpPr/>
            <p:nvPr/>
          </p:nvSpPr>
          <p:spPr>
            <a:xfrm>
              <a:off x="4804353" y="4035973"/>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52" name="文本框 51">
              <a:extLst>
                <a:ext uri="{FF2B5EF4-FFF2-40B4-BE49-F238E27FC236}">
                  <a16:creationId xmlns:a16="http://schemas.microsoft.com/office/drawing/2014/main" id="{1D1CD5F1-F3CD-6646-8021-61CB9B01FCEA}"/>
                </a:ext>
              </a:extLst>
            </p:cNvPr>
            <p:cNvSpPr txBox="1"/>
            <p:nvPr/>
          </p:nvSpPr>
          <p:spPr>
            <a:xfrm>
              <a:off x="6006315" y="5331656"/>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t3</a:t>
              </a:r>
              <a:endParaRPr lang="zh-CN" altLang="en-US" sz="1400" dirty="0">
                <a:solidFill>
                  <a:srgbClr val="383B55"/>
                </a:solidFill>
                <a:latin typeface="Arial" panose="020B0604020202020204" pitchFamily="34" charset="0"/>
                <a:cs typeface="Arial" panose="020B0604020202020204" pitchFamily="34" charset="0"/>
              </a:endParaRPr>
            </a:p>
          </p:txBody>
        </p:sp>
        <p:cxnSp>
          <p:nvCxnSpPr>
            <p:cNvPr id="53" name="直线连接符 52">
              <a:extLst>
                <a:ext uri="{FF2B5EF4-FFF2-40B4-BE49-F238E27FC236}">
                  <a16:creationId xmlns:a16="http://schemas.microsoft.com/office/drawing/2014/main" id="{ECF6D54B-0BA5-7947-9D8B-8EF64EAD72E8}"/>
                </a:ext>
              </a:extLst>
            </p:cNvPr>
            <p:cNvCxnSpPr>
              <a:cxnSpLocks/>
              <a:stCxn id="54" idx="4"/>
            </p:cNvCxnSpPr>
            <p:nvPr/>
          </p:nvCxnSpPr>
          <p:spPr>
            <a:xfrm>
              <a:off x="6158942" y="4198143"/>
              <a:ext cx="0" cy="1086383"/>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D0562EC1-8562-4E4E-B4DF-11A82426EC56}"/>
                </a:ext>
              </a:extLst>
            </p:cNvPr>
            <p:cNvSpPr/>
            <p:nvPr/>
          </p:nvSpPr>
          <p:spPr>
            <a:xfrm>
              <a:off x="6072587" y="4025433"/>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55" name="文本框 54">
              <a:extLst>
                <a:ext uri="{FF2B5EF4-FFF2-40B4-BE49-F238E27FC236}">
                  <a16:creationId xmlns:a16="http://schemas.microsoft.com/office/drawing/2014/main" id="{AF40C682-A4DA-5A44-A8B9-EAF4DDF7365C}"/>
                </a:ext>
              </a:extLst>
            </p:cNvPr>
            <p:cNvSpPr txBox="1"/>
            <p:nvPr/>
          </p:nvSpPr>
          <p:spPr>
            <a:xfrm>
              <a:off x="7293320" y="5331656"/>
              <a:ext cx="440003"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t4</a:t>
              </a:r>
              <a:endParaRPr lang="zh-CN" altLang="en-US" sz="1400" dirty="0">
                <a:solidFill>
                  <a:srgbClr val="383B55"/>
                </a:solidFill>
                <a:latin typeface="Arial" panose="020B0604020202020204" pitchFamily="34" charset="0"/>
                <a:cs typeface="Arial" panose="020B0604020202020204" pitchFamily="34" charset="0"/>
              </a:endParaRPr>
            </a:p>
          </p:txBody>
        </p:sp>
        <p:cxnSp>
          <p:nvCxnSpPr>
            <p:cNvPr id="56" name="直线连接符 55">
              <a:extLst>
                <a:ext uri="{FF2B5EF4-FFF2-40B4-BE49-F238E27FC236}">
                  <a16:creationId xmlns:a16="http://schemas.microsoft.com/office/drawing/2014/main" id="{56672DE9-4855-0C4B-8143-E5711E3B02C2}"/>
                </a:ext>
              </a:extLst>
            </p:cNvPr>
            <p:cNvCxnSpPr>
              <a:cxnSpLocks/>
              <a:stCxn id="57" idx="4"/>
            </p:cNvCxnSpPr>
            <p:nvPr/>
          </p:nvCxnSpPr>
          <p:spPr>
            <a:xfrm>
              <a:off x="7445947" y="3351119"/>
              <a:ext cx="0" cy="1933407"/>
            </a:xfrm>
            <a:prstGeom prst="line">
              <a:avLst/>
            </a:prstGeom>
            <a:ln>
              <a:solidFill>
                <a:srgbClr val="A2A5BC"/>
              </a:solidFill>
              <a:prstDash val="dash"/>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C288F248-3F8B-4142-A67E-C31429A94A91}"/>
                </a:ext>
              </a:extLst>
            </p:cNvPr>
            <p:cNvSpPr/>
            <p:nvPr/>
          </p:nvSpPr>
          <p:spPr>
            <a:xfrm>
              <a:off x="7359592" y="3178409"/>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cxnSp>
          <p:nvCxnSpPr>
            <p:cNvPr id="58" name="直线连接符 57">
              <a:extLst>
                <a:ext uri="{FF2B5EF4-FFF2-40B4-BE49-F238E27FC236}">
                  <a16:creationId xmlns:a16="http://schemas.microsoft.com/office/drawing/2014/main" id="{6EF47D60-D5B2-6C47-A1A7-98FB27BB1479}"/>
                </a:ext>
              </a:extLst>
            </p:cNvPr>
            <p:cNvCxnSpPr>
              <a:cxnSpLocks/>
              <a:endCxn id="54" idx="2"/>
            </p:cNvCxnSpPr>
            <p:nvPr/>
          </p:nvCxnSpPr>
          <p:spPr>
            <a:xfrm>
              <a:off x="4906856" y="4111788"/>
              <a:ext cx="1165731" cy="0"/>
            </a:xfrm>
            <a:prstGeom prst="line">
              <a:avLst/>
            </a:prstGeom>
            <a:ln w="19050">
              <a:solidFill>
                <a:srgbClr val="A2A5BC"/>
              </a:solidFill>
            </a:ln>
          </p:spPr>
          <p:style>
            <a:lnRef idx="1">
              <a:schemeClr val="accent1"/>
            </a:lnRef>
            <a:fillRef idx="0">
              <a:schemeClr val="accent1"/>
            </a:fillRef>
            <a:effectRef idx="0">
              <a:schemeClr val="accent1"/>
            </a:effectRef>
            <a:fontRef idx="minor">
              <a:schemeClr val="tx1"/>
            </a:fontRef>
          </p:style>
        </p:cxnSp>
        <p:cxnSp>
          <p:nvCxnSpPr>
            <p:cNvPr id="59" name="直线连接符 58">
              <a:extLst>
                <a:ext uri="{FF2B5EF4-FFF2-40B4-BE49-F238E27FC236}">
                  <a16:creationId xmlns:a16="http://schemas.microsoft.com/office/drawing/2014/main" id="{C8C2ADA8-42CE-5C4A-B312-2C1E1E122E0C}"/>
                </a:ext>
              </a:extLst>
            </p:cNvPr>
            <p:cNvCxnSpPr>
              <a:cxnSpLocks/>
              <a:stCxn id="54" idx="6"/>
              <a:endCxn id="57" idx="2"/>
            </p:cNvCxnSpPr>
            <p:nvPr/>
          </p:nvCxnSpPr>
          <p:spPr>
            <a:xfrm flipV="1">
              <a:off x="6245297" y="3264764"/>
              <a:ext cx="1114295" cy="847024"/>
            </a:xfrm>
            <a:prstGeom prst="line">
              <a:avLst/>
            </a:prstGeom>
            <a:ln w="19050">
              <a:solidFill>
                <a:srgbClr val="A2A5BC"/>
              </a:solidFill>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66F77A42-7DE3-5D40-99AE-F15D0F007985}"/>
                </a:ext>
              </a:extLst>
            </p:cNvPr>
            <p:cNvSpPr txBox="1"/>
            <p:nvPr/>
          </p:nvSpPr>
          <p:spPr>
            <a:xfrm>
              <a:off x="5707841" y="3728196"/>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P3</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61" name="文本框 60">
              <a:extLst>
                <a:ext uri="{FF2B5EF4-FFF2-40B4-BE49-F238E27FC236}">
                  <a16:creationId xmlns:a16="http://schemas.microsoft.com/office/drawing/2014/main" id="{08634566-886A-3E4B-B3DA-853763576BCE}"/>
                </a:ext>
              </a:extLst>
            </p:cNvPr>
            <p:cNvSpPr txBox="1"/>
            <p:nvPr/>
          </p:nvSpPr>
          <p:spPr>
            <a:xfrm>
              <a:off x="7013827" y="2916660"/>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P4</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62" name="椭圆 61">
              <a:extLst>
                <a:ext uri="{FF2B5EF4-FFF2-40B4-BE49-F238E27FC236}">
                  <a16:creationId xmlns:a16="http://schemas.microsoft.com/office/drawing/2014/main" id="{DF6F28B1-2DB4-1046-B4C4-AC288B1DB572}"/>
                </a:ext>
              </a:extLst>
            </p:cNvPr>
            <p:cNvSpPr/>
            <p:nvPr/>
          </p:nvSpPr>
          <p:spPr>
            <a:xfrm>
              <a:off x="3360786" y="4687501"/>
              <a:ext cx="172710" cy="172710"/>
            </a:xfrm>
            <a:prstGeom prst="ellipse">
              <a:avLst/>
            </a:prstGeom>
            <a:solidFill>
              <a:srgbClr val="187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64" name="文本框 63">
              <a:extLst>
                <a:ext uri="{FF2B5EF4-FFF2-40B4-BE49-F238E27FC236}">
                  <a16:creationId xmlns:a16="http://schemas.microsoft.com/office/drawing/2014/main" id="{6EA7BE7C-AF6C-9C45-8A3D-A6D3B2F375D3}"/>
                </a:ext>
              </a:extLst>
            </p:cNvPr>
            <p:cNvSpPr txBox="1"/>
            <p:nvPr/>
          </p:nvSpPr>
          <p:spPr>
            <a:xfrm>
              <a:off x="4670892" y="3739668"/>
              <a:ext cx="1036949" cy="307777"/>
            </a:xfrm>
            <a:prstGeom prst="rect">
              <a:avLst/>
            </a:prstGeom>
            <a:noFill/>
          </p:spPr>
          <p:txBody>
            <a:bodyPr wrap="square" rtlCol="0">
              <a:spAutoFit/>
            </a:bodyPr>
            <a:lstStyle/>
            <a:p>
              <a:r>
                <a:rPr lang="en-US" altLang="zh-CN" sz="1400" dirty="0">
                  <a:solidFill>
                    <a:srgbClr val="383B55"/>
                  </a:solidFill>
                  <a:latin typeface="Arial" panose="020B0604020202020204" pitchFamily="34" charset="0"/>
                  <a:cs typeface="Arial" panose="020B0604020202020204" pitchFamily="34" charset="0"/>
                </a:rPr>
                <a:t>P2</a:t>
              </a:r>
              <a:endParaRPr lang="zh-CN" altLang="en-US" sz="1400" dirty="0">
                <a:solidFill>
                  <a:srgbClr val="383B55"/>
                </a:solidFill>
                <a:latin typeface="Arial" panose="020B0604020202020204" pitchFamily="34" charset="0"/>
                <a:cs typeface="Arial" panose="020B0604020202020204" pitchFamily="34" charset="0"/>
              </a:endParaRPr>
            </a:p>
          </p:txBody>
        </p:sp>
        <p:sp>
          <p:nvSpPr>
            <p:cNvPr id="66" name="直角三角形 65">
              <a:extLst>
                <a:ext uri="{FF2B5EF4-FFF2-40B4-BE49-F238E27FC236}">
                  <a16:creationId xmlns:a16="http://schemas.microsoft.com/office/drawing/2014/main" id="{5180AE49-5240-2B4B-AD98-8CD9EF7BDB53}"/>
                </a:ext>
              </a:extLst>
            </p:cNvPr>
            <p:cNvSpPr/>
            <p:nvPr/>
          </p:nvSpPr>
          <p:spPr>
            <a:xfrm flipH="1">
              <a:off x="3458336" y="4058917"/>
              <a:ext cx="1448520" cy="676721"/>
            </a:xfrm>
            <a:prstGeom prst="rtTriangle">
              <a:avLst/>
            </a:prstGeom>
            <a:solidFill>
              <a:srgbClr val="7C74F8">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2413519161"/>
      </p:ext>
    </p:extLst>
  </p:cSld>
  <p:clrMapOvr>
    <a:masterClrMapping/>
  </p:clrMapOvr>
</p:sld>
</file>

<file path=ppt/theme/theme1.xml><?xml version="1.0" encoding="utf-8"?>
<a:theme xmlns:a="http://schemas.openxmlformats.org/drawingml/2006/main" name="1_自定义设计方案">
  <a:themeElements>
    <a:clrScheme name="Dark">
      <a:dk1>
        <a:srgbClr val="FFFFFF"/>
      </a:dk1>
      <a:lt1>
        <a:srgbClr val="000000"/>
      </a:lt1>
      <a:dk2>
        <a:srgbClr val="FFFFFF"/>
      </a:dk2>
      <a:lt2>
        <a:srgbClr val="192236"/>
      </a:lt2>
      <a:accent1>
        <a:srgbClr val="086FF9"/>
      </a:accent1>
      <a:accent2>
        <a:srgbClr val="3B75D3"/>
      </a:accent2>
      <a:accent3>
        <a:srgbClr val="4E5460"/>
      </a:accent3>
      <a:accent4>
        <a:srgbClr val="FAC500"/>
      </a:accent4>
      <a:accent5>
        <a:srgbClr val="C45B0C"/>
      </a:accent5>
      <a:accent6>
        <a:srgbClr val="71B048"/>
      </a:accent6>
      <a:hlink>
        <a:srgbClr val="ED7D30"/>
      </a:hlink>
      <a:folHlink>
        <a:srgbClr val="D0CECF"/>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vision Digital Template Dark - V1" id="{68517B1C-0C70-E148-916E-B90A77991AB6}" vid="{2BCA7564-05CA-BA43-B096-F7EC0741C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870C377-E231-D34E-A88A-8418F6A43923}">
  <we:reference id="wa104178141" version="3.0.11.21"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1_自定义设计方案</Template>
  <TotalTime>12074</TotalTime>
  <Words>2342</Words>
  <Application>Microsoft Office PowerPoint</Application>
  <PresentationFormat>宽屏</PresentationFormat>
  <Paragraphs>633</Paragraphs>
  <Slides>33</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D-DIN</vt:lpstr>
      <vt:lpstr>Helvetica Light</vt:lpstr>
      <vt:lpstr>Helvetica Neue Thin</vt:lpstr>
      <vt:lpstr>等线</vt:lpstr>
      <vt:lpstr>等线 Light</vt:lpstr>
      <vt:lpstr>Microsoft YaHei</vt:lpstr>
      <vt:lpstr>Microsoft YaHei</vt:lpstr>
      <vt:lpstr>Arial</vt:lpstr>
      <vt:lpstr>Calibri</vt:lpstr>
      <vt:lpstr>Helvetica</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EnOS™ Enterprise Data Platform </vt:lpstr>
      <vt:lpstr>Data Flow After IoT Hub</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EnOS graphic guidelines</dc:title>
  <dc:creator>Zinan Wang(Outsourcing)</dc:creator>
  <cp:lastModifiedBy>Jimmy Chen</cp:lastModifiedBy>
  <cp:revision>497</cp:revision>
  <dcterms:created xsi:type="dcterms:W3CDTF">2018-10-23T04:04:46Z</dcterms:created>
  <dcterms:modified xsi:type="dcterms:W3CDTF">2020-05-27T05:35:24Z</dcterms:modified>
</cp:coreProperties>
</file>