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3" r:id="rId1"/>
  </p:sldMasterIdLst>
  <p:notesMasterIdLst>
    <p:notesMasterId r:id="rId9"/>
  </p:notesMasterIdLst>
  <p:handoutMasterIdLst>
    <p:handoutMasterId r:id="rId10"/>
  </p:handoutMasterIdLst>
  <p:sldIdLst>
    <p:sldId id="312" r:id="rId2"/>
    <p:sldId id="313" r:id="rId3"/>
    <p:sldId id="263" r:id="rId4"/>
    <p:sldId id="264" r:id="rId5"/>
    <p:sldId id="265" r:id="rId6"/>
    <p:sldId id="314" r:id="rId7"/>
    <p:sldId id="31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12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3B55"/>
    <a:srgbClr val="0A6EFA"/>
    <a:srgbClr val="5E6280"/>
    <a:srgbClr val="1872F6"/>
    <a:srgbClr val="5B9AFC"/>
    <a:srgbClr val="A2A5BC"/>
    <a:srgbClr val="BCBDD1"/>
    <a:srgbClr val="428BFC"/>
    <a:srgbClr val="D8D9E7"/>
    <a:srgbClr val="F5F5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07" autoAdjust="0"/>
    <p:restoredTop sz="86420" autoAdjust="0"/>
  </p:normalViewPr>
  <p:slideViewPr>
    <p:cSldViewPr snapToGrid="0" snapToObjects="1">
      <p:cViewPr>
        <p:scale>
          <a:sx n="67" d="100"/>
          <a:sy n="67" d="100"/>
        </p:scale>
        <p:origin x="3448" y="1040"/>
      </p:cViewPr>
      <p:guideLst>
        <p:guide orient="horz" pos="3612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35" d="100"/>
        <a:sy n="135" d="100"/>
      </p:scale>
      <p:origin x="0" y="0"/>
    </p:cViewPr>
  </p:notesTextViewPr>
  <p:sorterViewPr>
    <p:cViewPr varScale="1">
      <p:scale>
        <a:sx n="1" d="1"/>
        <a:sy n="1" d="1"/>
      </p:scale>
      <p:origin x="0" y="-3880"/>
    </p:cViewPr>
  </p:sorterViewPr>
  <p:notesViewPr>
    <p:cSldViewPr snapToGrid="0" snapToObjects="1">
      <p:cViewPr varScale="1">
        <p:scale>
          <a:sx n="82" d="100"/>
          <a:sy n="82" d="100"/>
        </p:scale>
        <p:origin x="1944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277FB0-21EC-48C5-90B0-184600466A6C}" type="datetimeFigureOut">
              <a:rPr lang="zh-CN" altLang="en-US" smtClean="0"/>
              <a:t>2019/4/3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C81CB4-F5E1-40E2-9812-52B2D7A8BD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13241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967889-4715-5C4F-A252-FFC716185AB6}" type="datetimeFigureOut">
              <a:rPr lang="en-US" smtClean="0"/>
              <a:t>4/3/19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52F4FD-F37B-824F-9065-E749C04D2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063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A7E170CF-F0AC-EF46-B31F-07489DE3C2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6419" y="2792828"/>
            <a:ext cx="10939163" cy="997483"/>
          </a:xfrm>
        </p:spPr>
        <p:txBody>
          <a:bodyPr>
            <a:normAutofit/>
          </a:bodyPr>
          <a:lstStyle>
            <a:lvl1pPr algn="ctr">
              <a:defRPr sz="4800" baseline="0">
                <a:solidFill>
                  <a:schemeClr val="tx1"/>
                </a:solidFill>
                <a:latin typeface="D-DIN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kumimoji="1" lang="en-US" altLang="zh-CN" dirty="0"/>
              <a:t>Main title</a:t>
            </a:r>
            <a:endParaRPr kumimoji="1"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626419" y="4046538"/>
            <a:ext cx="10939163" cy="728662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CN" dirty="0"/>
              <a:t>Subtitle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59E3D55-B659-6543-9416-5771A504B80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35360" y="305833"/>
            <a:ext cx="1296144" cy="321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392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8BBD59B-EA63-8A49-8638-FFA379C477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58120" r="17838" b="1"/>
          <a:stretch/>
        </p:blipFill>
        <p:spPr>
          <a:xfrm>
            <a:off x="8158273" y="71161"/>
            <a:ext cx="4033727" cy="94379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75D2B0B-5D85-264E-8A51-96BA0CAB8F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0451" y="175940"/>
            <a:ext cx="10939163" cy="50626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800" b="1" baseline="0">
                <a:latin typeface="D-DIN" panose="020B0504030202030204" pitchFamily="34" charset="0"/>
              </a:defRPr>
            </a:lvl1pPr>
          </a:lstStyle>
          <a:p>
            <a:r>
              <a:rPr kumimoji="1" lang="en-US" altLang="zh-CN" dirty="0"/>
              <a:t>Page Title</a:t>
            </a:r>
            <a:endParaRPr kumimoji="1"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0CDA8D5C-96C0-6840-A885-BAA52A02F92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70451" y="682207"/>
            <a:ext cx="10939162" cy="4110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lang="zh-CN" altLang="en-US" sz="2000" b="0" i="0" kern="1200" baseline="0" dirty="0" smtClean="0">
                <a:solidFill>
                  <a:schemeClr val="bg1"/>
                </a:solidFill>
                <a:latin typeface="D-DIN" panose="020B0504030202030204" pitchFamily="34" charset="0"/>
                <a:ea typeface="微软雅黑" panose="020B0503020204020204" pitchFamily="34" charset="-122"/>
                <a:cs typeface="+mj-cs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kumimoji="1" lang="en-US" altLang="zh-CN" dirty="0"/>
              <a:t>Page Subtitle</a:t>
            </a:r>
            <a:endParaRPr kumimoji="1" lang="zh-CN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83F12B29-E30B-2648-A367-59F1D875199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70450" y="1319439"/>
            <a:ext cx="10939163" cy="4836431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 sz="24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buClr>
                <a:schemeClr val="accent2"/>
              </a:buClr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buClr>
                <a:schemeClr val="accent2"/>
              </a:buClr>
              <a:defRPr sz="1800" baseline="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buClr>
                <a:schemeClr val="accent2"/>
              </a:buClr>
              <a:defRPr sz="1600" baseline="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buClr>
                <a:schemeClr val="accent2"/>
              </a:buClr>
              <a:defRPr sz="1400" baseline="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kumimoji="1" lang="en-US" altLang="zh-CN" dirty="0"/>
              <a:t>Content</a:t>
            </a:r>
            <a:endParaRPr kumimoji="1" lang="zh-CN" altLang="en-US" dirty="0"/>
          </a:p>
          <a:p>
            <a:pPr lvl="1"/>
            <a:r>
              <a:rPr kumimoji="1" lang="en-US" altLang="zh-CN" dirty="0"/>
              <a:t>Level 2 content</a:t>
            </a:r>
            <a:endParaRPr kumimoji="1" lang="zh-CN" altLang="en-US" dirty="0"/>
          </a:p>
          <a:p>
            <a:pPr lvl="2"/>
            <a:r>
              <a:rPr kumimoji="1" lang="en-US" altLang="zh-CN" dirty="0"/>
              <a:t>Level 3 content</a:t>
            </a:r>
            <a:endParaRPr kumimoji="1" lang="zh-CN" altLang="en-US" dirty="0"/>
          </a:p>
          <a:p>
            <a:pPr lvl="3"/>
            <a:r>
              <a:rPr kumimoji="1" lang="en-US" altLang="zh-CN" dirty="0"/>
              <a:t>Level 4 content</a:t>
            </a:r>
            <a:endParaRPr kumimoji="1" lang="zh-CN" altLang="en-US" dirty="0"/>
          </a:p>
          <a:p>
            <a:pPr lvl="4"/>
            <a:r>
              <a:rPr kumimoji="1" lang="en-US" altLang="zh-CN" dirty="0"/>
              <a:t>Level 5 content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3086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16235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24F26170-BCDC-6241-B6E3-40E4E56FF80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3641265" y="2189943"/>
            <a:ext cx="4909470" cy="225352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33E0E690-DE61-6E4A-A576-31685F59331C}"/>
              </a:ext>
            </a:extLst>
          </p:cNvPr>
          <p:cNvSpPr/>
          <p:nvPr userDrawn="1"/>
        </p:nvSpPr>
        <p:spPr>
          <a:xfrm>
            <a:off x="6957255" y="3553966"/>
            <a:ext cx="4388077" cy="745126"/>
          </a:xfrm>
          <a:prstGeom prst="rect">
            <a:avLst/>
          </a:prstGeom>
        </p:spPr>
        <p:txBody>
          <a:bodyPr wrap="square" bIns="108000">
            <a:spAutoFit/>
          </a:bodyPr>
          <a:lstStyle/>
          <a:p>
            <a:pPr>
              <a:lnSpc>
                <a:spcPts val="4560"/>
              </a:lnSpc>
            </a:pPr>
            <a:r>
              <a:rPr lang="en-US" altLang="zh-CN" sz="5400" b="1" baseline="0" dirty="0">
                <a:solidFill>
                  <a:schemeClr val="tx1"/>
                </a:solidFill>
                <a:latin typeface="D-DIN" panose="020B0504030202030204" pitchFamily="34" charset="0"/>
                <a:ea typeface="微软雅黑" panose="020B0503020204020204" pitchFamily="34" charset="-122"/>
                <a:cs typeface="Helvetica Neue Medium" charset="0"/>
              </a:rPr>
              <a:t>THANKS</a:t>
            </a:r>
            <a:endParaRPr lang="zh-CN" altLang="en-US" sz="5400" b="1" baseline="0" dirty="0">
              <a:solidFill>
                <a:schemeClr val="tx1"/>
              </a:solidFill>
              <a:latin typeface="D-DIN" panose="020B0504030202030204" pitchFamily="34" charset="0"/>
              <a:ea typeface="微软雅黑" panose="020B0503020204020204" pitchFamily="34" charset="-122"/>
              <a:cs typeface="Helvetica Neue Medium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E3B1D64-2082-5040-BA64-3D0081D1DFC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0351" y="1923638"/>
            <a:ext cx="2468536" cy="726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7627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ny Slogan C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13">
            <a:extLst>
              <a:ext uri="{FF2B5EF4-FFF2-40B4-BE49-F238E27FC236}">
                <a16:creationId xmlns:a16="http://schemas.microsoft.com/office/drawing/2014/main" id="{2F470F9D-DC11-2A4C-9E74-E5183B198C4C}"/>
              </a:ext>
            </a:extLst>
          </p:cNvPr>
          <p:cNvSpPr/>
          <p:nvPr userDrawn="1"/>
        </p:nvSpPr>
        <p:spPr>
          <a:xfrm>
            <a:off x="1630198" y="3066206"/>
            <a:ext cx="8931605" cy="6797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lnSpc>
                <a:spcPct val="90000"/>
              </a:lnSpc>
              <a:spcBef>
                <a:spcPct val="0"/>
              </a:spcBef>
              <a:buNone/>
            </a:pPr>
            <a:r>
              <a:rPr kumimoji="1" lang="zh-CN" altLang="en-US" sz="3200" b="1" i="0" baseline="0" dirty="0">
                <a:solidFill>
                  <a:schemeClr val="tx1"/>
                </a:solidFill>
                <a:latin typeface="D-DIN" panose="020B0504030202030204" pitchFamily="34" charset="0"/>
                <a:ea typeface="微软雅黑" panose="020B0503020204020204" pitchFamily="34" charset="-122"/>
                <a:cs typeface="+mj-cs"/>
              </a:rPr>
              <a:t>为人类的可持续未来解决挑战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A38A1CD-9896-2D41-B82E-6E395078105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41000" y="4697130"/>
            <a:ext cx="2135120" cy="530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7792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ny Slogan 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79160" y="4723422"/>
            <a:ext cx="2033680" cy="503999"/>
          </a:xfrm>
          <a:prstGeom prst="rect">
            <a:avLst/>
          </a:prstGeom>
        </p:spPr>
      </p:pic>
      <p:sp>
        <p:nvSpPr>
          <p:cNvPr id="8" name="矩形 13">
            <a:extLst>
              <a:ext uri="{FF2B5EF4-FFF2-40B4-BE49-F238E27FC236}">
                <a16:creationId xmlns:a16="http://schemas.microsoft.com/office/drawing/2014/main" id="{DA8EC5F7-D371-0541-ACF5-7DFF4E987E6A}"/>
              </a:ext>
            </a:extLst>
          </p:cNvPr>
          <p:cNvSpPr/>
          <p:nvPr userDrawn="1"/>
        </p:nvSpPr>
        <p:spPr>
          <a:xfrm>
            <a:off x="1630198" y="3066206"/>
            <a:ext cx="8931605" cy="6797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182563" algn="ctr">
              <a:lnSpc>
                <a:spcPct val="150000"/>
              </a:lnSpc>
              <a:spcBef>
                <a:spcPct val="50000"/>
              </a:spcBef>
              <a:defRPr/>
            </a:pPr>
            <a:r>
              <a:rPr lang="en-US" altLang="zh-TW" sz="3200" b="1" baseline="0" dirty="0">
                <a:solidFill>
                  <a:schemeClr val="tx1"/>
                </a:solidFill>
                <a:latin typeface="D-DIN" panose="020B0504030202030204" pitchFamily="34" charset="0"/>
                <a:ea typeface="微软雅黑" panose="020B0503020204020204" pitchFamily="34" charset="-122"/>
              </a:rPr>
              <a:t>Solving the Challenges for a Sustainable Future</a:t>
            </a:r>
            <a:endParaRPr lang="zh-CN" altLang="en-US" sz="3200" b="1" baseline="0" dirty="0">
              <a:solidFill>
                <a:schemeClr val="tx1"/>
              </a:solidFill>
              <a:latin typeface="D-DIN" panose="020B0504030202030204" pitchFamily="34" charset="0"/>
              <a:ea typeface="微软雅黑" panose="020B0503020204020204" pitchFamily="34" charset="-122"/>
              <a:cs typeface="SimHei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B2E00D7-CB12-0C42-9841-E0167158A75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041000" y="4697130"/>
            <a:ext cx="2135120" cy="530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1285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ny Slogan 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5F70823-71DF-D34E-955F-3B6876C9F83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41000" y="4697130"/>
            <a:ext cx="2135120" cy="530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052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OS 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7">
            <a:extLst>
              <a:ext uri="{FF2B5EF4-FFF2-40B4-BE49-F238E27FC236}">
                <a16:creationId xmlns:a16="http://schemas.microsoft.com/office/drawing/2014/main" id="{2DCE76AB-D4DC-1F4E-A0A9-4418E61BCA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6419" y="2792828"/>
            <a:ext cx="10939163" cy="997483"/>
          </a:xfrm>
        </p:spPr>
        <p:txBody>
          <a:bodyPr>
            <a:normAutofit/>
          </a:bodyPr>
          <a:lstStyle>
            <a:lvl1pPr algn="ctr">
              <a:defRPr sz="4800" baseline="0">
                <a:solidFill>
                  <a:schemeClr val="tx1"/>
                </a:solidFill>
                <a:latin typeface="D-DIN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kumimoji="1" lang="en-US" altLang="zh-CN" dirty="0"/>
              <a:t>Main title</a:t>
            </a:r>
            <a:endParaRPr kumimoji="1" lang="zh-CN" altLang="en-US" dirty="0"/>
          </a:p>
        </p:txBody>
      </p:sp>
      <p:sp>
        <p:nvSpPr>
          <p:cNvPr id="10" name="文本占位符 5">
            <a:extLst>
              <a:ext uri="{FF2B5EF4-FFF2-40B4-BE49-F238E27FC236}">
                <a16:creationId xmlns:a16="http://schemas.microsoft.com/office/drawing/2014/main" id="{5A337670-0DCD-884A-8565-4D5BA079376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6419" y="4046538"/>
            <a:ext cx="10939163" cy="728662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CN" dirty="0"/>
              <a:t>Subtitle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25842590-CAD4-4E49-B003-B01451FE273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35360" y="305833"/>
            <a:ext cx="1296144" cy="321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36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F9BE9024-33A1-E14C-94BD-D3BCF18E8CA5}"/>
              </a:ext>
            </a:extLst>
          </p:cNvPr>
          <p:cNvSpPr/>
          <p:nvPr userDrawn="1"/>
        </p:nvSpPr>
        <p:spPr>
          <a:xfrm>
            <a:off x="5227292" y="1586286"/>
            <a:ext cx="720000" cy="72000"/>
          </a:xfrm>
          <a:prstGeom prst="rect">
            <a:avLst/>
          </a:prstGeom>
          <a:solidFill>
            <a:srgbClr val="0069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标题 12">
            <a:extLst>
              <a:ext uri="{FF2B5EF4-FFF2-40B4-BE49-F238E27FC236}">
                <a16:creationId xmlns:a16="http://schemas.microsoft.com/office/drawing/2014/main" id="{DF32DF3F-BDE3-DB49-96FB-8271B8CB0F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99276" y="586749"/>
            <a:ext cx="6464074" cy="732097"/>
          </a:xfrm>
          <a:prstGeom prst="rect">
            <a:avLst/>
          </a:prstGeom>
        </p:spPr>
        <p:txBody>
          <a:bodyPr anchor="b"/>
          <a:lstStyle>
            <a:lvl1pPr>
              <a:defRPr b="1" baseline="0">
                <a:latin typeface="D-DIN" charset="0"/>
                <a:ea typeface="微软雅黑" panose="020B0503020204020204" pitchFamily="34" charset="-122"/>
              </a:defRPr>
            </a:lvl1pPr>
          </a:lstStyle>
          <a:p>
            <a:r>
              <a:rPr kumimoji="1" lang="en-US" altLang="zh-CN" dirty="0"/>
              <a:t>Table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17" name="文本占位符 16">
            <a:extLst>
              <a:ext uri="{FF2B5EF4-FFF2-40B4-BE49-F238E27FC236}">
                <a16:creationId xmlns:a16="http://schemas.microsoft.com/office/drawing/2014/main" id="{CD1095AD-68A0-5744-A0D1-2DC357B6BDD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099050" y="2110154"/>
            <a:ext cx="6464300" cy="3956595"/>
          </a:xfrm>
          <a:prstGeom prst="rect">
            <a:avLst/>
          </a:prstGeom>
        </p:spPr>
        <p:txBody>
          <a:bodyPr/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2800"/>
              </a:spcBef>
              <a:spcAft>
                <a:spcPts val="0"/>
              </a:spcAft>
              <a:buClr>
                <a:srgbClr val="0069FE"/>
              </a:buClr>
              <a:buSzTx/>
              <a:buFont typeface="Arial" panose="020B0604020202020204" pitchFamily="34" charset="0"/>
              <a:buChar char="•"/>
              <a:tabLst/>
              <a:defRPr kumimoji="1" lang="en-US" altLang="zh-CN" sz="1600" b="0" i="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charset="0"/>
              </a:defRPr>
            </a:lvl1pPr>
          </a:lstStyle>
          <a:p>
            <a:pPr lvl="0"/>
            <a:r>
              <a:rPr kumimoji="1" lang="en-US" altLang="zh-CN" dirty="0"/>
              <a:t>Input 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1</a:t>
            </a:r>
            <a:endParaRPr kumimoji="1" lang="zh-CN" altLang="en-US" dirty="0"/>
          </a:p>
          <a:p>
            <a:pPr lvl="0"/>
            <a:r>
              <a:rPr kumimoji="1" lang="en-US" altLang="zh-CN" dirty="0"/>
              <a:t>Input 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2</a:t>
            </a:r>
            <a:endParaRPr kumimoji="1" lang="zh-CN" altLang="en-US" dirty="0"/>
          </a:p>
          <a:p>
            <a:pPr lvl="0"/>
            <a:r>
              <a:rPr kumimoji="1" lang="en-US" altLang="zh-CN" dirty="0"/>
              <a:t>Input 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3</a:t>
            </a:r>
            <a:endParaRPr kumimoji="1" lang="zh-CN" altLang="en-US" dirty="0"/>
          </a:p>
          <a:p>
            <a:pPr lvl="0"/>
            <a:r>
              <a:rPr kumimoji="1" lang="en-US" altLang="zh-CN" dirty="0"/>
              <a:t>Input 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sp>
        <p:nvSpPr>
          <p:cNvPr id="11" name="图片占位符 2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4659313" cy="6858000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zh-CN" dirty="0"/>
              <a:t>Insert Picture 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285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E3C7E898-7F38-A341-8F12-257C8833BC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3696876" y="3088493"/>
            <a:ext cx="4909470" cy="225352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9" name="标题 12">
            <a:extLst>
              <a:ext uri="{FF2B5EF4-FFF2-40B4-BE49-F238E27FC236}">
                <a16:creationId xmlns:a16="http://schemas.microsoft.com/office/drawing/2014/main" id="{A5A0AEA6-D1F3-9B48-9B1B-082A3791AA2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37414" y="2682654"/>
            <a:ext cx="5996744" cy="3571189"/>
          </a:xfrm>
        </p:spPr>
        <p:txBody>
          <a:bodyPr anchor="t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2400"/>
              </a:spcAft>
              <a:buNone/>
              <a:defRPr kumimoji="1" lang="zh-CN" altLang="en-US" sz="4800" b="1" i="0" kern="1200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D-DIN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kumimoji="1" lang="en-US" altLang="zh-CN" dirty="0"/>
              <a:t>Chapter Title</a:t>
            </a:r>
            <a:endParaRPr kumimoji="1"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F574919D-C1F8-D746-929F-3042C97F4EF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266" y="1655300"/>
            <a:ext cx="3490529" cy="1027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548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5AFBA233-D39D-FF41-AF69-BEDFA7C01FE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05394" y="3641499"/>
            <a:ext cx="9968165" cy="88614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5400" b="1" baseline="0">
                <a:solidFill>
                  <a:schemeClr val="tx1"/>
                </a:solidFill>
                <a:latin typeface="D-DIN" panose="020B0504030202030204" pitchFamily="34" charset="0"/>
                <a:cs typeface="Arial" panose="020B0604020202020204" pitchFamily="34" charset="0"/>
              </a:defRPr>
            </a:lvl1pPr>
          </a:lstStyle>
          <a:p>
            <a:r>
              <a:rPr kumimoji="1" lang="en-US" altLang="zh-CN" dirty="0"/>
              <a:t>Chapter Title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DC8986D-C1E7-1249-8F58-A1B1067848E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1242141" y="1141159"/>
            <a:ext cx="4909470" cy="225352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2509202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Cover with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0F5654AE-2345-1148-A1CD-48FF22B183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2374881" y="1431505"/>
            <a:ext cx="4909470" cy="225352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394823E2-AD20-3E4B-B47A-D5E8023A2C1F}"/>
              </a:ext>
            </a:extLst>
          </p:cNvPr>
          <p:cNvSpPr/>
          <p:nvPr userDrawn="1"/>
        </p:nvSpPr>
        <p:spPr>
          <a:xfrm>
            <a:off x="886012" y="2487569"/>
            <a:ext cx="720000" cy="72000"/>
          </a:xfrm>
          <a:prstGeom prst="rect">
            <a:avLst/>
          </a:prstGeom>
          <a:solidFill>
            <a:srgbClr val="0069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标题 10">
            <a:extLst>
              <a:ext uri="{FF2B5EF4-FFF2-40B4-BE49-F238E27FC236}">
                <a16:creationId xmlns:a16="http://schemas.microsoft.com/office/drawing/2014/main" id="{D99D39CF-E105-C741-A4C9-203EB203B7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79574" y="3203773"/>
            <a:ext cx="5430040" cy="3152577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4800" b="1" baseline="0">
                <a:latin typeface="D-DIN" charset="0"/>
                <a:ea typeface="微软雅黑" panose="020B0503020204020204" pitchFamily="34" charset="-122"/>
              </a:defRPr>
            </a:lvl1pPr>
          </a:lstStyle>
          <a:p>
            <a:r>
              <a:rPr kumimoji="1" lang="en-US" altLang="zh-CN" dirty="0"/>
              <a:t>Chapter Title</a:t>
            </a:r>
            <a:endParaRPr kumimoji="1" lang="zh-CN" altLang="en-US" dirty="0"/>
          </a:p>
        </p:txBody>
      </p:sp>
      <p:sp>
        <p:nvSpPr>
          <p:cNvPr id="13" name="文本占位符 12">
            <a:extLst>
              <a:ext uri="{FF2B5EF4-FFF2-40B4-BE49-F238E27FC236}">
                <a16:creationId xmlns:a16="http://schemas.microsoft.com/office/drawing/2014/main" id="{A5FA71B2-DD1C-6244-B62F-6A7BC33226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68024" y="802449"/>
            <a:ext cx="2691227" cy="16851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kumimoji="0" lang="zh-CN" altLang="en-US" sz="1100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D-DIN" panose="020B0504030202030204" pitchFamily="34" charset="0"/>
                <a:ea typeface="Helvetica Neue Thin" charset="0"/>
                <a:cs typeface="Helvetica Neue Thin" charset="0"/>
              </a:defRPr>
            </a:lvl1pPr>
            <a:lvl2pPr marL="457200" indent="0">
              <a:buNone/>
              <a:defRPr kumimoji="0" lang="zh-CN" altLang="en-US" sz="11000" u="none" strike="noStrike" kern="1200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 Neue Thin" charset="0"/>
                <a:ea typeface="Helvetica Neue Thin" charset="0"/>
                <a:cs typeface="Helvetica Neue Thin" charset="0"/>
              </a:defRPr>
            </a:lvl2pPr>
            <a:lvl3pPr marL="914400" indent="0">
              <a:buNone/>
              <a:defRPr kumimoji="0" lang="zh-CN" altLang="en-US" sz="11000" u="none" strike="noStrike" kern="1200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 Neue Thin" charset="0"/>
                <a:ea typeface="Helvetica Neue Thin" charset="0"/>
                <a:cs typeface="Helvetica Neue Thin" charset="0"/>
              </a:defRPr>
            </a:lvl3pPr>
            <a:lvl4pPr marL="1371600" indent="0">
              <a:buNone/>
              <a:defRPr kumimoji="0" lang="zh-CN" altLang="en-US" sz="11000" u="none" strike="noStrike" kern="1200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 Neue Thin" charset="0"/>
                <a:ea typeface="Helvetica Neue Thin" charset="0"/>
                <a:cs typeface="Helvetica Neue Thin" charset="0"/>
              </a:defRPr>
            </a:lvl4pPr>
            <a:lvl5pPr marL="1828800" indent="0">
              <a:buNone/>
              <a:defRPr kumimoji="0" lang="zh-CN" altLang="en-US" sz="11000" u="none" strike="noStrike" kern="1200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 Neue Thin" charset="0"/>
                <a:ea typeface="Helvetica Neue Thin" charset="0"/>
                <a:cs typeface="Helvetica Neue Thin" charset="0"/>
              </a:defRPr>
            </a:lvl5pPr>
          </a:lstStyle>
          <a:p>
            <a:pPr lvl="0"/>
            <a:r>
              <a:rPr kumimoji="1" lang="en-US" altLang="zh-CN" dirty="0"/>
              <a:t>01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87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ig Title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CF0F8443-4F4A-FE4C-B832-D67B3D8E9E1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7020454" y="266502"/>
            <a:ext cx="4909470" cy="225352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AE6970AB-475F-FD49-A930-C48EB18AE83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928074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 b="1" baseline="0">
                <a:solidFill>
                  <a:schemeClr val="tx1"/>
                </a:solidFill>
                <a:latin typeface="D-DIN" charset="0"/>
                <a:ea typeface="微软雅黑" panose="020B0503020204020204" pitchFamily="34" charset="-122"/>
              </a:defRPr>
            </a:lvl1pPr>
          </a:lstStyle>
          <a:p>
            <a:r>
              <a:rPr kumimoji="1" lang="en-US" altLang="zh-CN" dirty="0"/>
              <a:t>Chapter Title or Quotes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83655D9-431D-E04D-BAD4-C72BE3618E31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3933305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n-US" altLang="zh-CN" dirty="0"/>
              <a:t>Chapter Subtitle or Source Name of the Quotes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8000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026F0129-0BA9-5F4D-9DB6-138909AD26C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9727" r="17838" b="1"/>
          <a:stretch/>
        </p:blipFill>
        <p:spPr>
          <a:xfrm>
            <a:off x="8137253" y="0"/>
            <a:ext cx="4033727" cy="68220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EC77A0-D7A3-7E4C-91CF-2DBF08B12D3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70450" y="1319439"/>
            <a:ext cx="10939163" cy="4836431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 sz="24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buClr>
                <a:schemeClr val="accent2"/>
              </a:buClr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buClr>
                <a:schemeClr val="accent2"/>
              </a:buClr>
              <a:defRPr sz="1800" baseline="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buClr>
                <a:schemeClr val="accent2"/>
              </a:buClr>
              <a:defRPr sz="1600" baseline="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buClr>
                <a:schemeClr val="accent2"/>
              </a:buClr>
              <a:defRPr sz="1400" baseline="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kumimoji="1" lang="en-US" altLang="zh-CN" dirty="0"/>
              <a:t>Content</a:t>
            </a:r>
            <a:endParaRPr kumimoji="1" lang="zh-CN" altLang="en-US" dirty="0"/>
          </a:p>
          <a:p>
            <a:pPr lvl="1"/>
            <a:r>
              <a:rPr kumimoji="1" lang="en-US" altLang="zh-CN" dirty="0"/>
              <a:t>Level 2 content</a:t>
            </a:r>
            <a:endParaRPr kumimoji="1" lang="zh-CN" altLang="en-US" dirty="0"/>
          </a:p>
          <a:p>
            <a:pPr lvl="2"/>
            <a:r>
              <a:rPr kumimoji="1" lang="en-US" altLang="zh-CN" dirty="0"/>
              <a:t>Level 3 content</a:t>
            </a:r>
            <a:endParaRPr kumimoji="1" lang="zh-CN" altLang="en-US" dirty="0"/>
          </a:p>
          <a:p>
            <a:pPr lvl="3"/>
            <a:r>
              <a:rPr kumimoji="1" lang="en-US" altLang="zh-CN" dirty="0"/>
              <a:t>Level 4 content</a:t>
            </a:r>
            <a:endParaRPr kumimoji="1" lang="zh-CN" altLang="en-US" dirty="0"/>
          </a:p>
          <a:p>
            <a:pPr lvl="4"/>
            <a:r>
              <a:rPr kumimoji="1" lang="en-US" altLang="zh-CN" dirty="0"/>
              <a:t>Level 5 content</a:t>
            </a: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546609D-3046-E949-BD36-E8E218D37411}"/>
              </a:ext>
            </a:extLst>
          </p:cNvPr>
          <p:cNvSpPr txBox="1"/>
          <p:nvPr userDrawn="1"/>
        </p:nvSpPr>
        <p:spPr>
          <a:xfrm>
            <a:off x="13671755" y="-104713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975D2B0B-5D85-264E-8A51-96BA0CAB8F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0451" y="175940"/>
            <a:ext cx="10939163" cy="83643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1" i="0" baseline="0">
                <a:latin typeface="D-DIN" panose="020B0504030202030204" pitchFamily="34" charset="0"/>
              </a:defRPr>
            </a:lvl1pPr>
          </a:lstStyle>
          <a:p>
            <a:r>
              <a:rPr kumimoji="1" lang="en-US" altLang="zh-CN" dirty="0"/>
              <a:t>Page 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5523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8BBD59B-EA63-8A49-8638-FFA379C477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9727" r="17838" b="1"/>
          <a:stretch/>
        </p:blipFill>
        <p:spPr>
          <a:xfrm>
            <a:off x="8137253" y="0"/>
            <a:ext cx="4033727" cy="68220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75D2B0B-5D85-264E-8A51-96BA0CAB8F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0451" y="175940"/>
            <a:ext cx="10939163" cy="83643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1" i="0" baseline="0">
                <a:latin typeface="D-DIN" panose="020B0504030202030204" pitchFamily="34" charset="0"/>
              </a:defRPr>
            </a:lvl1pPr>
          </a:lstStyle>
          <a:p>
            <a:r>
              <a:rPr kumimoji="1" lang="en-US" altLang="zh-CN" dirty="0"/>
              <a:t>Page 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7488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C499D2D-9661-6740-AF5C-19B789AD4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451" y="175940"/>
            <a:ext cx="10939163" cy="8364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zh-CN" dirty="0"/>
              <a:t>Master Template Title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5714E3-CDB8-DC46-99EC-DAC304748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0450" y="1319439"/>
            <a:ext cx="10939163" cy="48364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zh-CN" dirty="0"/>
              <a:t>Add content here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B148FEE-C881-DC44-A08E-7B942CBD052F}"/>
              </a:ext>
            </a:extLst>
          </p:cNvPr>
          <p:cNvSpPr/>
          <p:nvPr userDrawn="1"/>
        </p:nvSpPr>
        <p:spPr>
          <a:xfrm>
            <a:off x="4453439" y="6400412"/>
            <a:ext cx="715617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1200" kern="1200" baseline="0" dirty="0">
                <a:solidFill>
                  <a:srgbClr val="484F5E"/>
                </a:solidFill>
                <a:latin typeface="Arial"/>
                <a:ea typeface="微软雅黑" panose="020B0503020204020204" pitchFamily="34" charset="-122"/>
                <a:cs typeface="Arial"/>
              </a:rPr>
              <a:t>Copyright © 2018 Envision. All rights reserved. Confidential – Not for unauthorized distribution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AAE3C378-034E-2C4C-90DA-C4B5324BB946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0450" y="6368707"/>
            <a:ext cx="1156564" cy="34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9289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6" r:id="rId1"/>
    <p:sldLayoutId id="2147483744" r:id="rId2"/>
    <p:sldLayoutId id="2147483764" r:id="rId3"/>
    <p:sldLayoutId id="2147483755" r:id="rId4"/>
    <p:sldLayoutId id="2147483752" r:id="rId5"/>
    <p:sldLayoutId id="2147483756" r:id="rId6"/>
    <p:sldLayoutId id="2147483758" r:id="rId7"/>
    <p:sldLayoutId id="2147483747" r:id="rId8"/>
    <p:sldLayoutId id="2147483748" r:id="rId9"/>
    <p:sldLayoutId id="2147483749" r:id="rId10"/>
    <p:sldLayoutId id="2147483745" r:id="rId11"/>
    <p:sldLayoutId id="2147483760" r:id="rId12"/>
    <p:sldLayoutId id="2147483753" r:id="rId13"/>
    <p:sldLayoutId id="2147483759" r:id="rId14"/>
    <p:sldLayoutId id="2147483765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i="0" kern="1200" baseline="0">
          <a:solidFill>
            <a:schemeClr val="tx1"/>
          </a:solidFill>
          <a:latin typeface="D-DIN" panose="020B050403020203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sv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12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1.png"/><Relationship Id="rId11" Type="http://schemas.openxmlformats.org/officeDocument/2006/relationships/image" Target="../media/image16.svg"/><Relationship Id="rId5" Type="http://schemas.openxmlformats.org/officeDocument/2006/relationships/image" Target="../media/image10.sv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svg"/><Relationship Id="rId3" Type="http://schemas.openxmlformats.org/officeDocument/2006/relationships/image" Target="../media/image10.svg"/><Relationship Id="rId7" Type="http://schemas.openxmlformats.org/officeDocument/2006/relationships/image" Target="../media/image8.svg"/><Relationship Id="rId12" Type="http://schemas.openxmlformats.org/officeDocument/2006/relationships/image" Target="../media/image1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7.png"/><Relationship Id="rId11" Type="http://schemas.openxmlformats.org/officeDocument/2006/relationships/image" Target="../media/image16.svg"/><Relationship Id="rId5" Type="http://schemas.openxmlformats.org/officeDocument/2006/relationships/image" Target="../media/image12.svg"/><Relationship Id="rId10" Type="http://schemas.openxmlformats.org/officeDocument/2006/relationships/image" Target="../media/image15.png"/><Relationship Id="rId4" Type="http://schemas.openxmlformats.org/officeDocument/2006/relationships/image" Target="../media/image11.png"/><Relationship Id="rId9" Type="http://schemas.openxmlformats.org/officeDocument/2006/relationships/image" Target="../media/image14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8.svg"/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12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3.png"/><Relationship Id="rId11" Type="http://schemas.openxmlformats.org/officeDocument/2006/relationships/image" Target="../media/image18.svg"/><Relationship Id="rId5" Type="http://schemas.openxmlformats.org/officeDocument/2006/relationships/image" Target="../media/image12.sv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sv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文本框 161">
            <a:extLst>
              <a:ext uri="{FF2B5EF4-FFF2-40B4-BE49-F238E27FC236}">
                <a16:creationId xmlns:a16="http://schemas.microsoft.com/office/drawing/2014/main" id="{0C67B73E-FEE6-C640-BAA2-89E8C784202E}"/>
              </a:ext>
            </a:extLst>
          </p:cNvPr>
          <p:cNvSpPr txBox="1"/>
          <p:nvPr/>
        </p:nvSpPr>
        <p:spPr>
          <a:xfrm>
            <a:off x="233655" y="-184666"/>
            <a:ext cx="2093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latency_setting.png</a:t>
            </a:r>
            <a:endParaRPr kumimoji="1" lang="zh-CN" altLang="en-US" dirty="0"/>
          </a:p>
        </p:txBody>
      </p:sp>
      <p:grpSp>
        <p:nvGrpSpPr>
          <p:cNvPr id="166" name="组合 165">
            <a:extLst>
              <a:ext uri="{FF2B5EF4-FFF2-40B4-BE49-F238E27FC236}">
                <a16:creationId xmlns:a16="http://schemas.microsoft.com/office/drawing/2014/main" id="{B0BD9F0D-D3A5-224A-9BFA-37B839907D41}"/>
              </a:ext>
            </a:extLst>
          </p:cNvPr>
          <p:cNvGrpSpPr/>
          <p:nvPr/>
        </p:nvGrpSpPr>
        <p:grpSpPr>
          <a:xfrm>
            <a:off x="999272" y="702217"/>
            <a:ext cx="9970987" cy="4659285"/>
            <a:chOff x="999272" y="702217"/>
            <a:chExt cx="9970987" cy="4659285"/>
          </a:xfrm>
        </p:grpSpPr>
        <p:cxnSp>
          <p:nvCxnSpPr>
            <p:cNvPr id="164" name="直线箭头连接符 163">
              <a:extLst>
                <a:ext uri="{FF2B5EF4-FFF2-40B4-BE49-F238E27FC236}">
                  <a16:creationId xmlns:a16="http://schemas.microsoft.com/office/drawing/2014/main" id="{3555E798-0CD2-B14A-95B4-882BED442BBA}"/>
                </a:ext>
              </a:extLst>
            </p:cNvPr>
            <p:cNvCxnSpPr>
              <a:cxnSpLocks/>
            </p:cNvCxnSpPr>
            <p:nvPr/>
          </p:nvCxnSpPr>
          <p:spPr>
            <a:xfrm>
              <a:off x="2539999" y="3344160"/>
              <a:ext cx="7709231" cy="0"/>
            </a:xfrm>
            <a:prstGeom prst="straightConnector1">
              <a:avLst/>
            </a:prstGeom>
            <a:ln w="9525">
              <a:solidFill>
                <a:srgbClr val="A2A5BC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线箭头连接符 164">
              <a:extLst>
                <a:ext uri="{FF2B5EF4-FFF2-40B4-BE49-F238E27FC236}">
                  <a16:creationId xmlns:a16="http://schemas.microsoft.com/office/drawing/2014/main" id="{724AA51F-8FB4-D948-8B4B-508709ABB078}"/>
                </a:ext>
              </a:extLst>
            </p:cNvPr>
            <p:cNvCxnSpPr>
              <a:cxnSpLocks/>
            </p:cNvCxnSpPr>
            <p:nvPr/>
          </p:nvCxnSpPr>
          <p:spPr>
            <a:xfrm>
              <a:off x="2539999" y="3986547"/>
              <a:ext cx="7709231" cy="0"/>
            </a:xfrm>
            <a:prstGeom prst="straightConnector1">
              <a:avLst/>
            </a:prstGeom>
            <a:ln w="9525">
              <a:solidFill>
                <a:srgbClr val="A2A5BC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线箭头连接符 14">
              <a:extLst>
                <a:ext uri="{FF2B5EF4-FFF2-40B4-BE49-F238E27FC236}">
                  <a16:creationId xmlns:a16="http://schemas.microsoft.com/office/drawing/2014/main" id="{BF1FAFCA-ED71-024E-9E14-18313D200700}"/>
                </a:ext>
              </a:extLst>
            </p:cNvPr>
            <p:cNvCxnSpPr>
              <a:cxnSpLocks/>
            </p:cNvCxnSpPr>
            <p:nvPr/>
          </p:nvCxnSpPr>
          <p:spPr>
            <a:xfrm>
              <a:off x="2540000" y="2670944"/>
              <a:ext cx="7709231" cy="0"/>
            </a:xfrm>
            <a:prstGeom prst="straightConnector1">
              <a:avLst/>
            </a:prstGeom>
            <a:ln w="9525">
              <a:solidFill>
                <a:srgbClr val="A2A5BC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连接符 16">
              <a:extLst>
                <a:ext uri="{FF2B5EF4-FFF2-40B4-BE49-F238E27FC236}">
                  <a16:creationId xmlns:a16="http://schemas.microsoft.com/office/drawing/2014/main" id="{B9EBECF1-4269-8540-A93D-4CE8B3DF292E}"/>
                </a:ext>
              </a:extLst>
            </p:cNvPr>
            <p:cNvCxnSpPr>
              <a:cxnSpLocks/>
            </p:cNvCxnSpPr>
            <p:nvPr/>
          </p:nvCxnSpPr>
          <p:spPr>
            <a:xfrm>
              <a:off x="2540000" y="1741336"/>
              <a:ext cx="0" cy="2911627"/>
            </a:xfrm>
            <a:prstGeom prst="line">
              <a:avLst/>
            </a:prstGeom>
            <a:ln w="19050">
              <a:solidFill>
                <a:srgbClr val="5B9AFC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D7312949-B436-6447-AB19-62E0B3D8B7DA}"/>
                </a:ext>
              </a:extLst>
            </p:cNvPr>
            <p:cNvSpPr/>
            <p:nvPr/>
          </p:nvSpPr>
          <p:spPr>
            <a:xfrm>
              <a:off x="2703336" y="2577342"/>
              <a:ext cx="172710" cy="172710"/>
            </a:xfrm>
            <a:prstGeom prst="ellipse">
              <a:avLst/>
            </a:prstGeom>
            <a:solidFill>
              <a:srgbClr val="1872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67" name="直线连接符 66">
              <a:extLst>
                <a:ext uri="{FF2B5EF4-FFF2-40B4-BE49-F238E27FC236}">
                  <a16:creationId xmlns:a16="http://schemas.microsoft.com/office/drawing/2014/main" id="{0F132EC7-1C2B-7845-B92D-EBEF9BDB1588}"/>
                </a:ext>
              </a:extLst>
            </p:cNvPr>
            <p:cNvCxnSpPr>
              <a:cxnSpLocks/>
            </p:cNvCxnSpPr>
            <p:nvPr/>
          </p:nvCxnSpPr>
          <p:spPr>
            <a:xfrm>
              <a:off x="3953035" y="1741336"/>
              <a:ext cx="0" cy="2911627"/>
            </a:xfrm>
            <a:prstGeom prst="line">
              <a:avLst/>
            </a:prstGeom>
            <a:ln w="19050">
              <a:solidFill>
                <a:srgbClr val="5B9AFC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椭圆 67">
              <a:extLst>
                <a:ext uri="{FF2B5EF4-FFF2-40B4-BE49-F238E27FC236}">
                  <a16:creationId xmlns:a16="http://schemas.microsoft.com/office/drawing/2014/main" id="{54745CCA-6F2E-7B48-AC00-C3DF5582C48E}"/>
                </a:ext>
              </a:extLst>
            </p:cNvPr>
            <p:cNvSpPr/>
            <p:nvPr/>
          </p:nvSpPr>
          <p:spPr>
            <a:xfrm>
              <a:off x="3067743" y="2577342"/>
              <a:ext cx="172710" cy="172710"/>
            </a:xfrm>
            <a:prstGeom prst="ellipse">
              <a:avLst/>
            </a:prstGeom>
            <a:solidFill>
              <a:srgbClr val="1872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F5D388C7-549D-8847-9644-E514CBD31BCC}"/>
                </a:ext>
              </a:extLst>
            </p:cNvPr>
            <p:cNvSpPr/>
            <p:nvPr/>
          </p:nvSpPr>
          <p:spPr>
            <a:xfrm>
              <a:off x="3282965" y="3251939"/>
              <a:ext cx="172710" cy="172710"/>
            </a:xfrm>
            <a:prstGeom prst="ellipse">
              <a:avLst/>
            </a:prstGeom>
            <a:solidFill>
              <a:srgbClr val="1872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0" name="椭圆 69">
              <a:extLst>
                <a:ext uri="{FF2B5EF4-FFF2-40B4-BE49-F238E27FC236}">
                  <a16:creationId xmlns:a16="http://schemas.microsoft.com/office/drawing/2014/main" id="{30E6699E-4C18-7E45-AF12-32490A5648F7}"/>
                </a:ext>
              </a:extLst>
            </p:cNvPr>
            <p:cNvSpPr/>
            <p:nvPr/>
          </p:nvSpPr>
          <p:spPr>
            <a:xfrm>
              <a:off x="2823023" y="3906305"/>
              <a:ext cx="172710" cy="172710"/>
            </a:xfrm>
            <a:prstGeom prst="ellipse">
              <a:avLst/>
            </a:prstGeom>
            <a:solidFill>
              <a:srgbClr val="1872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1" name="椭圆 70">
              <a:extLst>
                <a:ext uri="{FF2B5EF4-FFF2-40B4-BE49-F238E27FC236}">
                  <a16:creationId xmlns:a16="http://schemas.microsoft.com/office/drawing/2014/main" id="{F363921F-345F-A649-801C-575030251253}"/>
                </a:ext>
              </a:extLst>
            </p:cNvPr>
            <p:cNvSpPr/>
            <p:nvPr/>
          </p:nvSpPr>
          <p:spPr>
            <a:xfrm>
              <a:off x="3676773" y="3251939"/>
              <a:ext cx="172710" cy="172710"/>
            </a:xfrm>
            <a:prstGeom prst="ellipse">
              <a:avLst/>
            </a:prstGeom>
            <a:solidFill>
              <a:srgbClr val="1872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425387BB-A186-994D-BDD1-72B90D758182}"/>
                </a:ext>
              </a:extLst>
            </p:cNvPr>
            <p:cNvSpPr/>
            <p:nvPr/>
          </p:nvSpPr>
          <p:spPr>
            <a:xfrm>
              <a:off x="4477071" y="2577342"/>
              <a:ext cx="172710" cy="172710"/>
            </a:xfrm>
            <a:prstGeom prst="ellipse">
              <a:avLst/>
            </a:prstGeom>
            <a:solidFill>
              <a:srgbClr val="1872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80" name="直线连接符 79">
              <a:extLst>
                <a:ext uri="{FF2B5EF4-FFF2-40B4-BE49-F238E27FC236}">
                  <a16:creationId xmlns:a16="http://schemas.microsoft.com/office/drawing/2014/main" id="{0EC4AF8E-8212-4B44-8770-B32EBBBA5D4C}"/>
                </a:ext>
              </a:extLst>
            </p:cNvPr>
            <p:cNvCxnSpPr>
              <a:cxnSpLocks/>
            </p:cNvCxnSpPr>
            <p:nvPr/>
          </p:nvCxnSpPr>
          <p:spPr>
            <a:xfrm>
              <a:off x="5366070" y="1741336"/>
              <a:ext cx="0" cy="2911627"/>
            </a:xfrm>
            <a:prstGeom prst="line">
              <a:avLst/>
            </a:prstGeom>
            <a:ln w="19050">
              <a:solidFill>
                <a:srgbClr val="5B9AFC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椭圆 80">
              <a:extLst>
                <a:ext uri="{FF2B5EF4-FFF2-40B4-BE49-F238E27FC236}">
                  <a16:creationId xmlns:a16="http://schemas.microsoft.com/office/drawing/2014/main" id="{AAB0283B-632F-8F44-9F3C-23E4905A1691}"/>
                </a:ext>
              </a:extLst>
            </p:cNvPr>
            <p:cNvSpPr/>
            <p:nvPr/>
          </p:nvSpPr>
          <p:spPr>
            <a:xfrm>
              <a:off x="4841478" y="2577342"/>
              <a:ext cx="172710" cy="172710"/>
            </a:xfrm>
            <a:prstGeom prst="ellipse">
              <a:avLst/>
            </a:prstGeom>
            <a:solidFill>
              <a:srgbClr val="1872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2" name="椭圆 81">
              <a:extLst>
                <a:ext uri="{FF2B5EF4-FFF2-40B4-BE49-F238E27FC236}">
                  <a16:creationId xmlns:a16="http://schemas.microsoft.com/office/drawing/2014/main" id="{411F180D-0686-EA48-BD94-FD43202C9EC4}"/>
                </a:ext>
              </a:extLst>
            </p:cNvPr>
            <p:cNvSpPr/>
            <p:nvPr/>
          </p:nvSpPr>
          <p:spPr>
            <a:xfrm>
              <a:off x="4134377" y="3251939"/>
              <a:ext cx="172710" cy="172710"/>
            </a:xfrm>
            <a:prstGeom prst="ellipse">
              <a:avLst/>
            </a:prstGeom>
            <a:solidFill>
              <a:srgbClr val="1872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3" name="椭圆 82">
              <a:extLst>
                <a:ext uri="{FF2B5EF4-FFF2-40B4-BE49-F238E27FC236}">
                  <a16:creationId xmlns:a16="http://schemas.microsoft.com/office/drawing/2014/main" id="{50D39B68-50CF-7D4B-B384-F31D199040DF}"/>
                </a:ext>
              </a:extLst>
            </p:cNvPr>
            <p:cNvSpPr/>
            <p:nvPr/>
          </p:nvSpPr>
          <p:spPr>
            <a:xfrm>
              <a:off x="4236532" y="3906305"/>
              <a:ext cx="172710" cy="172710"/>
            </a:xfrm>
            <a:prstGeom prst="ellipse">
              <a:avLst/>
            </a:prstGeom>
            <a:solidFill>
              <a:srgbClr val="1872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4" name="椭圆 83">
              <a:extLst>
                <a:ext uri="{FF2B5EF4-FFF2-40B4-BE49-F238E27FC236}">
                  <a16:creationId xmlns:a16="http://schemas.microsoft.com/office/drawing/2014/main" id="{17AE1169-E7B7-C144-A4BB-451C19EC2809}"/>
                </a:ext>
              </a:extLst>
            </p:cNvPr>
            <p:cNvSpPr/>
            <p:nvPr/>
          </p:nvSpPr>
          <p:spPr>
            <a:xfrm>
              <a:off x="4445056" y="3251939"/>
              <a:ext cx="172710" cy="172710"/>
            </a:xfrm>
            <a:prstGeom prst="ellipse">
              <a:avLst/>
            </a:prstGeom>
            <a:solidFill>
              <a:srgbClr val="1872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85" name="直线连接符 84">
              <a:extLst>
                <a:ext uri="{FF2B5EF4-FFF2-40B4-BE49-F238E27FC236}">
                  <a16:creationId xmlns:a16="http://schemas.microsoft.com/office/drawing/2014/main" id="{C385078C-F865-044C-A701-CC523AF2B16E}"/>
                </a:ext>
              </a:extLst>
            </p:cNvPr>
            <p:cNvCxnSpPr>
              <a:cxnSpLocks/>
            </p:cNvCxnSpPr>
            <p:nvPr/>
          </p:nvCxnSpPr>
          <p:spPr>
            <a:xfrm>
              <a:off x="6779105" y="1741336"/>
              <a:ext cx="0" cy="2911627"/>
            </a:xfrm>
            <a:prstGeom prst="line">
              <a:avLst/>
            </a:prstGeom>
            <a:ln w="19050">
              <a:solidFill>
                <a:srgbClr val="5B9AFC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线连接符 85">
              <a:extLst>
                <a:ext uri="{FF2B5EF4-FFF2-40B4-BE49-F238E27FC236}">
                  <a16:creationId xmlns:a16="http://schemas.microsoft.com/office/drawing/2014/main" id="{4DAF1652-1D1B-D549-9C74-D0132CCED4F3}"/>
                </a:ext>
              </a:extLst>
            </p:cNvPr>
            <p:cNvCxnSpPr>
              <a:cxnSpLocks/>
            </p:cNvCxnSpPr>
            <p:nvPr/>
          </p:nvCxnSpPr>
          <p:spPr>
            <a:xfrm>
              <a:off x="8192140" y="1741336"/>
              <a:ext cx="0" cy="2911627"/>
            </a:xfrm>
            <a:prstGeom prst="line">
              <a:avLst/>
            </a:prstGeom>
            <a:ln w="19050">
              <a:solidFill>
                <a:srgbClr val="5B9AFC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线连接符 86">
              <a:extLst>
                <a:ext uri="{FF2B5EF4-FFF2-40B4-BE49-F238E27FC236}">
                  <a16:creationId xmlns:a16="http://schemas.microsoft.com/office/drawing/2014/main" id="{7E35411C-F527-5744-B40C-D076238F7291}"/>
                </a:ext>
              </a:extLst>
            </p:cNvPr>
            <p:cNvCxnSpPr>
              <a:cxnSpLocks/>
            </p:cNvCxnSpPr>
            <p:nvPr/>
          </p:nvCxnSpPr>
          <p:spPr>
            <a:xfrm>
              <a:off x="9605175" y="1741336"/>
              <a:ext cx="0" cy="2911627"/>
            </a:xfrm>
            <a:prstGeom prst="line">
              <a:avLst/>
            </a:prstGeom>
            <a:ln w="19050">
              <a:solidFill>
                <a:srgbClr val="5B9AFC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椭圆 87">
              <a:extLst>
                <a:ext uri="{FF2B5EF4-FFF2-40B4-BE49-F238E27FC236}">
                  <a16:creationId xmlns:a16="http://schemas.microsoft.com/office/drawing/2014/main" id="{1E8209E8-4124-FF49-9C05-F514790421F3}"/>
                </a:ext>
              </a:extLst>
            </p:cNvPr>
            <p:cNvSpPr/>
            <p:nvPr/>
          </p:nvSpPr>
          <p:spPr>
            <a:xfrm>
              <a:off x="4560396" y="3906305"/>
              <a:ext cx="172710" cy="172710"/>
            </a:xfrm>
            <a:prstGeom prst="ellipse">
              <a:avLst/>
            </a:prstGeom>
            <a:solidFill>
              <a:srgbClr val="1872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9" name="椭圆 88">
              <a:extLst>
                <a:ext uri="{FF2B5EF4-FFF2-40B4-BE49-F238E27FC236}">
                  <a16:creationId xmlns:a16="http://schemas.microsoft.com/office/drawing/2014/main" id="{9A90E8BC-E0A7-0D44-AD2B-7A7EA90A9613}"/>
                </a:ext>
              </a:extLst>
            </p:cNvPr>
            <p:cNvSpPr/>
            <p:nvPr/>
          </p:nvSpPr>
          <p:spPr>
            <a:xfrm>
              <a:off x="4924803" y="3906305"/>
              <a:ext cx="172710" cy="172710"/>
            </a:xfrm>
            <a:prstGeom prst="ellipse">
              <a:avLst/>
            </a:prstGeom>
            <a:solidFill>
              <a:srgbClr val="1872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1" name="椭圆 90">
              <a:extLst>
                <a:ext uri="{FF2B5EF4-FFF2-40B4-BE49-F238E27FC236}">
                  <a16:creationId xmlns:a16="http://schemas.microsoft.com/office/drawing/2014/main" id="{8B89690F-8385-FB4B-87FC-217B6BE2F8F5}"/>
                </a:ext>
              </a:extLst>
            </p:cNvPr>
            <p:cNvSpPr/>
            <p:nvPr/>
          </p:nvSpPr>
          <p:spPr>
            <a:xfrm>
              <a:off x="7792298" y="3906305"/>
              <a:ext cx="172710" cy="172710"/>
            </a:xfrm>
            <a:prstGeom prst="ellipse">
              <a:avLst/>
            </a:prstGeom>
            <a:solidFill>
              <a:srgbClr val="1872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2" name="椭圆 91">
              <a:extLst>
                <a:ext uri="{FF2B5EF4-FFF2-40B4-BE49-F238E27FC236}">
                  <a16:creationId xmlns:a16="http://schemas.microsoft.com/office/drawing/2014/main" id="{3D1727DB-DEE9-574A-9586-1A96BEB76078}"/>
                </a:ext>
              </a:extLst>
            </p:cNvPr>
            <p:cNvSpPr/>
            <p:nvPr/>
          </p:nvSpPr>
          <p:spPr>
            <a:xfrm>
              <a:off x="8350673" y="3906305"/>
              <a:ext cx="172710" cy="172710"/>
            </a:xfrm>
            <a:prstGeom prst="ellipse">
              <a:avLst/>
            </a:prstGeom>
            <a:solidFill>
              <a:srgbClr val="1872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3" name="椭圆 92">
              <a:extLst>
                <a:ext uri="{FF2B5EF4-FFF2-40B4-BE49-F238E27FC236}">
                  <a16:creationId xmlns:a16="http://schemas.microsoft.com/office/drawing/2014/main" id="{40F4E7C9-B6D6-E84B-81E4-A8E5D7DA1BA7}"/>
                </a:ext>
              </a:extLst>
            </p:cNvPr>
            <p:cNvSpPr/>
            <p:nvPr/>
          </p:nvSpPr>
          <p:spPr>
            <a:xfrm>
              <a:off x="5598554" y="2577342"/>
              <a:ext cx="172710" cy="172710"/>
            </a:xfrm>
            <a:prstGeom prst="ellipse">
              <a:avLst/>
            </a:prstGeom>
            <a:solidFill>
              <a:srgbClr val="1872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4" name="椭圆 93">
              <a:extLst>
                <a:ext uri="{FF2B5EF4-FFF2-40B4-BE49-F238E27FC236}">
                  <a16:creationId xmlns:a16="http://schemas.microsoft.com/office/drawing/2014/main" id="{58E97818-3362-8A4B-BA39-7A7C1A1EE1EA}"/>
                </a:ext>
              </a:extLst>
            </p:cNvPr>
            <p:cNvSpPr/>
            <p:nvPr/>
          </p:nvSpPr>
          <p:spPr>
            <a:xfrm>
              <a:off x="5643788" y="3251939"/>
              <a:ext cx="172710" cy="172710"/>
            </a:xfrm>
            <a:prstGeom prst="ellipse">
              <a:avLst/>
            </a:prstGeom>
            <a:solidFill>
              <a:srgbClr val="1872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6" name="椭圆 95">
              <a:extLst>
                <a:ext uri="{FF2B5EF4-FFF2-40B4-BE49-F238E27FC236}">
                  <a16:creationId xmlns:a16="http://schemas.microsoft.com/office/drawing/2014/main" id="{4A75BAA7-D605-3845-A719-DD3BBD744C77}"/>
                </a:ext>
              </a:extLst>
            </p:cNvPr>
            <p:cNvSpPr/>
            <p:nvPr/>
          </p:nvSpPr>
          <p:spPr>
            <a:xfrm>
              <a:off x="7089449" y="2577342"/>
              <a:ext cx="172710" cy="172710"/>
            </a:xfrm>
            <a:prstGeom prst="ellipse">
              <a:avLst/>
            </a:prstGeom>
            <a:solidFill>
              <a:srgbClr val="1872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7" name="椭圆 96">
              <a:extLst>
                <a:ext uri="{FF2B5EF4-FFF2-40B4-BE49-F238E27FC236}">
                  <a16:creationId xmlns:a16="http://schemas.microsoft.com/office/drawing/2014/main" id="{3F9A622A-C02B-7344-8ADC-23C635D93E06}"/>
                </a:ext>
              </a:extLst>
            </p:cNvPr>
            <p:cNvSpPr/>
            <p:nvPr/>
          </p:nvSpPr>
          <p:spPr>
            <a:xfrm>
              <a:off x="7370726" y="2577342"/>
              <a:ext cx="172710" cy="172710"/>
            </a:xfrm>
            <a:prstGeom prst="ellipse">
              <a:avLst/>
            </a:prstGeom>
            <a:solidFill>
              <a:srgbClr val="1872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8" name="椭圆 97">
              <a:extLst>
                <a:ext uri="{FF2B5EF4-FFF2-40B4-BE49-F238E27FC236}">
                  <a16:creationId xmlns:a16="http://schemas.microsoft.com/office/drawing/2014/main" id="{7BA64885-989F-1D4E-A9C2-F57535F67345}"/>
                </a:ext>
              </a:extLst>
            </p:cNvPr>
            <p:cNvSpPr/>
            <p:nvPr/>
          </p:nvSpPr>
          <p:spPr>
            <a:xfrm>
              <a:off x="7195984" y="3251939"/>
              <a:ext cx="172710" cy="172710"/>
            </a:xfrm>
            <a:prstGeom prst="ellipse">
              <a:avLst/>
            </a:prstGeom>
            <a:solidFill>
              <a:srgbClr val="1872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9" name="椭圆 98">
              <a:extLst>
                <a:ext uri="{FF2B5EF4-FFF2-40B4-BE49-F238E27FC236}">
                  <a16:creationId xmlns:a16="http://schemas.microsoft.com/office/drawing/2014/main" id="{2C0E3798-FABA-A741-B1D0-17AF647BB2BB}"/>
                </a:ext>
              </a:extLst>
            </p:cNvPr>
            <p:cNvSpPr/>
            <p:nvPr/>
          </p:nvSpPr>
          <p:spPr>
            <a:xfrm>
              <a:off x="7892275" y="2577342"/>
              <a:ext cx="172710" cy="172710"/>
            </a:xfrm>
            <a:prstGeom prst="ellipse">
              <a:avLst/>
            </a:prstGeom>
            <a:solidFill>
              <a:srgbClr val="1872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0" name="椭圆 99">
              <a:extLst>
                <a:ext uri="{FF2B5EF4-FFF2-40B4-BE49-F238E27FC236}">
                  <a16:creationId xmlns:a16="http://schemas.microsoft.com/office/drawing/2014/main" id="{62360988-4DC5-5048-AF48-CE047900CA75}"/>
                </a:ext>
              </a:extLst>
            </p:cNvPr>
            <p:cNvSpPr/>
            <p:nvPr/>
          </p:nvSpPr>
          <p:spPr>
            <a:xfrm>
              <a:off x="9171398" y="2577342"/>
              <a:ext cx="172710" cy="172710"/>
            </a:xfrm>
            <a:prstGeom prst="ellipse">
              <a:avLst/>
            </a:prstGeom>
            <a:solidFill>
              <a:srgbClr val="1872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1" name="椭圆 100">
              <a:extLst>
                <a:ext uri="{FF2B5EF4-FFF2-40B4-BE49-F238E27FC236}">
                  <a16:creationId xmlns:a16="http://schemas.microsoft.com/office/drawing/2014/main" id="{3313630D-BF55-B34A-9C40-4B96CC403646}"/>
                </a:ext>
              </a:extLst>
            </p:cNvPr>
            <p:cNvSpPr/>
            <p:nvPr/>
          </p:nvSpPr>
          <p:spPr>
            <a:xfrm>
              <a:off x="8544022" y="3251939"/>
              <a:ext cx="172710" cy="172710"/>
            </a:xfrm>
            <a:prstGeom prst="ellipse">
              <a:avLst/>
            </a:prstGeom>
            <a:solidFill>
              <a:srgbClr val="1872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2" name="椭圆 101">
              <a:extLst>
                <a:ext uri="{FF2B5EF4-FFF2-40B4-BE49-F238E27FC236}">
                  <a16:creationId xmlns:a16="http://schemas.microsoft.com/office/drawing/2014/main" id="{2CC2A9B2-686C-5943-B43A-A310226E78EE}"/>
                </a:ext>
              </a:extLst>
            </p:cNvPr>
            <p:cNvSpPr/>
            <p:nvPr/>
          </p:nvSpPr>
          <p:spPr>
            <a:xfrm>
              <a:off x="8937830" y="3251939"/>
              <a:ext cx="172710" cy="172710"/>
            </a:xfrm>
            <a:prstGeom prst="ellipse">
              <a:avLst/>
            </a:prstGeom>
            <a:solidFill>
              <a:srgbClr val="1872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3" name="椭圆 102">
              <a:extLst>
                <a:ext uri="{FF2B5EF4-FFF2-40B4-BE49-F238E27FC236}">
                  <a16:creationId xmlns:a16="http://schemas.microsoft.com/office/drawing/2014/main" id="{A3E6628E-CA91-4E41-9ECB-50BD41DDA7E7}"/>
                </a:ext>
              </a:extLst>
            </p:cNvPr>
            <p:cNvSpPr/>
            <p:nvPr/>
          </p:nvSpPr>
          <p:spPr>
            <a:xfrm>
              <a:off x="9298449" y="3251939"/>
              <a:ext cx="172710" cy="172710"/>
            </a:xfrm>
            <a:prstGeom prst="ellipse">
              <a:avLst/>
            </a:prstGeom>
            <a:solidFill>
              <a:srgbClr val="1872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25" name="直线箭头连接符 24">
              <a:extLst>
                <a:ext uri="{FF2B5EF4-FFF2-40B4-BE49-F238E27FC236}">
                  <a16:creationId xmlns:a16="http://schemas.microsoft.com/office/drawing/2014/main" id="{B383B978-9FC9-5345-895C-F309E255594E}"/>
                </a:ext>
              </a:extLst>
            </p:cNvPr>
            <p:cNvCxnSpPr/>
            <p:nvPr/>
          </p:nvCxnSpPr>
          <p:spPr>
            <a:xfrm>
              <a:off x="2540000" y="2113935"/>
              <a:ext cx="1413035" cy="0"/>
            </a:xfrm>
            <a:prstGeom prst="straightConnector1">
              <a:avLst/>
            </a:prstGeom>
            <a:ln w="19050">
              <a:solidFill>
                <a:srgbClr val="5E6280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CE8387C5-3B7B-1643-8138-CF660E621264}"/>
                </a:ext>
              </a:extLst>
            </p:cNvPr>
            <p:cNvSpPr txBox="1"/>
            <p:nvPr/>
          </p:nvSpPr>
          <p:spPr>
            <a:xfrm>
              <a:off x="2791225" y="1960046"/>
              <a:ext cx="969838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Window</a:t>
              </a:r>
              <a:r>
                <a:rPr kumimoji="1" lang="zh-CN" altLang="en-US" sz="1400" dirty="0">
                  <a:solidFill>
                    <a:srgbClr val="383B55"/>
                  </a:solidFill>
                  <a:latin typeface="Helvetica" pitchFamily="2" charset="0"/>
                </a:rPr>
                <a:t> </a:t>
              </a:r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1</a:t>
              </a:r>
              <a:endParaRPr kumimoji="1" lang="zh-CN" altLang="en-US" sz="1400" dirty="0">
                <a:solidFill>
                  <a:srgbClr val="383B55"/>
                </a:solidFill>
                <a:latin typeface="Helvetica" pitchFamily="2" charset="0"/>
              </a:endParaRPr>
            </a:p>
          </p:txBody>
        </p:sp>
        <p:cxnSp>
          <p:nvCxnSpPr>
            <p:cNvPr id="104" name="直线箭头连接符 103">
              <a:extLst>
                <a:ext uri="{FF2B5EF4-FFF2-40B4-BE49-F238E27FC236}">
                  <a16:creationId xmlns:a16="http://schemas.microsoft.com/office/drawing/2014/main" id="{CA9C3C3B-34A4-8D47-ABB1-96A44C77BEFF}"/>
                </a:ext>
              </a:extLst>
            </p:cNvPr>
            <p:cNvCxnSpPr/>
            <p:nvPr/>
          </p:nvCxnSpPr>
          <p:spPr>
            <a:xfrm>
              <a:off x="3962877" y="2109625"/>
              <a:ext cx="1413035" cy="0"/>
            </a:xfrm>
            <a:prstGeom prst="straightConnector1">
              <a:avLst/>
            </a:prstGeom>
            <a:ln w="19050">
              <a:solidFill>
                <a:srgbClr val="5E6280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文本框 104">
              <a:extLst>
                <a:ext uri="{FF2B5EF4-FFF2-40B4-BE49-F238E27FC236}">
                  <a16:creationId xmlns:a16="http://schemas.microsoft.com/office/drawing/2014/main" id="{F095716F-9529-FA42-9D11-7194C155DBD3}"/>
                </a:ext>
              </a:extLst>
            </p:cNvPr>
            <p:cNvSpPr txBox="1"/>
            <p:nvPr/>
          </p:nvSpPr>
          <p:spPr>
            <a:xfrm>
              <a:off x="4214102" y="1955736"/>
              <a:ext cx="969838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Window</a:t>
              </a:r>
              <a:r>
                <a:rPr kumimoji="1" lang="zh-CN" altLang="en-US" sz="1400" dirty="0">
                  <a:solidFill>
                    <a:srgbClr val="383B55"/>
                  </a:solidFill>
                  <a:latin typeface="Helvetica" pitchFamily="2" charset="0"/>
                </a:rPr>
                <a:t> </a:t>
              </a:r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2</a:t>
              </a:r>
              <a:endParaRPr kumimoji="1" lang="zh-CN" altLang="en-US" sz="1400" dirty="0">
                <a:solidFill>
                  <a:srgbClr val="383B55"/>
                </a:solidFill>
                <a:latin typeface="Helvetica" pitchFamily="2" charset="0"/>
              </a:endParaRPr>
            </a:p>
          </p:txBody>
        </p:sp>
        <p:cxnSp>
          <p:nvCxnSpPr>
            <p:cNvPr id="106" name="直线箭头连接符 105">
              <a:extLst>
                <a:ext uri="{FF2B5EF4-FFF2-40B4-BE49-F238E27FC236}">
                  <a16:creationId xmlns:a16="http://schemas.microsoft.com/office/drawing/2014/main" id="{DAC9B23A-4234-A74C-B7DB-B39EA11AC2F7}"/>
                </a:ext>
              </a:extLst>
            </p:cNvPr>
            <p:cNvCxnSpPr/>
            <p:nvPr/>
          </p:nvCxnSpPr>
          <p:spPr>
            <a:xfrm>
              <a:off x="5366215" y="2109625"/>
              <a:ext cx="1413035" cy="0"/>
            </a:xfrm>
            <a:prstGeom prst="straightConnector1">
              <a:avLst/>
            </a:prstGeom>
            <a:ln w="19050">
              <a:solidFill>
                <a:srgbClr val="5E6280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文本框 106">
              <a:extLst>
                <a:ext uri="{FF2B5EF4-FFF2-40B4-BE49-F238E27FC236}">
                  <a16:creationId xmlns:a16="http://schemas.microsoft.com/office/drawing/2014/main" id="{5BC3F98B-424C-B242-9CC6-55E629B76200}"/>
                </a:ext>
              </a:extLst>
            </p:cNvPr>
            <p:cNvSpPr txBox="1"/>
            <p:nvPr/>
          </p:nvSpPr>
          <p:spPr>
            <a:xfrm>
              <a:off x="5617440" y="1955736"/>
              <a:ext cx="969838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Window</a:t>
              </a:r>
              <a:r>
                <a:rPr kumimoji="1" lang="zh-CN" altLang="en-US" sz="1400" dirty="0">
                  <a:solidFill>
                    <a:srgbClr val="383B55"/>
                  </a:solidFill>
                  <a:latin typeface="Helvetica" pitchFamily="2" charset="0"/>
                </a:rPr>
                <a:t> </a:t>
              </a:r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3</a:t>
              </a:r>
              <a:endParaRPr kumimoji="1" lang="zh-CN" altLang="en-US" sz="1400" dirty="0">
                <a:solidFill>
                  <a:srgbClr val="383B55"/>
                </a:solidFill>
                <a:latin typeface="Helvetica" pitchFamily="2" charset="0"/>
              </a:endParaRPr>
            </a:p>
          </p:txBody>
        </p:sp>
        <p:cxnSp>
          <p:nvCxnSpPr>
            <p:cNvPr id="108" name="直线箭头连接符 107">
              <a:extLst>
                <a:ext uri="{FF2B5EF4-FFF2-40B4-BE49-F238E27FC236}">
                  <a16:creationId xmlns:a16="http://schemas.microsoft.com/office/drawing/2014/main" id="{A74E22B3-B57C-CF4B-9ACF-0F4D495F8A51}"/>
                </a:ext>
              </a:extLst>
            </p:cNvPr>
            <p:cNvCxnSpPr/>
            <p:nvPr/>
          </p:nvCxnSpPr>
          <p:spPr>
            <a:xfrm>
              <a:off x="6781115" y="2109625"/>
              <a:ext cx="1413035" cy="0"/>
            </a:xfrm>
            <a:prstGeom prst="straightConnector1">
              <a:avLst/>
            </a:prstGeom>
            <a:ln w="19050">
              <a:solidFill>
                <a:srgbClr val="5E6280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文本框 108">
              <a:extLst>
                <a:ext uri="{FF2B5EF4-FFF2-40B4-BE49-F238E27FC236}">
                  <a16:creationId xmlns:a16="http://schemas.microsoft.com/office/drawing/2014/main" id="{D75C5FAD-F7BB-7543-A50C-60BCBEBB701C}"/>
                </a:ext>
              </a:extLst>
            </p:cNvPr>
            <p:cNvSpPr txBox="1"/>
            <p:nvPr/>
          </p:nvSpPr>
          <p:spPr>
            <a:xfrm>
              <a:off x="7032340" y="1955736"/>
              <a:ext cx="969838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Window</a:t>
              </a:r>
              <a:r>
                <a:rPr kumimoji="1" lang="zh-CN" altLang="en-US" sz="1400" dirty="0">
                  <a:solidFill>
                    <a:srgbClr val="383B55"/>
                  </a:solidFill>
                  <a:latin typeface="Helvetica" pitchFamily="2" charset="0"/>
                </a:rPr>
                <a:t> </a:t>
              </a:r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4</a:t>
              </a:r>
              <a:endParaRPr kumimoji="1" lang="zh-CN" altLang="en-US" sz="1400" dirty="0">
                <a:solidFill>
                  <a:srgbClr val="383B55"/>
                </a:solidFill>
                <a:latin typeface="Helvetica" pitchFamily="2" charset="0"/>
              </a:endParaRPr>
            </a:p>
          </p:txBody>
        </p:sp>
        <p:cxnSp>
          <p:nvCxnSpPr>
            <p:cNvPr id="110" name="直线箭头连接符 109">
              <a:extLst>
                <a:ext uri="{FF2B5EF4-FFF2-40B4-BE49-F238E27FC236}">
                  <a16:creationId xmlns:a16="http://schemas.microsoft.com/office/drawing/2014/main" id="{340ED296-E3AD-044D-9973-8E5BA52C6DEC}"/>
                </a:ext>
              </a:extLst>
            </p:cNvPr>
            <p:cNvCxnSpPr/>
            <p:nvPr/>
          </p:nvCxnSpPr>
          <p:spPr>
            <a:xfrm>
              <a:off x="8201983" y="2109625"/>
              <a:ext cx="1413035" cy="0"/>
            </a:xfrm>
            <a:prstGeom prst="straightConnector1">
              <a:avLst/>
            </a:prstGeom>
            <a:ln w="19050">
              <a:solidFill>
                <a:srgbClr val="5E6280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文本框 110">
              <a:extLst>
                <a:ext uri="{FF2B5EF4-FFF2-40B4-BE49-F238E27FC236}">
                  <a16:creationId xmlns:a16="http://schemas.microsoft.com/office/drawing/2014/main" id="{45E53B60-0AAD-8941-B94E-00721DD6644C}"/>
                </a:ext>
              </a:extLst>
            </p:cNvPr>
            <p:cNvSpPr txBox="1"/>
            <p:nvPr/>
          </p:nvSpPr>
          <p:spPr>
            <a:xfrm>
              <a:off x="8453208" y="1955736"/>
              <a:ext cx="969838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Window</a:t>
              </a:r>
              <a:r>
                <a:rPr kumimoji="1" lang="zh-CN" altLang="en-US" sz="1400" dirty="0">
                  <a:solidFill>
                    <a:srgbClr val="383B55"/>
                  </a:solidFill>
                  <a:latin typeface="Helvetica" pitchFamily="2" charset="0"/>
                </a:rPr>
                <a:t> </a:t>
              </a:r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5</a:t>
              </a:r>
              <a:endParaRPr kumimoji="1" lang="zh-CN" altLang="en-US" sz="1400" dirty="0">
                <a:solidFill>
                  <a:srgbClr val="383B55"/>
                </a:solidFill>
                <a:latin typeface="Helvetica" pitchFamily="2" charset="0"/>
              </a:endParaRPr>
            </a:p>
          </p:txBody>
        </p:sp>
        <p:cxnSp>
          <p:nvCxnSpPr>
            <p:cNvPr id="127" name="直线连接符 126">
              <a:extLst>
                <a:ext uri="{FF2B5EF4-FFF2-40B4-BE49-F238E27FC236}">
                  <a16:creationId xmlns:a16="http://schemas.microsoft.com/office/drawing/2014/main" id="{EF58BFA0-8F5C-AE41-B22D-95A2A6073287}"/>
                </a:ext>
              </a:extLst>
            </p:cNvPr>
            <p:cNvCxnSpPr>
              <a:cxnSpLocks/>
            </p:cNvCxnSpPr>
            <p:nvPr/>
          </p:nvCxnSpPr>
          <p:spPr>
            <a:xfrm>
              <a:off x="5954467" y="1058129"/>
              <a:ext cx="0" cy="3594834"/>
            </a:xfrm>
            <a:prstGeom prst="line">
              <a:avLst/>
            </a:prstGeom>
            <a:ln w="19050">
              <a:solidFill>
                <a:srgbClr val="FFC000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矩形 129">
              <a:extLst>
                <a:ext uri="{FF2B5EF4-FFF2-40B4-BE49-F238E27FC236}">
                  <a16:creationId xmlns:a16="http://schemas.microsoft.com/office/drawing/2014/main" id="{598E5E86-156D-9349-8A4B-6194EC2035B0}"/>
                </a:ext>
              </a:extLst>
            </p:cNvPr>
            <p:cNvSpPr/>
            <p:nvPr/>
          </p:nvSpPr>
          <p:spPr>
            <a:xfrm>
              <a:off x="5567834" y="702217"/>
              <a:ext cx="732074" cy="338258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>
                  <a:solidFill>
                    <a:schemeClr val="bg1"/>
                  </a:solidFill>
                  <a:latin typeface="Helvetica" pitchFamily="2" charset="0"/>
                </a:rPr>
                <a:t>Data</a:t>
              </a:r>
              <a:r>
                <a:rPr kumimoji="1" lang="zh-CN" altLang="en-US" sz="1400" dirty="0">
                  <a:solidFill>
                    <a:schemeClr val="bg1"/>
                  </a:solidFill>
                  <a:latin typeface="Helvetica" pitchFamily="2" charset="0"/>
                </a:rPr>
                <a:t> </a:t>
              </a:r>
              <a:r>
                <a:rPr kumimoji="1" lang="en-US" altLang="zh-CN" sz="1400" dirty="0">
                  <a:solidFill>
                    <a:schemeClr val="bg1"/>
                  </a:solidFill>
                  <a:latin typeface="Helvetica" pitchFamily="2" charset="0"/>
                </a:rPr>
                <a:t>1</a:t>
              </a:r>
              <a:endParaRPr kumimoji="1" lang="zh-CN" altLang="en-US" sz="1400" dirty="0">
                <a:solidFill>
                  <a:schemeClr val="bg1"/>
                </a:solidFill>
                <a:latin typeface="Helvetica" pitchFamily="2" charset="0"/>
              </a:endParaRPr>
            </a:p>
          </p:txBody>
        </p:sp>
        <p:cxnSp>
          <p:nvCxnSpPr>
            <p:cNvPr id="131" name="直线连接符 130">
              <a:extLst>
                <a:ext uri="{FF2B5EF4-FFF2-40B4-BE49-F238E27FC236}">
                  <a16:creationId xmlns:a16="http://schemas.microsoft.com/office/drawing/2014/main" id="{F7F0B8E5-C2EE-044C-B093-D2E40E417E9D}"/>
                </a:ext>
              </a:extLst>
            </p:cNvPr>
            <p:cNvCxnSpPr>
              <a:cxnSpLocks/>
            </p:cNvCxnSpPr>
            <p:nvPr/>
          </p:nvCxnSpPr>
          <p:spPr>
            <a:xfrm>
              <a:off x="7543436" y="1056603"/>
              <a:ext cx="0" cy="3596360"/>
            </a:xfrm>
            <a:prstGeom prst="line">
              <a:avLst/>
            </a:prstGeom>
            <a:ln w="19050">
              <a:solidFill>
                <a:srgbClr val="FFC000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矩形 131">
              <a:extLst>
                <a:ext uri="{FF2B5EF4-FFF2-40B4-BE49-F238E27FC236}">
                  <a16:creationId xmlns:a16="http://schemas.microsoft.com/office/drawing/2014/main" id="{7F366025-18B8-0F4A-A1D2-55C57E9DE846}"/>
                </a:ext>
              </a:extLst>
            </p:cNvPr>
            <p:cNvSpPr/>
            <p:nvPr/>
          </p:nvSpPr>
          <p:spPr>
            <a:xfrm>
              <a:off x="7163308" y="704442"/>
              <a:ext cx="753808" cy="336033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>
                  <a:solidFill>
                    <a:schemeClr val="bg1"/>
                  </a:solidFill>
                  <a:latin typeface="Helvetica" pitchFamily="2" charset="0"/>
                </a:rPr>
                <a:t>Data</a:t>
              </a:r>
              <a:r>
                <a:rPr kumimoji="1" lang="zh-CN" altLang="en-US" sz="1400" dirty="0">
                  <a:solidFill>
                    <a:schemeClr val="bg1"/>
                  </a:solidFill>
                  <a:latin typeface="Helvetica" pitchFamily="2" charset="0"/>
                </a:rPr>
                <a:t> </a:t>
              </a:r>
              <a:r>
                <a:rPr kumimoji="1" lang="en-US" altLang="zh-CN" sz="1400" dirty="0">
                  <a:solidFill>
                    <a:schemeClr val="bg1"/>
                  </a:solidFill>
                  <a:latin typeface="Helvetica" pitchFamily="2" charset="0"/>
                </a:rPr>
                <a:t>2</a:t>
              </a:r>
              <a:endParaRPr kumimoji="1" lang="zh-CN" altLang="en-US" sz="1400" dirty="0">
                <a:solidFill>
                  <a:schemeClr val="bg1"/>
                </a:solidFill>
                <a:latin typeface="Helvetica" pitchFamily="2" charset="0"/>
              </a:endParaRPr>
            </a:p>
          </p:txBody>
        </p:sp>
        <p:sp>
          <p:nvSpPr>
            <p:cNvPr id="90" name="椭圆 89">
              <a:extLst>
                <a:ext uri="{FF2B5EF4-FFF2-40B4-BE49-F238E27FC236}">
                  <a16:creationId xmlns:a16="http://schemas.microsoft.com/office/drawing/2014/main" id="{C4966437-50F2-3042-A5A0-F83EA35927E2}"/>
                </a:ext>
              </a:extLst>
            </p:cNvPr>
            <p:cNvSpPr/>
            <p:nvPr/>
          </p:nvSpPr>
          <p:spPr>
            <a:xfrm>
              <a:off x="7468434" y="3906305"/>
              <a:ext cx="172710" cy="172710"/>
            </a:xfrm>
            <a:prstGeom prst="ellipse">
              <a:avLst/>
            </a:prstGeom>
            <a:solidFill>
              <a:srgbClr val="1872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3" name="文本框 132">
              <a:extLst>
                <a:ext uri="{FF2B5EF4-FFF2-40B4-BE49-F238E27FC236}">
                  <a16:creationId xmlns:a16="http://schemas.microsoft.com/office/drawing/2014/main" id="{E9B5FE2A-23FF-F545-9649-AEF7D61690F6}"/>
                </a:ext>
              </a:extLst>
            </p:cNvPr>
            <p:cNvSpPr txBox="1"/>
            <p:nvPr/>
          </p:nvSpPr>
          <p:spPr>
            <a:xfrm>
              <a:off x="1006005" y="2531506"/>
              <a:ext cx="17904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>
                  <a:solidFill>
                    <a:srgbClr val="383B55"/>
                  </a:solidFill>
                  <a:latin typeface="Helvetica" pitchFamily="2" charset="0"/>
                </a:rPr>
                <a:t>Measure point</a:t>
              </a:r>
              <a:r>
                <a:rPr lang="zh-CN" altLang="en-US" sz="1400" b="1" dirty="0">
                  <a:solidFill>
                    <a:srgbClr val="383B55"/>
                  </a:solidFill>
                  <a:latin typeface="Helvetica" pitchFamily="2" charset="0"/>
                </a:rPr>
                <a:t> </a:t>
              </a:r>
              <a:r>
                <a:rPr lang="en-US" altLang="zh-CN" sz="1400" b="1" dirty="0">
                  <a:solidFill>
                    <a:srgbClr val="383B55"/>
                  </a:solidFill>
                  <a:latin typeface="Helvetica" pitchFamily="2" charset="0"/>
                </a:rPr>
                <a:t>1</a:t>
              </a:r>
              <a:endParaRPr lang="zh-CN" altLang="en-US" sz="1400" b="1" dirty="0">
                <a:solidFill>
                  <a:srgbClr val="383B55"/>
                </a:solidFill>
                <a:latin typeface="Helvetica" pitchFamily="2" charset="0"/>
              </a:endParaRPr>
            </a:p>
          </p:txBody>
        </p:sp>
        <p:sp>
          <p:nvSpPr>
            <p:cNvPr id="139" name="文本框 138">
              <a:extLst>
                <a:ext uri="{FF2B5EF4-FFF2-40B4-BE49-F238E27FC236}">
                  <a16:creationId xmlns:a16="http://schemas.microsoft.com/office/drawing/2014/main" id="{0AE37BE6-CD4C-B044-AF66-C1F5378405D7}"/>
                </a:ext>
              </a:extLst>
            </p:cNvPr>
            <p:cNvSpPr txBox="1"/>
            <p:nvPr/>
          </p:nvSpPr>
          <p:spPr>
            <a:xfrm>
              <a:off x="9933310" y="4676828"/>
              <a:ext cx="10369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Time</a:t>
              </a:r>
              <a:endParaRPr lang="zh-CN" altLang="en-US" sz="1400" dirty="0">
                <a:solidFill>
                  <a:srgbClr val="383B55"/>
                </a:solidFill>
                <a:latin typeface="Helvetica" pitchFamily="2" charset="0"/>
              </a:endParaRPr>
            </a:p>
          </p:txBody>
        </p:sp>
        <p:sp>
          <p:nvSpPr>
            <p:cNvPr id="151" name="文本框 150">
              <a:extLst>
                <a:ext uri="{FF2B5EF4-FFF2-40B4-BE49-F238E27FC236}">
                  <a16:creationId xmlns:a16="http://schemas.microsoft.com/office/drawing/2014/main" id="{C9CADFE1-A276-B844-B6B4-01C2F88F62B9}"/>
                </a:ext>
              </a:extLst>
            </p:cNvPr>
            <p:cNvSpPr txBox="1"/>
            <p:nvPr/>
          </p:nvSpPr>
          <p:spPr>
            <a:xfrm>
              <a:off x="2399179" y="4665812"/>
              <a:ext cx="4400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t1</a:t>
              </a:r>
              <a:endParaRPr lang="zh-CN" altLang="en-US" sz="1400" dirty="0">
                <a:solidFill>
                  <a:srgbClr val="383B55"/>
                </a:solidFill>
                <a:latin typeface="Helvetica" pitchFamily="2" charset="0"/>
              </a:endParaRPr>
            </a:p>
          </p:txBody>
        </p:sp>
        <p:sp>
          <p:nvSpPr>
            <p:cNvPr id="152" name="文本框 151">
              <a:extLst>
                <a:ext uri="{FF2B5EF4-FFF2-40B4-BE49-F238E27FC236}">
                  <a16:creationId xmlns:a16="http://schemas.microsoft.com/office/drawing/2014/main" id="{3509B64D-CF48-8744-B615-B4F43D006228}"/>
                </a:ext>
              </a:extLst>
            </p:cNvPr>
            <p:cNvSpPr txBox="1"/>
            <p:nvPr/>
          </p:nvSpPr>
          <p:spPr>
            <a:xfrm>
              <a:off x="5211121" y="4662918"/>
              <a:ext cx="4400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t3</a:t>
              </a:r>
              <a:endParaRPr lang="zh-CN" altLang="en-US" sz="1400" dirty="0">
                <a:solidFill>
                  <a:srgbClr val="383B55"/>
                </a:solidFill>
                <a:latin typeface="Helvetica" pitchFamily="2" charset="0"/>
              </a:endParaRPr>
            </a:p>
          </p:txBody>
        </p:sp>
        <p:sp>
          <p:nvSpPr>
            <p:cNvPr id="153" name="文本框 152">
              <a:extLst>
                <a:ext uri="{FF2B5EF4-FFF2-40B4-BE49-F238E27FC236}">
                  <a16:creationId xmlns:a16="http://schemas.microsoft.com/office/drawing/2014/main" id="{E050AA1F-1F06-E743-B06B-DD0A5B44A05C}"/>
                </a:ext>
              </a:extLst>
            </p:cNvPr>
            <p:cNvSpPr txBox="1"/>
            <p:nvPr/>
          </p:nvSpPr>
          <p:spPr>
            <a:xfrm>
              <a:off x="3802401" y="4660196"/>
              <a:ext cx="4400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t2</a:t>
              </a:r>
              <a:endParaRPr lang="zh-CN" altLang="en-US" sz="1400" dirty="0">
                <a:solidFill>
                  <a:srgbClr val="383B55"/>
                </a:solidFill>
                <a:latin typeface="Helvetica" pitchFamily="2" charset="0"/>
              </a:endParaRPr>
            </a:p>
          </p:txBody>
        </p:sp>
        <p:sp>
          <p:nvSpPr>
            <p:cNvPr id="154" name="文本框 153">
              <a:extLst>
                <a:ext uri="{FF2B5EF4-FFF2-40B4-BE49-F238E27FC236}">
                  <a16:creationId xmlns:a16="http://schemas.microsoft.com/office/drawing/2014/main" id="{63977ED7-9530-C546-87CD-DA333292B391}"/>
                </a:ext>
              </a:extLst>
            </p:cNvPr>
            <p:cNvSpPr txBox="1"/>
            <p:nvPr/>
          </p:nvSpPr>
          <p:spPr>
            <a:xfrm>
              <a:off x="8055259" y="4667271"/>
              <a:ext cx="4400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t5</a:t>
              </a:r>
              <a:endParaRPr lang="zh-CN" altLang="en-US" sz="1400" dirty="0">
                <a:solidFill>
                  <a:srgbClr val="383B55"/>
                </a:solidFill>
                <a:latin typeface="Helvetica" pitchFamily="2" charset="0"/>
              </a:endParaRPr>
            </a:p>
          </p:txBody>
        </p:sp>
        <p:sp>
          <p:nvSpPr>
            <p:cNvPr id="155" name="文本框 154">
              <a:extLst>
                <a:ext uri="{FF2B5EF4-FFF2-40B4-BE49-F238E27FC236}">
                  <a16:creationId xmlns:a16="http://schemas.microsoft.com/office/drawing/2014/main" id="{68172417-A141-2E42-B837-EEE42244F23D}"/>
                </a:ext>
              </a:extLst>
            </p:cNvPr>
            <p:cNvSpPr txBox="1"/>
            <p:nvPr/>
          </p:nvSpPr>
          <p:spPr>
            <a:xfrm>
              <a:off x="6614343" y="4671758"/>
              <a:ext cx="4400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t4</a:t>
              </a:r>
              <a:endParaRPr lang="zh-CN" altLang="en-US" sz="1400" dirty="0">
                <a:solidFill>
                  <a:srgbClr val="383B55"/>
                </a:solidFill>
                <a:latin typeface="Helvetica" pitchFamily="2" charset="0"/>
              </a:endParaRPr>
            </a:p>
          </p:txBody>
        </p:sp>
        <p:sp>
          <p:nvSpPr>
            <p:cNvPr id="156" name="文本框 155">
              <a:extLst>
                <a:ext uri="{FF2B5EF4-FFF2-40B4-BE49-F238E27FC236}">
                  <a16:creationId xmlns:a16="http://schemas.microsoft.com/office/drawing/2014/main" id="{EA0D3A95-E803-0844-BE38-C4A9562372CF}"/>
                </a:ext>
              </a:extLst>
            </p:cNvPr>
            <p:cNvSpPr txBox="1"/>
            <p:nvPr/>
          </p:nvSpPr>
          <p:spPr>
            <a:xfrm>
              <a:off x="9458481" y="4660196"/>
              <a:ext cx="4400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t6</a:t>
              </a:r>
              <a:endParaRPr lang="zh-CN" altLang="en-US" sz="1400" dirty="0">
                <a:solidFill>
                  <a:srgbClr val="383B55"/>
                </a:solidFill>
                <a:latin typeface="Helvetica" pitchFamily="2" charset="0"/>
              </a:endParaRPr>
            </a:p>
          </p:txBody>
        </p:sp>
        <p:sp>
          <p:nvSpPr>
            <p:cNvPr id="157" name="矩形 156">
              <a:extLst>
                <a:ext uri="{FF2B5EF4-FFF2-40B4-BE49-F238E27FC236}">
                  <a16:creationId xmlns:a16="http://schemas.microsoft.com/office/drawing/2014/main" id="{D7C635CD-5A85-B44F-B5F2-3BC7178FCAEB}"/>
                </a:ext>
              </a:extLst>
            </p:cNvPr>
            <p:cNvSpPr/>
            <p:nvPr/>
          </p:nvSpPr>
          <p:spPr>
            <a:xfrm>
              <a:off x="8332294" y="5053725"/>
              <a:ext cx="211949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400" dirty="0">
                  <a:solidFill>
                    <a:srgbClr val="383B55"/>
                  </a:solidFill>
                  <a:latin typeface="Helvetica" pitchFamily="2" charset="0"/>
                </a:rPr>
                <a:t>window duration </a:t>
              </a:r>
              <a:r>
                <a:rPr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=</a:t>
              </a:r>
              <a:r>
                <a:rPr lang="zh-CN" altLang="en-US" sz="1400" dirty="0">
                  <a:solidFill>
                    <a:srgbClr val="383B55"/>
                  </a:solidFill>
                  <a:latin typeface="Helvetica" pitchFamily="2" charset="0"/>
                </a:rPr>
                <a:t> </a:t>
              </a:r>
              <a:r>
                <a:rPr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5</a:t>
              </a:r>
              <a:r>
                <a:rPr lang="zh-CN" altLang="en-US" sz="1400" dirty="0">
                  <a:solidFill>
                    <a:srgbClr val="383B55"/>
                  </a:solidFill>
                  <a:latin typeface="Helvetica" pitchFamily="2" charset="0"/>
                </a:rPr>
                <a:t> </a:t>
              </a:r>
              <a:r>
                <a:rPr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min</a:t>
              </a:r>
              <a:endParaRPr lang="zh-CN" altLang="en-US" sz="1400" dirty="0">
                <a:solidFill>
                  <a:srgbClr val="383B55"/>
                </a:solidFill>
                <a:latin typeface="Helvetica" pitchFamily="2" charset="0"/>
              </a:endParaRPr>
            </a:p>
          </p:txBody>
        </p:sp>
        <p:sp>
          <p:nvSpPr>
            <p:cNvPr id="95" name="椭圆 94">
              <a:extLst>
                <a:ext uri="{FF2B5EF4-FFF2-40B4-BE49-F238E27FC236}">
                  <a16:creationId xmlns:a16="http://schemas.microsoft.com/office/drawing/2014/main" id="{44B2D845-DF47-0948-8432-911B1F99AAB1}"/>
                </a:ext>
              </a:extLst>
            </p:cNvPr>
            <p:cNvSpPr/>
            <p:nvPr/>
          </p:nvSpPr>
          <p:spPr>
            <a:xfrm>
              <a:off x="5954467" y="3251939"/>
              <a:ext cx="172710" cy="172710"/>
            </a:xfrm>
            <a:prstGeom prst="ellipse">
              <a:avLst/>
            </a:prstGeom>
            <a:solidFill>
              <a:srgbClr val="1872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9" name="文本框 158">
              <a:extLst>
                <a:ext uri="{FF2B5EF4-FFF2-40B4-BE49-F238E27FC236}">
                  <a16:creationId xmlns:a16="http://schemas.microsoft.com/office/drawing/2014/main" id="{7CDC8FB9-0933-7142-8653-66503E06D723}"/>
                </a:ext>
              </a:extLst>
            </p:cNvPr>
            <p:cNvSpPr txBox="1"/>
            <p:nvPr/>
          </p:nvSpPr>
          <p:spPr>
            <a:xfrm>
              <a:off x="999272" y="3191151"/>
              <a:ext cx="17904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>
                  <a:solidFill>
                    <a:srgbClr val="383B55"/>
                  </a:solidFill>
                  <a:latin typeface="Helvetica" pitchFamily="2" charset="0"/>
                </a:rPr>
                <a:t>Measure point</a:t>
              </a:r>
              <a:r>
                <a:rPr lang="zh-CN" altLang="en-US" sz="1400" b="1" dirty="0">
                  <a:solidFill>
                    <a:srgbClr val="383B55"/>
                  </a:solidFill>
                  <a:latin typeface="Helvetica" pitchFamily="2" charset="0"/>
                </a:rPr>
                <a:t> </a:t>
              </a:r>
              <a:r>
                <a:rPr lang="en-US" altLang="zh-CN" sz="1400" b="1" dirty="0">
                  <a:solidFill>
                    <a:srgbClr val="383B55"/>
                  </a:solidFill>
                  <a:latin typeface="Helvetica" pitchFamily="2" charset="0"/>
                </a:rPr>
                <a:t>2</a:t>
              </a:r>
              <a:endParaRPr lang="zh-CN" altLang="en-US" sz="1400" b="1" dirty="0">
                <a:solidFill>
                  <a:srgbClr val="383B55"/>
                </a:solidFill>
                <a:latin typeface="Helvetica" pitchFamily="2" charset="0"/>
              </a:endParaRPr>
            </a:p>
          </p:txBody>
        </p:sp>
        <p:sp>
          <p:nvSpPr>
            <p:cNvPr id="160" name="文本框 159">
              <a:extLst>
                <a:ext uri="{FF2B5EF4-FFF2-40B4-BE49-F238E27FC236}">
                  <a16:creationId xmlns:a16="http://schemas.microsoft.com/office/drawing/2014/main" id="{34173067-4975-2342-896D-AD187F63DB96}"/>
                </a:ext>
              </a:extLst>
            </p:cNvPr>
            <p:cNvSpPr txBox="1"/>
            <p:nvPr/>
          </p:nvSpPr>
          <p:spPr>
            <a:xfrm>
              <a:off x="999272" y="3830972"/>
              <a:ext cx="17904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>
                  <a:solidFill>
                    <a:srgbClr val="383B55"/>
                  </a:solidFill>
                  <a:latin typeface="Helvetica" pitchFamily="2" charset="0"/>
                </a:rPr>
                <a:t>Measure point</a:t>
              </a:r>
              <a:r>
                <a:rPr lang="zh-CN" altLang="en-US" sz="1400" b="1" dirty="0">
                  <a:solidFill>
                    <a:srgbClr val="383B55"/>
                  </a:solidFill>
                  <a:latin typeface="Helvetica" pitchFamily="2" charset="0"/>
                </a:rPr>
                <a:t> </a:t>
              </a:r>
              <a:r>
                <a:rPr lang="en-US" altLang="zh-CN" sz="1400" b="1" dirty="0">
                  <a:solidFill>
                    <a:srgbClr val="383B55"/>
                  </a:solidFill>
                  <a:latin typeface="Helvetica" pitchFamily="2" charset="0"/>
                </a:rPr>
                <a:t>3</a:t>
              </a:r>
              <a:endParaRPr lang="zh-CN" altLang="en-US" sz="1400" b="1" dirty="0">
                <a:solidFill>
                  <a:srgbClr val="383B55"/>
                </a:solidFill>
                <a:latin typeface="Helvetica" pitchFamily="2" charset="0"/>
              </a:endParaRPr>
            </a:p>
          </p:txBody>
        </p:sp>
        <p:cxnSp>
          <p:nvCxnSpPr>
            <p:cNvPr id="163" name="直线箭头连接符 162">
              <a:extLst>
                <a:ext uri="{FF2B5EF4-FFF2-40B4-BE49-F238E27FC236}">
                  <a16:creationId xmlns:a16="http://schemas.microsoft.com/office/drawing/2014/main" id="{A044E2E2-EB71-E84C-95F3-D2D4144E924C}"/>
                </a:ext>
              </a:extLst>
            </p:cNvPr>
            <p:cNvCxnSpPr>
              <a:cxnSpLocks/>
            </p:cNvCxnSpPr>
            <p:nvPr/>
          </p:nvCxnSpPr>
          <p:spPr>
            <a:xfrm>
              <a:off x="2503542" y="4660196"/>
              <a:ext cx="7709231" cy="0"/>
            </a:xfrm>
            <a:prstGeom prst="straightConnector1">
              <a:avLst/>
            </a:prstGeom>
            <a:ln w="1905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73764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组合 113">
            <a:extLst>
              <a:ext uri="{FF2B5EF4-FFF2-40B4-BE49-F238E27FC236}">
                <a16:creationId xmlns:a16="http://schemas.microsoft.com/office/drawing/2014/main" id="{AC364E60-23F4-0E4A-A564-37174808048E}"/>
              </a:ext>
            </a:extLst>
          </p:cNvPr>
          <p:cNvGrpSpPr/>
          <p:nvPr/>
        </p:nvGrpSpPr>
        <p:grpSpPr>
          <a:xfrm>
            <a:off x="999272" y="1741336"/>
            <a:ext cx="9970987" cy="3620166"/>
            <a:chOff x="999272" y="1741336"/>
            <a:chExt cx="9970987" cy="3620166"/>
          </a:xfrm>
        </p:grpSpPr>
        <p:cxnSp>
          <p:nvCxnSpPr>
            <p:cNvPr id="52" name="直线箭头连接符 51">
              <a:extLst>
                <a:ext uri="{FF2B5EF4-FFF2-40B4-BE49-F238E27FC236}">
                  <a16:creationId xmlns:a16="http://schemas.microsoft.com/office/drawing/2014/main" id="{A795FF33-F2AD-0D43-8DF2-14FCE6220299}"/>
                </a:ext>
              </a:extLst>
            </p:cNvPr>
            <p:cNvCxnSpPr>
              <a:cxnSpLocks/>
            </p:cNvCxnSpPr>
            <p:nvPr/>
          </p:nvCxnSpPr>
          <p:spPr>
            <a:xfrm>
              <a:off x="2539999" y="3344160"/>
              <a:ext cx="7709231" cy="0"/>
            </a:xfrm>
            <a:prstGeom prst="straightConnector1">
              <a:avLst/>
            </a:prstGeom>
            <a:ln w="9525">
              <a:solidFill>
                <a:srgbClr val="A2A5BC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线箭头连接符 52">
              <a:extLst>
                <a:ext uri="{FF2B5EF4-FFF2-40B4-BE49-F238E27FC236}">
                  <a16:creationId xmlns:a16="http://schemas.microsoft.com/office/drawing/2014/main" id="{CDAE2078-040C-CC4F-B0B3-7155D236040C}"/>
                </a:ext>
              </a:extLst>
            </p:cNvPr>
            <p:cNvCxnSpPr>
              <a:cxnSpLocks/>
            </p:cNvCxnSpPr>
            <p:nvPr/>
          </p:nvCxnSpPr>
          <p:spPr>
            <a:xfrm>
              <a:off x="2539999" y="3986547"/>
              <a:ext cx="7709231" cy="0"/>
            </a:xfrm>
            <a:prstGeom prst="straightConnector1">
              <a:avLst/>
            </a:prstGeom>
            <a:ln w="9525">
              <a:solidFill>
                <a:srgbClr val="A2A5BC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线箭头连接符 53">
              <a:extLst>
                <a:ext uri="{FF2B5EF4-FFF2-40B4-BE49-F238E27FC236}">
                  <a16:creationId xmlns:a16="http://schemas.microsoft.com/office/drawing/2014/main" id="{9520684A-0863-4E46-A21E-B9A830677D55}"/>
                </a:ext>
              </a:extLst>
            </p:cNvPr>
            <p:cNvCxnSpPr>
              <a:cxnSpLocks/>
            </p:cNvCxnSpPr>
            <p:nvPr/>
          </p:nvCxnSpPr>
          <p:spPr>
            <a:xfrm>
              <a:off x="2540000" y="2670944"/>
              <a:ext cx="7709231" cy="0"/>
            </a:xfrm>
            <a:prstGeom prst="straightConnector1">
              <a:avLst/>
            </a:prstGeom>
            <a:ln w="9525">
              <a:solidFill>
                <a:srgbClr val="A2A5BC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线连接符 54">
              <a:extLst>
                <a:ext uri="{FF2B5EF4-FFF2-40B4-BE49-F238E27FC236}">
                  <a16:creationId xmlns:a16="http://schemas.microsoft.com/office/drawing/2014/main" id="{4F688A04-86AC-4C4B-B899-ECBE89EE4DB3}"/>
                </a:ext>
              </a:extLst>
            </p:cNvPr>
            <p:cNvCxnSpPr>
              <a:cxnSpLocks/>
            </p:cNvCxnSpPr>
            <p:nvPr/>
          </p:nvCxnSpPr>
          <p:spPr>
            <a:xfrm>
              <a:off x="2540000" y="1741336"/>
              <a:ext cx="0" cy="2911627"/>
            </a:xfrm>
            <a:prstGeom prst="line">
              <a:avLst/>
            </a:prstGeom>
            <a:ln w="19050">
              <a:solidFill>
                <a:srgbClr val="5B9AFC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00CE50EB-6B1A-3C4F-B16C-D4ADB6A3BD77}"/>
                </a:ext>
              </a:extLst>
            </p:cNvPr>
            <p:cNvSpPr/>
            <p:nvPr/>
          </p:nvSpPr>
          <p:spPr>
            <a:xfrm>
              <a:off x="2703336" y="2577342"/>
              <a:ext cx="172710" cy="172710"/>
            </a:xfrm>
            <a:prstGeom prst="ellipse">
              <a:avLst/>
            </a:prstGeom>
            <a:solidFill>
              <a:srgbClr val="1872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57" name="直线连接符 56">
              <a:extLst>
                <a:ext uri="{FF2B5EF4-FFF2-40B4-BE49-F238E27FC236}">
                  <a16:creationId xmlns:a16="http://schemas.microsoft.com/office/drawing/2014/main" id="{2E3439DA-CBC8-094F-9E0E-392A1AEA70AB}"/>
                </a:ext>
              </a:extLst>
            </p:cNvPr>
            <p:cNvCxnSpPr>
              <a:cxnSpLocks/>
            </p:cNvCxnSpPr>
            <p:nvPr/>
          </p:nvCxnSpPr>
          <p:spPr>
            <a:xfrm>
              <a:off x="3953035" y="1741336"/>
              <a:ext cx="0" cy="2911627"/>
            </a:xfrm>
            <a:prstGeom prst="line">
              <a:avLst/>
            </a:prstGeom>
            <a:ln w="19050">
              <a:solidFill>
                <a:srgbClr val="5B9AFC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椭圆 57">
              <a:extLst>
                <a:ext uri="{FF2B5EF4-FFF2-40B4-BE49-F238E27FC236}">
                  <a16:creationId xmlns:a16="http://schemas.microsoft.com/office/drawing/2014/main" id="{3D0F3A73-3434-554D-8091-C9DFC8305ABE}"/>
                </a:ext>
              </a:extLst>
            </p:cNvPr>
            <p:cNvSpPr/>
            <p:nvPr/>
          </p:nvSpPr>
          <p:spPr>
            <a:xfrm>
              <a:off x="3067743" y="2577342"/>
              <a:ext cx="172710" cy="172710"/>
            </a:xfrm>
            <a:prstGeom prst="ellipse">
              <a:avLst/>
            </a:prstGeom>
            <a:solidFill>
              <a:srgbClr val="1872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9" name="椭圆 58">
              <a:extLst>
                <a:ext uri="{FF2B5EF4-FFF2-40B4-BE49-F238E27FC236}">
                  <a16:creationId xmlns:a16="http://schemas.microsoft.com/office/drawing/2014/main" id="{CAAE31B3-0AC0-AA4C-B853-520ADF7E02A8}"/>
                </a:ext>
              </a:extLst>
            </p:cNvPr>
            <p:cNvSpPr/>
            <p:nvPr/>
          </p:nvSpPr>
          <p:spPr>
            <a:xfrm>
              <a:off x="3282965" y="3251939"/>
              <a:ext cx="172710" cy="172710"/>
            </a:xfrm>
            <a:prstGeom prst="ellipse">
              <a:avLst/>
            </a:prstGeom>
            <a:solidFill>
              <a:srgbClr val="1872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0" name="椭圆 59">
              <a:extLst>
                <a:ext uri="{FF2B5EF4-FFF2-40B4-BE49-F238E27FC236}">
                  <a16:creationId xmlns:a16="http://schemas.microsoft.com/office/drawing/2014/main" id="{1CF7BE68-10CD-E243-A327-8EBDB3F3C09C}"/>
                </a:ext>
              </a:extLst>
            </p:cNvPr>
            <p:cNvSpPr/>
            <p:nvPr/>
          </p:nvSpPr>
          <p:spPr>
            <a:xfrm>
              <a:off x="2823023" y="3906305"/>
              <a:ext cx="172710" cy="172710"/>
            </a:xfrm>
            <a:prstGeom prst="ellipse">
              <a:avLst/>
            </a:prstGeom>
            <a:solidFill>
              <a:srgbClr val="1872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1" name="椭圆 60">
              <a:extLst>
                <a:ext uri="{FF2B5EF4-FFF2-40B4-BE49-F238E27FC236}">
                  <a16:creationId xmlns:a16="http://schemas.microsoft.com/office/drawing/2014/main" id="{0522A3A5-D642-C64B-B818-2A1C751E887D}"/>
                </a:ext>
              </a:extLst>
            </p:cNvPr>
            <p:cNvSpPr/>
            <p:nvPr/>
          </p:nvSpPr>
          <p:spPr>
            <a:xfrm>
              <a:off x="3676773" y="3251939"/>
              <a:ext cx="172710" cy="172710"/>
            </a:xfrm>
            <a:prstGeom prst="ellipse">
              <a:avLst/>
            </a:prstGeom>
            <a:solidFill>
              <a:srgbClr val="1872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2" name="椭圆 61">
              <a:extLst>
                <a:ext uri="{FF2B5EF4-FFF2-40B4-BE49-F238E27FC236}">
                  <a16:creationId xmlns:a16="http://schemas.microsoft.com/office/drawing/2014/main" id="{0C72F207-9DE7-254E-A42F-5C9DA9A9F6E4}"/>
                </a:ext>
              </a:extLst>
            </p:cNvPr>
            <p:cNvSpPr/>
            <p:nvPr/>
          </p:nvSpPr>
          <p:spPr>
            <a:xfrm>
              <a:off x="4477071" y="2577342"/>
              <a:ext cx="172710" cy="172710"/>
            </a:xfrm>
            <a:prstGeom prst="ellipse">
              <a:avLst/>
            </a:prstGeom>
            <a:solidFill>
              <a:srgbClr val="1872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63" name="直线连接符 62">
              <a:extLst>
                <a:ext uri="{FF2B5EF4-FFF2-40B4-BE49-F238E27FC236}">
                  <a16:creationId xmlns:a16="http://schemas.microsoft.com/office/drawing/2014/main" id="{351F22A3-ACF4-E047-AE90-2FD24BF64273}"/>
                </a:ext>
              </a:extLst>
            </p:cNvPr>
            <p:cNvCxnSpPr>
              <a:cxnSpLocks/>
            </p:cNvCxnSpPr>
            <p:nvPr/>
          </p:nvCxnSpPr>
          <p:spPr>
            <a:xfrm>
              <a:off x="5366070" y="1741336"/>
              <a:ext cx="0" cy="2911627"/>
            </a:xfrm>
            <a:prstGeom prst="line">
              <a:avLst/>
            </a:prstGeom>
            <a:ln w="19050">
              <a:solidFill>
                <a:srgbClr val="5B9AFC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椭圆 63">
              <a:extLst>
                <a:ext uri="{FF2B5EF4-FFF2-40B4-BE49-F238E27FC236}">
                  <a16:creationId xmlns:a16="http://schemas.microsoft.com/office/drawing/2014/main" id="{953467CB-8FC3-2A48-BBC0-02580FC10611}"/>
                </a:ext>
              </a:extLst>
            </p:cNvPr>
            <p:cNvSpPr/>
            <p:nvPr/>
          </p:nvSpPr>
          <p:spPr>
            <a:xfrm>
              <a:off x="4841478" y="2577342"/>
              <a:ext cx="172710" cy="172710"/>
            </a:xfrm>
            <a:prstGeom prst="ellipse">
              <a:avLst/>
            </a:prstGeom>
            <a:solidFill>
              <a:srgbClr val="1872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5" name="椭圆 64">
              <a:extLst>
                <a:ext uri="{FF2B5EF4-FFF2-40B4-BE49-F238E27FC236}">
                  <a16:creationId xmlns:a16="http://schemas.microsoft.com/office/drawing/2014/main" id="{D4002895-C53D-C448-824A-6CA867CFFDF4}"/>
                </a:ext>
              </a:extLst>
            </p:cNvPr>
            <p:cNvSpPr/>
            <p:nvPr/>
          </p:nvSpPr>
          <p:spPr>
            <a:xfrm>
              <a:off x="4134377" y="3251939"/>
              <a:ext cx="172710" cy="172710"/>
            </a:xfrm>
            <a:prstGeom prst="ellipse">
              <a:avLst/>
            </a:prstGeom>
            <a:solidFill>
              <a:srgbClr val="1872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6" name="椭圆 65">
              <a:extLst>
                <a:ext uri="{FF2B5EF4-FFF2-40B4-BE49-F238E27FC236}">
                  <a16:creationId xmlns:a16="http://schemas.microsoft.com/office/drawing/2014/main" id="{ED407D44-CF41-3A45-90DC-019463EDDBA9}"/>
                </a:ext>
              </a:extLst>
            </p:cNvPr>
            <p:cNvSpPr/>
            <p:nvPr/>
          </p:nvSpPr>
          <p:spPr>
            <a:xfrm>
              <a:off x="4236532" y="3906305"/>
              <a:ext cx="172710" cy="172710"/>
            </a:xfrm>
            <a:prstGeom prst="ellipse">
              <a:avLst/>
            </a:prstGeom>
            <a:solidFill>
              <a:srgbClr val="1872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7" name="椭圆 66">
              <a:extLst>
                <a:ext uri="{FF2B5EF4-FFF2-40B4-BE49-F238E27FC236}">
                  <a16:creationId xmlns:a16="http://schemas.microsoft.com/office/drawing/2014/main" id="{E6EAD123-F648-334A-9D8F-B17704022ECE}"/>
                </a:ext>
              </a:extLst>
            </p:cNvPr>
            <p:cNvSpPr/>
            <p:nvPr/>
          </p:nvSpPr>
          <p:spPr>
            <a:xfrm>
              <a:off x="4445056" y="3251939"/>
              <a:ext cx="172710" cy="172710"/>
            </a:xfrm>
            <a:prstGeom prst="ellipse">
              <a:avLst/>
            </a:prstGeom>
            <a:solidFill>
              <a:srgbClr val="1872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68" name="直线连接符 67">
              <a:extLst>
                <a:ext uri="{FF2B5EF4-FFF2-40B4-BE49-F238E27FC236}">
                  <a16:creationId xmlns:a16="http://schemas.microsoft.com/office/drawing/2014/main" id="{0BD99A4E-B07A-1A48-BB4D-3743FA3E9791}"/>
                </a:ext>
              </a:extLst>
            </p:cNvPr>
            <p:cNvCxnSpPr>
              <a:cxnSpLocks/>
            </p:cNvCxnSpPr>
            <p:nvPr/>
          </p:nvCxnSpPr>
          <p:spPr>
            <a:xfrm>
              <a:off x="6779105" y="1741336"/>
              <a:ext cx="0" cy="2911627"/>
            </a:xfrm>
            <a:prstGeom prst="line">
              <a:avLst/>
            </a:prstGeom>
            <a:ln w="19050">
              <a:solidFill>
                <a:srgbClr val="5B9AFC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线连接符 68">
              <a:extLst>
                <a:ext uri="{FF2B5EF4-FFF2-40B4-BE49-F238E27FC236}">
                  <a16:creationId xmlns:a16="http://schemas.microsoft.com/office/drawing/2014/main" id="{DD054B0C-B0BC-6B48-9A27-59E16A3203B6}"/>
                </a:ext>
              </a:extLst>
            </p:cNvPr>
            <p:cNvCxnSpPr>
              <a:cxnSpLocks/>
            </p:cNvCxnSpPr>
            <p:nvPr/>
          </p:nvCxnSpPr>
          <p:spPr>
            <a:xfrm>
              <a:off x="8192140" y="1741336"/>
              <a:ext cx="0" cy="2911627"/>
            </a:xfrm>
            <a:prstGeom prst="line">
              <a:avLst/>
            </a:prstGeom>
            <a:ln w="19050">
              <a:solidFill>
                <a:srgbClr val="5B9AFC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线连接符 69">
              <a:extLst>
                <a:ext uri="{FF2B5EF4-FFF2-40B4-BE49-F238E27FC236}">
                  <a16:creationId xmlns:a16="http://schemas.microsoft.com/office/drawing/2014/main" id="{9DDFD27F-409E-A34D-B6D1-985F2C87DCC2}"/>
                </a:ext>
              </a:extLst>
            </p:cNvPr>
            <p:cNvCxnSpPr>
              <a:cxnSpLocks/>
            </p:cNvCxnSpPr>
            <p:nvPr/>
          </p:nvCxnSpPr>
          <p:spPr>
            <a:xfrm>
              <a:off x="9605175" y="1741336"/>
              <a:ext cx="0" cy="2911627"/>
            </a:xfrm>
            <a:prstGeom prst="line">
              <a:avLst/>
            </a:prstGeom>
            <a:ln w="19050">
              <a:solidFill>
                <a:srgbClr val="5B9AFC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椭圆 70">
              <a:extLst>
                <a:ext uri="{FF2B5EF4-FFF2-40B4-BE49-F238E27FC236}">
                  <a16:creationId xmlns:a16="http://schemas.microsoft.com/office/drawing/2014/main" id="{52968861-7BD4-F442-9763-5FE6432E58AA}"/>
                </a:ext>
              </a:extLst>
            </p:cNvPr>
            <p:cNvSpPr/>
            <p:nvPr/>
          </p:nvSpPr>
          <p:spPr>
            <a:xfrm>
              <a:off x="4560396" y="3906305"/>
              <a:ext cx="172710" cy="172710"/>
            </a:xfrm>
            <a:prstGeom prst="ellipse">
              <a:avLst/>
            </a:prstGeom>
            <a:solidFill>
              <a:srgbClr val="1872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2" name="椭圆 71">
              <a:extLst>
                <a:ext uri="{FF2B5EF4-FFF2-40B4-BE49-F238E27FC236}">
                  <a16:creationId xmlns:a16="http://schemas.microsoft.com/office/drawing/2014/main" id="{372B03A2-8F3A-7B42-9D3C-AE4DD992C27C}"/>
                </a:ext>
              </a:extLst>
            </p:cNvPr>
            <p:cNvSpPr/>
            <p:nvPr/>
          </p:nvSpPr>
          <p:spPr>
            <a:xfrm>
              <a:off x="4924803" y="3906305"/>
              <a:ext cx="172710" cy="172710"/>
            </a:xfrm>
            <a:prstGeom prst="ellipse">
              <a:avLst/>
            </a:prstGeom>
            <a:solidFill>
              <a:srgbClr val="1872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3" name="椭圆 72">
              <a:extLst>
                <a:ext uri="{FF2B5EF4-FFF2-40B4-BE49-F238E27FC236}">
                  <a16:creationId xmlns:a16="http://schemas.microsoft.com/office/drawing/2014/main" id="{96ADF9DC-51D4-4142-AF66-CCE106188842}"/>
                </a:ext>
              </a:extLst>
            </p:cNvPr>
            <p:cNvSpPr/>
            <p:nvPr/>
          </p:nvSpPr>
          <p:spPr>
            <a:xfrm>
              <a:off x="7792298" y="3906305"/>
              <a:ext cx="172710" cy="172710"/>
            </a:xfrm>
            <a:prstGeom prst="ellipse">
              <a:avLst/>
            </a:prstGeom>
            <a:solidFill>
              <a:srgbClr val="1872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4" name="椭圆 73">
              <a:extLst>
                <a:ext uri="{FF2B5EF4-FFF2-40B4-BE49-F238E27FC236}">
                  <a16:creationId xmlns:a16="http://schemas.microsoft.com/office/drawing/2014/main" id="{AE26AA0B-DD6F-D645-B234-3DBB5DD1D5F5}"/>
                </a:ext>
              </a:extLst>
            </p:cNvPr>
            <p:cNvSpPr/>
            <p:nvPr/>
          </p:nvSpPr>
          <p:spPr>
            <a:xfrm>
              <a:off x="8350673" y="3906305"/>
              <a:ext cx="172710" cy="172710"/>
            </a:xfrm>
            <a:prstGeom prst="ellipse">
              <a:avLst/>
            </a:prstGeom>
            <a:solidFill>
              <a:srgbClr val="1872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5" name="椭圆 74">
              <a:extLst>
                <a:ext uri="{FF2B5EF4-FFF2-40B4-BE49-F238E27FC236}">
                  <a16:creationId xmlns:a16="http://schemas.microsoft.com/office/drawing/2014/main" id="{F6AAEB65-B99D-0E4B-B97E-1513DE1AEED6}"/>
                </a:ext>
              </a:extLst>
            </p:cNvPr>
            <p:cNvSpPr/>
            <p:nvPr/>
          </p:nvSpPr>
          <p:spPr>
            <a:xfrm>
              <a:off x="5598554" y="2577342"/>
              <a:ext cx="172710" cy="172710"/>
            </a:xfrm>
            <a:prstGeom prst="ellipse">
              <a:avLst/>
            </a:prstGeom>
            <a:solidFill>
              <a:srgbClr val="1872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6" name="椭圆 75">
              <a:extLst>
                <a:ext uri="{FF2B5EF4-FFF2-40B4-BE49-F238E27FC236}">
                  <a16:creationId xmlns:a16="http://schemas.microsoft.com/office/drawing/2014/main" id="{ED0150B7-E561-7644-91DD-E1EB7864A55F}"/>
                </a:ext>
              </a:extLst>
            </p:cNvPr>
            <p:cNvSpPr/>
            <p:nvPr/>
          </p:nvSpPr>
          <p:spPr>
            <a:xfrm>
              <a:off x="5643788" y="3251939"/>
              <a:ext cx="172710" cy="172710"/>
            </a:xfrm>
            <a:prstGeom prst="ellipse">
              <a:avLst/>
            </a:prstGeom>
            <a:solidFill>
              <a:srgbClr val="1872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7" name="椭圆 76">
              <a:extLst>
                <a:ext uri="{FF2B5EF4-FFF2-40B4-BE49-F238E27FC236}">
                  <a16:creationId xmlns:a16="http://schemas.microsoft.com/office/drawing/2014/main" id="{42A8937A-3CCD-1941-BE5C-D3994B121402}"/>
                </a:ext>
              </a:extLst>
            </p:cNvPr>
            <p:cNvSpPr/>
            <p:nvPr/>
          </p:nvSpPr>
          <p:spPr>
            <a:xfrm>
              <a:off x="7089449" y="2577342"/>
              <a:ext cx="172710" cy="172710"/>
            </a:xfrm>
            <a:prstGeom prst="ellipse">
              <a:avLst/>
            </a:prstGeom>
            <a:solidFill>
              <a:srgbClr val="1872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8" name="椭圆 77">
              <a:extLst>
                <a:ext uri="{FF2B5EF4-FFF2-40B4-BE49-F238E27FC236}">
                  <a16:creationId xmlns:a16="http://schemas.microsoft.com/office/drawing/2014/main" id="{87F2A0CF-FC02-4145-82A4-D07723C8A1B0}"/>
                </a:ext>
              </a:extLst>
            </p:cNvPr>
            <p:cNvSpPr/>
            <p:nvPr/>
          </p:nvSpPr>
          <p:spPr>
            <a:xfrm>
              <a:off x="7370726" y="2577342"/>
              <a:ext cx="172710" cy="172710"/>
            </a:xfrm>
            <a:prstGeom prst="ellipse">
              <a:avLst/>
            </a:prstGeom>
            <a:solidFill>
              <a:srgbClr val="1872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01703789-5432-954C-8667-66AE7AD47A6A}"/>
                </a:ext>
              </a:extLst>
            </p:cNvPr>
            <p:cNvSpPr/>
            <p:nvPr/>
          </p:nvSpPr>
          <p:spPr>
            <a:xfrm>
              <a:off x="7195984" y="3251939"/>
              <a:ext cx="172710" cy="172710"/>
            </a:xfrm>
            <a:prstGeom prst="ellipse">
              <a:avLst/>
            </a:prstGeom>
            <a:solidFill>
              <a:srgbClr val="1872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0" name="椭圆 79">
              <a:extLst>
                <a:ext uri="{FF2B5EF4-FFF2-40B4-BE49-F238E27FC236}">
                  <a16:creationId xmlns:a16="http://schemas.microsoft.com/office/drawing/2014/main" id="{515E7E38-41BE-E74A-A421-9F790150B869}"/>
                </a:ext>
              </a:extLst>
            </p:cNvPr>
            <p:cNvSpPr/>
            <p:nvPr/>
          </p:nvSpPr>
          <p:spPr>
            <a:xfrm>
              <a:off x="7892275" y="2577342"/>
              <a:ext cx="172710" cy="172710"/>
            </a:xfrm>
            <a:prstGeom prst="ellipse">
              <a:avLst/>
            </a:prstGeom>
            <a:solidFill>
              <a:srgbClr val="1872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1" name="椭圆 80">
              <a:extLst>
                <a:ext uri="{FF2B5EF4-FFF2-40B4-BE49-F238E27FC236}">
                  <a16:creationId xmlns:a16="http://schemas.microsoft.com/office/drawing/2014/main" id="{45625839-0FAF-E849-9C72-1971BC7618F4}"/>
                </a:ext>
              </a:extLst>
            </p:cNvPr>
            <p:cNvSpPr/>
            <p:nvPr/>
          </p:nvSpPr>
          <p:spPr>
            <a:xfrm>
              <a:off x="9171398" y="2577342"/>
              <a:ext cx="172710" cy="172710"/>
            </a:xfrm>
            <a:prstGeom prst="ellipse">
              <a:avLst/>
            </a:prstGeom>
            <a:solidFill>
              <a:srgbClr val="1872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2" name="椭圆 81">
              <a:extLst>
                <a:ext uri="{FF2B5EF4-FFF2-40B4-BE49-F238E27FC236}">
                  <a16:creationId xmlns:a16="http://schemas.microsoft.com/office/drawing/2014/main" id="{7A9AF746-E6C4-0444-BC41-721A1FEF092E}"/>
                </a:ext>
              </a:extLst>
            </p:cNvPr>
            <p:cNvSpPr/>
            <p:nvPr/>
          </p:nvSpPr>
          <p:spPr>
            <a:xfrm>
              <a:off x="8544022" y="3251939"/>
              <a:ext cx="172710" cy="172710"/>
            </a:xfrm>
            <a:prstGeom prst="ellipse">
              <a:avLst/>
            </a:prstGeom>
            <a:solidFill>
              <a:srgbClr val="1872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3" name="椭圆 82">
              <a:extLst>
                <a:ext uri="{FF2B5EF4-FFF2-40B4-BE49-F238E27FC236}">
                  <a16:creationId xmlns:a16="http://schemas.microsoft.com/office/drawing/2014/main" id="{C3715815-1C55-D643-B91D-CED778A2444A}"/>
                </a:ext>
              </a:extLst>
            </p:cNvPr>
            <p:cNvSpPr/>
            <p:nvPr/>
          </p:nvSpPr>
          <p:spPr>
            <a:xfrm>
              <a:off x="8937830" y="3251939"/>
              <a:ext cx="172710" cy="172710"/>
            </a:xfrm>
            <a:prstGeom prst="ellipse">
              <a:avLst/>
            </a:prstGeom>
            <a:solidFill>
              <a:srgbClr val="1872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4" name="椭圆 83">
              <a:extLst>
                <a:ext uri="{FF2B5EF4-FFF2-40B4-BE49-F238E27FC236}">
                  <a16:creationId xmlns:a16="http://schemas.microsoft.com/office/drawing/2014/main" id="{36A83439-2FAD-EE41-A641-95B30DE223B2}"/>
                </a:ext>
              </a:extLst>
            </p:cNvPr>
            <p:cNvSpPr/>
            <p:nvPr/>
          </p:nvSpPr>
          <p:spPr>
            <a:xfrm>
              <a:off x="9298449" y="3251939"/>
              <a:ext cx="172710" cy="172710"/>
            </a:xfrm>
            <a:prstGeom prst="ellipse">
              <a:avLst/>
            </a:prstGeom>
            <a:solidFill>
              <a:srgbClr val="1872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85" name="直线箭头连接符 84">
              <a:extLst>
                <a:ext uri="{FF2B5EF4-FFF2-40B4-BE49-F238E27FC236}">
                  <a16:creationId xmlns:a16="http://schemas.microsoft.com/office/drawing/2014/main" id="{E99CF68B-3482-B745-9C67-54913CB9C177}"/>
                </a:ext>
              </a:extLst>
            </p:cNvPr>
            <p:cNvCxnSpPr/>
            <p:nvPr/>
          </p:nvCxnSpPr>
          <p:spPr>
            <a:xfrm>
              <a:off x="2540000" y="2113935"/>
              <a:ext cx="1413035" cy="0"/>
            </a:xfrm>
            <a:prstGeom prst="straightConnector1">
              <a:avLst/>
            </a:prstGeom>
            <a:ln w="19050">
              <a:solidFill>
                <a:srgbClr val="5E6280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文本框 85">
              <a:extLst>
                <a:ext uri="{FF2B5EF4-FFF2-40B4-BE49-F238E27FC236}">
                  <a16:creationId xmlns:a16="http://schemas.microsoft.com/office/drawing/2014/main" id="{EBF61CB4-1848-5C44-9B4F-0836C3F57F95}"/>
                </a:ext>
              </a:extLst>
            </p:cNvPr>
            <p:cNvSpPr txBox="1"/>
            <p:nvPr/>
          </p:nvSpPr>
          <p:spPr>
            <a:xfrm>
              <a:off x="2791225" y="1960046"/>
              <a:ext cx="969838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Window</a:t>
              </a:r>
              <a:r>
                <a:rPr kumimoji="1" lang="zh-CN" altLang="en-US" sz="1400" dirty="0">
                  <a:solidFill>
                    <a:srgbClr val="383B55"/>
                  </a:solidFill>
                  <a:latin typeface="Helvetica" pitchFamily="2" charset="0"/>
                </a:rPr>
                <a:t> </a:t>
              </a:r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1</a:t>
              </a:r>
              <a:endParaRPr kumimoji="1" lang="zh-CN" altLang="en-US" sz="1400" dirty="0">
                <a:solidFill>
                  <a:srgbClr val="383B55"/>
                </a:solidFill>
                <a:latin typeface="Helvetica" pitchFamily="2" charset="0"/>
              </a:endParaRPr>
            </a:p>
          </p:txBody>
        </p:sp>
        <p:cxnSp>
          <p:nvCxnSpPr>
            <p:cNvPr id="87" name="直线箭头连接符 86">
              <a:extLst>
                <a:ext uri="{FF2B5EF4-FFF2-40B4-BE49-F238E27FC236}">
                  <a16:creationId xmlns:a16="http://schemas.microsoft.com/office/drawing/2014/main" id="{1542813F-1092-3D46-95E2-EB8E6FE2FD47}"/>
                </a:ext>
              </a:extLst>
            </p:cNvPr>
            <p:cNvCxnSpPr/>
            <p:nvPr/>
          </p:nvCxnSpPr>
          <p:spPr>
            <a:xfrm>
              <a:off x="3962877" y="2109625"/>
              <a:ext cx="1413035" cy="0"/>
            </a:xfrm>
            <a:prstGeom prst="straightConnector1">
              <a:avLst/>
            </a:prstGeom>
            <a:ln w="19050">
              <a:solidFill>
                <a:srgbClr val="5E6280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文本框 87">
              <a:extLst>
                <a:ext uri="{FF2B5EF4-FFF2-40B4-BE49-F238E27FC236}">
                  <a16:creationId xmlns:a16="http://schemas.microsoft.com/office/drawing/2014/main" id="{E9214819-588A-564C-8F3D-53E6C6265336}"/>
                </a:ext>
              </a:extLst>
            </p:cNvPr>
            <p:cNvSpPr txBox="1"/>
            <p:nvPr/>
          </p:nvSpPr>
          <p:spPr>
            <a:xfrm>
              <a:off x="4214102" y="1955736"/>
              <a:ext cx="969838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Window</a:t>
              </a:r>
              <a:r>
                <a:rPr kumimoji="1" lang="zh-CN" altLang="en-US" sz="1400" dirty="0">
                  <a:solidFill>
                    <a:srgbClr val="383B55"/>
                  </a:solidFill>
                  <a:latin typeface="Helvetica" pitchFamily="2" charset="0"/>
                </a:rPr>
                <a:t> </a:t>
              </a:r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2</a:t>
              </a:r>
              <a:endParaRPr kumimoji="1" lang="zh-CN" altLang="en-US" sz="1400" dirty="0">
                <a:solidFill>
                  <a:srgbClr val="383B55"/>
                </a:solidFill>
                <a:latin typeface="Helvetica" pitchFamily="2" charset="0"/>
              </a:endParaRPr>
            </a:p>
          </p:txBody>
        </p:sp>
        <p:cxnSp>
          <p:nvCxnSpPr>
            <p:cNvPr id="89" name="直线箭头连接符 88">
              <a:extLst>
                <a:ext uri="{FF2B5EF4-FFF2-40B4-BE49-F238E27FC236}">
                  <a16:creationId xmlns:a16="http://schemas.microsoft.com/office/drawing/2014/main" id="{EC6670C6-39D7-9047-8CD3-0CFD01321A4B}"/>
                </a:ext>
              </a:extLst>
            </p:cNvPr>
            <p:cNvCxnSpPr/>
            <p:nvPr/>
          </p:nvCxnSpPr>
          <p:spPr>
            <a:xfrm>
              <a:off x="5366215" y="2109625"/>
              <a:ext cx="1413035" cy="0"/>
            </a:xfrm>
            <a:prstGeom prst="straightConnector1">
              <a:avLst/>
            </a:prstGeom>
            <a:ln w="19050">
              <a:solidFill>
                <a:srgbClr val="5E6280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文本框 89">
              <a:extLst>
                <a:ext uri="{FF2B5EF4-FFF2-40B4-BE49-F238E27FC236}">
                  <a16:creationId xmlns:a16="http://schemas.microsoft.com/office/drawing/2014/main" id="{DF8151FD-ECFA-D949-AA08-F26E531228CC}"/>
                </a:ext>
              </a:extLst>
            </p:cNvPr>
            <p:cNvSpPr txBox="1"/>
            <p:nvPr/>
          </p:nvSpPr>
          <p:spPr>
            <a:xfrm>
              <a:off x="5617440" y="1955736"/>
              <a:ext cx="969838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Window</a:t>
              </a:r>
              <a:r>
                <a:rPr kumimoji="1" lang="zh-CN" altLang="en-US" sz="1400" dirty="0">
                  <a:solidFill>
                    <a:srgbClr val="383B55"/>
                  </a:solidFill>
                  <a:latin typeface="Helvetica" pitchFamily="2" charset="0"/>
                </a:rPr>
                <a:t> </a:t>
              </a:r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3</a:t>
              </a:r>
              <a:endParaRPr kumimoji="1" lang="zh-CN" altLang="en-US" sz="1400" dirty="0">
                <a:solidFill>
                  <a:srgbClr val="383B55"/>
                </a:solidFill>
                <a:latin typeface="Helvetica" pitchFamily="2" charset="0"/>
              </a:endParaRPr>
            </a:p>
          </p:txBody>
        </p:sp>
        <p:cxnSp>
          <p:nvCxnSpPr>
            <p:cNvPr id="91" name="直线箭头连接符 90">
              <a:extLst>
                <a:ext uri="{FF2B5EF4-FFF2-40B4-BE49-F238E27FC236}">
                  <a16:creationId xmlns:a16="http://schemas.microsoft.com/office/drawing/2014/main" id="{DE2E2933-D3D0-0645-8216-C59ADDB03400}"/>
                </a:ext>
              </a:extLst>
            </p:cNvPr>
            <p:cNvCxnSpPr/>
            <p:nvPr/>
          </p:nvCxnSpPr>
          <p:spPr>
            <a:xfrm>
              <a:off x="6781115" y="2109625"/>
              <a:ext cx="1413035" cy="0"/>
            </a:xfrm>
            <a:prstGeom prst="straightConnector1">
              <a:avLst/>
            </a:prstGeom>
            <a:ln w="19050">
              <a:solidFill>
                <a:srgbClr val="5E6280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文本框 91">
              <a:extLst>
                <a:ext uri="{FF2B5EF4-FFF2-40B4-BE49-F238E27FC236}">
                  <a16:creationId xmlns:a16="http://schemas.microsoft.com/office/drawing/2014/main" id="{2E9FF758-5C13-284A-8B4C-D5C176B0BF8D}"/>
                </a:ext>
              </a:extLst>
            </p:cNvPr>
            <p:cNvSpPr txBox="1"/>
            <p:nvPr/>
          </p:nvSpPr>
          <p:spPr>
            <a:xfrm>
              <a:off x="7032340" y="1955736"/>
              <a:ext cx="969838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Window</a:t>
              </a:r>
              <a:r>
                <a:rPr kumimoji="1" lang="zh-CN" altLang="en-US" sz="1400" dirty="0">
                  <a:solidFill>
                    <a:srgbClr val="383B55"/>
                  </a:solidFill>
                  <a:latin typeface="Helvetica" pitchFamily="2" charset="0"/>
                </a:rPr>
                <a:t> </a:t>
              </a:r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4</a:t>
              </a:r>
              <a:endParaRPr kumimoji="1" lang="zh-CN" altLang="en-US" sz="1400" dirty="0">
                <a:solidFill>
                  <a:srgbClr val="383B55"/>
                </a:solidFill>
                <a:latin typeface="Helvetica" pitchFamily="2" charset="0"/>
              </a:endParaRPr>
            </a:p>
          </p:txBody>
        </p:sp>
        <p:cxnSp>
          <p:nvCxnSpPr>
            <p:cNvPr id="93" name="直线箭头连接符 92">
              <a:extLst>
                <a:ext uri="{FF2B5EF4-FFF2-40B4-BE49-F238E27FC236}">
                  <a16:creationId xmlns:a16="http://schemas.microsoft.com/office/drawing/2014/main" id="{26B5108F-E961-D342-BD24-0FF794BADA4E}"/>
                </a:ext>
              </a:extLst>
            </p:cNvPr>
            <p:cNvCxnSpPr/>
            <p:nvPr/>
          </p:nvCxnSpPr>
          <p:spPr>
            <a:xfrm>
              <a:off x="8201983" y="2109625"/>
              <a:ext cx="1413035" cy="0"/>
            </a:xfrm>
            <a:prstGeom prst="straightConnector1">
              <a:avLst/>
            </a:prstGeom>
            <a:ln w="19050">
              <a:solidFill>
                <a:srgbClr val="5E6280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文本框 93">
              <a:extLst>
                <a:ext uri="{FF2B5EF4-FFF2-40B4-BE49-F238E27FC236}">
                  <a16:creationId xmlns:a16="http://schemas.microsoft.com/office/drawing/2014/main" id="{F6ED8494-927C-3C4C-8D39-8C5BBD6D3541}"/>
                </a:ext>
              </a:extLst>
            </p:cNvPr>
            <p:cNvSpPr txBox="1"/>
            <p:nvPr/>
          </p:nvSpPr>
          <p:spPr>
            <a:xfrm>
              <a:off x="8453208" y="1955736"/>
              <a:ext cx="969838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Window</a:t>
              </a:r>
              <a:r>
                <a:rPr kumimoji="1" lang="zh-CN" altLang="en-US" sz="1400" dirty="0">
                  <a:solidFill>
                    <a:srgbClr val="383B55"/>
                  </a:solidFill>
                  <a:latin typeface="Helvetica" pitchFamily="2" charset="0"/>
                </a:rPr>
                <a:t> </a:t>
              </a:r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5</a:t>
              </a:r>
              <a:endParaRPr kumimoji="1" lang="zh-CN" altLang="en-US" sz="1400" dirty="0">
                <a:solidFill>
                  <a:srgbClr val="383B55"/>
                </a:solidFill>
                <a:latin typeface="Helvetica" pitchFamily="2" charset="0"/>
              </a:endParaRPr>
            </a:p>
          </p:txBody>
        </p:sp>
        <p:sp>
          <p:nvSpPr>
            <p:cNvPr id="99" name="椭圆 98">
              <a:extLst>
                <a:ext uri="{FF2B5EF4-FFF2-40B4-BE49-F238E27FC236}">
                  <a16:creationId xmlns:a16="http://schemas.microsoft.com/office/drawing/2014/main" id="{D60D273C-2660-AE4C-B278-BFD62A622110}"/>
                </a:ext>
              </a:extLst>
            </p:cNvPr>
            <p:cNvSpPr/>
            <p:nvPr/>
          </p:nvSpPr>
          <p:spPr>
            <a:xfrm>
              <a:off x="7468434" y="3906305"/>
              <a:ext cx="172710" cy="172710"/>
            </a:xfrm>
            <a:prstGeom prst="ellipse">
              <a:avLst/>
            </a:prstGeom>
            <a:solidFill>
              <a:srgbClr val="1872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0" name="文本框 99">
              <a:extLst>
                <a:ext uri="{FF2B5EF4-FFF2-40B4-BE49-F238E27FC236}">
                  <a16:creationId xmlns:a16="http://schemas.microsoft.com/office/drawing/2014/main" id="{302E4330-60D9-1C4C-913A-E50A459263D5}"/>
                </a:ext>
              </a:extLst>
            </p:cNvPr>
            <p:cNvSpPr txBox="1"/>
            <p:nvPr/>
          </p:nvSpPr>
          <p:spPr>
            <a:xfrm>
              <a:off x="1006005" y="2531506"/>
              <a:ext cx="17904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>
                  <a:solidFill>
                    <a:srgbClr val="383B55"/>
                  </a:solidFill>
                  <a:latin typeface="Helvetica" pitchFamily="2" charset="0"/>
                </a:rPr>
                <a:t>Measure point</a:t>
              </a:r>
              <a:r>
                <a:rPr lang="zh-CN" altLang="en-US" sz="1400" b="1" dirty="0">
                  <a:solidFill>
                    <a:srgbClr val="383B55"/>
                  </a:solidFill>
                  <a:latin typeface="Helvetica" pitchFamily="2" charset="0"/>
                </a:rPr>
                <a:t> </a:t>
              </a:r>
              <a:r>
                <a:rPr lang="en-US" altLang="zh-CN" sz="1400" b="1" dirty="0">
                  <a:solidFill>
                    <a:srgbClr val="383B55"/>
                  </a:solidFill>
                  <a:latin typeface="Helvetica" pitchFamily="2" charset="0"/>
                </a:rPr>
                <a:t>1</a:t>
              </a:r>
              <a:endParaRPr lang="zh-CN" altLang="en-US" sz="1400" b="1" dirty="0">
                <a:solidFill>
                  <a:srgbClr val="383B55"/>
                </a:solidFill>
                <a:latin typeface="Helvetica" pitchFamily="2" charset="0"/>
              </a:endParaRPr>
            </a:p>
          </p:txBody>
        </p:sp>
        <p:sp>
          <p:nvSpPr>
            <p:cNvPr id="101" name="文本框 100">
              <a:extLst>
                <a:ext uri="{FF2B5EF4-FFF2-40B4-BE49-F238E27FC236}">
                  <a16:creationId xmlns:a16="http://schemas.microsoft.com/office/drawing/2014/main" id="{EEFED256-F7EC-3D47-8BE8-2AF798DF5A6D}"/>
                </a:ext>
              </a:extLst>
            </p:cNvPr>
            <p:cNvSpPr txBox="1"/>
            <p:nvPr/>
          </p:nvSpPr>
          <p:spPr>
            <a:xfrm>
              <a:off x="9933310" y="4676828"/>
              <a:ext cx="10369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Time</a:t>
              </a:r>
              <a:endParaRPr lang="zh-CN" altLang="en-US" sz="1400" dirty="0">
                <a:solidFill>
                  <a:srgbClr val="383B55"/>
                </a:solidFill>
                <a:latin typeface="Helvetica" pitchFamily="2" charset="0"/>
              </a:endParaRPr>
            </a:p>
          </p:txBody>
        </p:sp>
        <p:sp>
          <p:nvSpPr>
            <p:cNvPr id="102" name="文本框 101">
              <a:extLst>
                <a:ext uri="{FF2B5EF4-FFF2-40B4-BE49-F238E27FC236}">
                  <a16:creationId xmlns:a16="http://schemas.microsoft.com/office/drawing/2014/main" id="{5A572C28-D155-DA47-8BEA-2C0E629EAC6E}"/>
                </a:ext>
              </a:extLst>
            </p:cNvPr>
            <p:cNvSpPr txBox="1"/>
            <p:nvPr/>
          </p:nvSpPr>
          <p:spPr>
            <a:xfrm>
              <a:off x="2399179" y="4665812"/>
              <a:ext cx="4400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t1</a:t>
              </a:r>
              <a:endParaRPr lang="zh-CN" altLang="en-US" sz="1400" dirty="0">
                <a:solidFill>
                  <a:srgbClr val="383B55"/>
                </a:solidFill>
                <a:latin typeface="Helvetica" pitchFamily="2" charset="0"/>
              </a:endParaRPr>
            </a:p>
          </p:txBody>
        </p:sp>
        <p:sp>
          <p:nvSpPr>
            <p:cNvPr id="103" name="文本框 102">
              <a:extLst>
                <a:ext uri="{FF2B5EF4-FFF2-40B4-BE49-F238E27FC236}">
                  <a16:creationId xmlns:a16="http://schemas.microsoft.com/office/drawing/2014/main" id="{4CA57DA5-3380-464D-BEA1-9ACF207B3E31}"/>
                </a:ext>
              </a:extLst>
            </p:cNvPr>
            <p:cNvSpPr txBox="1"/>
            <p:nvPr/>
          </p:nvSpPr>
          <p:spPr>
            <a:xfrm>
              <a:off x="5211121" y="4662918"/>
              <a:ext cx="4400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t3</a:t>
              </a:r>
              <a:endParaRPr lang="zh-CN" altLang="en-US" sz="1400" dirty="0">
                <a:solidFill>
                  <a:srgbClr val="383B55"/>
                </a:solidFill>
                <a:latin typeface="Helvetica" pitchFamily="2" charset="0"/>
              </a:endParaRPr>
            </a:p>
          </p:txBody>
        </p:sp>
        <p:sp>
          <p:nvSpPr>
            <p:cNvPr id="104" name="文本框 103">
              <a:extLst>
                <a:ext uri="{FF2B5EF4-FFF2-40B4-BE49-F238E27FC236}">
                  <a16:creationId xmlns:a16="http://schemas.microsoft.com/office/drawing/2014/main" id="{F3F0AB61-70BC-B54A-AEA2-FE943158E433}"/>
                </a:ext>
              </a:extLst>
            </p:cNvPr>
            <p:cNvSpPr txBox="1"/>
            <p:nvPr/>
          </p:nvSpPr>
          <p:spPr>
            <a:xfrm>
              <a:off x="3802401" y="4660196"/>
              <a:ext cx="4400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t2</a:t>
              </a:r>
              <a:endParaRPr lang="zh-CN" altLang="en-US" sz="1400" dirty="0">
                <a:solidFill>
                  <a:srgbClr val="383B55"/>
                </a:solidFill>
                <a:latin typeface="Helvetica" pitchFamily="2" charset="0"/>
              </a:endParaRPr>
            </a:p>
          </p:txBody>
        </p:sp>
        <p:sp>
          <p:nvSpPr>
            <p:cNvPr id="105" name="文本框 104">
              <a:extLst>
                <a:ext uri="{FF2B5EF4-FFF2-40B4-BE49-F238E27FC236}">
                  <a16:creationId xmlns:a16="http://schemas.microsoft.com/office/drawing/2014/main" id="{634643FC-5CEB-BA44-B0E4-BE42E9BCDA5E}"/>
                </a:ext>
              </a:extLst>
            </p:cNvPr>
            <p:cNvSpPr txBox="1"/>
            <p:nvPr/>
          </p:nvSpPr>
          <p:spPr>
            <a:xfrm>
              <a:off x="8055259" y="4667271"/>
              <a:ext cx="4400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t5</a:t>
              </a:r>
              <a:endParaRPr lang="zh-CN" altLang="en-US" sz="1400" dirty="0">
                <a:solidFill>
                  <a:srgbClr val="383B55"/>
                </a:solidFill>
                <a:latin typeface="Helvetica" pitchFamily="2" charset="0"/>
              </a:endParaRPr>
            </a:p>
          </p:txBody>
        </p:sp>
        <p:sp>
          <p:nvSpPr>
            <p:cNvPr id="106" name="文本框 105">
              <a:extLst>
                <a:ext uri="{FF2B5EF4-FFF2-40B4-BE49-F238E27FC236}">
                  <a16:creationId xmlns:a16="http://schemas.microsoft.com/office/drawing/2014/main" id="{49B1F86E-811B-6B40-A669-8C4F35A3BFC5}"/>
                </a:ext>
              </a:extLst>
            </p:cNvPr>
            <p:cNvSpPr txBox="1"/>
            <p:nvPr/>
          </p:nvSpPr>
          <p:spPr>
            <a:xfrm>
              <a:off x="6614343" y="4671758"/>
              <a:ext cx="4400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t4</a:t>
              </a:r>
              <a:endParaRPr lang="zh-CN" altLang="en-US" sz="1400" dirty="0">
                <a:solidFill>
                  <a:srgbClr val="383B55"/>
                </a:solidFill>
                <a:latin typeface="Helvetica" pitchFamily="2" charset="0"/>
              </a:endParaRPr>
            </a:p>
          </p:txBody>
        </p:sp>
        <p:sp>
          <p:nvSpPr>
            <p:cNvPr id="107" name="文本框 106">
              <a:extLst>
                <a:ext uri="{FF2B5EF4-FFF2-40B4-BE49-F238E27FC236}">
                  <a16:creationId xmlns:a16="http://schemas.microsoft.com/office/drawing/2014/main" id="{70F264A5-1E1F-2743-9B76-15767A4F31EB}"/>
                </a:ext>
              </a:extLst>
            </p:cNvPr>
            <p:cNvSpPr txBox="1"/>
            <p:nvPr/>
          </p:nvSpPr>
          <p:spPr>
            <a:xfrm>
              <a:off x="9458481" y="4660196"/>
              <a:ext cx="4400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t6</a:t>
              </a:r>
              <a:endParaRPr lang="zh-CN" altLang="en-US" sz="1400" dirty="0">
                <a:solidFill>
                  <a:srgbClr val="383B55"/>
                </a:solidFill>
                <a:latin typeface="Helvetica" pitchFamily="2" charset="0"/>
              </a:endParaRPr>
            </a:p>
          </p:txBody>
        </p:sp>
        <p:sp>
          <p:nvSpPr>
            <p:cNvPr id="108" name="矩形 107">
              <a:extLst>
                <a:ext uri="{FF2B5EF4-FFF2-40B4-BE49-F238E27FC236}">
                  <a16:creationId xmlns:a16="http://schemas.microsoft.com/office/drawing/2014/main" id="{F951163A-0AF6-5D4A-B621-27E30A4518BF}"/>
                </a:ext>
              </a:extLst>
            </p:cNvPr>
            <p:cNvSpPr/>
            <p:nvPr/>
          </p:nvSpPr>
          <p:spPr>
            <a:xfrm>
              <a:off x="8332294" y="5053725"/>
              <a:ext cx="211949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400" dirty="0">
                  <a:solidFill>
                    <a:srgbClr val="383B55"/>
                  </a:solidFill>
                  <a:latin typeface="Helvetica" pitchFamily="2" charset="0"/>
                </a:rPr>
                <a:t>window duration </a:t>
              </a:r>
              <a:r>
                <a:rPr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=</a:t>
              </a:r>
              <a:r>
                <a:rPr lang="zh-CN" altLang="en-US" sz="1400" dirty="0">
                  <a:solidFill>
                    <a:srgbClr val="383B55"/>
                  </a:solidFill>
                  <a:latin typeface="Helvetica" pitchFamily="2" charset="0"/>
                </a:rPr>
                <a:t> </a:t>
              </a:r>
              <a:r>
                <a:rPr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5</a:t>
              </a:r>
              <a:r>
                <a:rPr lang="zh-CN" altLang="en-US" sz="1400" dirty="0">
                  <a:solidFill>
                    <a:srgbClr val="383B55"/>
                  </a:solidFill>
                  <a:latin typeface="Helvetica" pitchFamily="2" charset="0"/>
                </a:rPr>
                <a:t> </a:t>
              </a:r>
              <a:r>
                <a:rPr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min</a:t>
              </a:r>
              <a:endParaRPr lang="zh-CN" altLang="en-US" sz="1400" dirty="0">
                <a:solidFill>
                  <a:srgbClr val="383B55"/>
                </a:solidFill>
                <a:latin typeface="Helvetica" pitchFamily="2" charset="0"/>
              </a:endParaRPr>
            </a:p>
          </p:txBody>
        </p:sp>
        <p:sp>
          <p:nvSpPr>
            <p:cNvPr id="109" name="椭圆 108">
              <a:extLst>
                <a:ext uri="{FF2B5EF4-FFF2-40B4-BE49-F238E27FC236}">
                  <a16:creationId xmlns:a16="http://schemas.microsoft.com/office/drawing/2014/main" id="{2013034D-2F51-BF44-B43F-E5B12B46C6A4}"/>
                </a:ext>
              </a:extLst>
            </p:cNvPr>
            <p:cNvSpPr/>
            <p:nvPr/>
          </p:nvSpPr>
          <p:spPr>
            <a:xfrm>
              <a:off x="5954467" y="3251939"/>
              <a:ext cx="172710" cy="172710"/>
            </a:xfrm>
            <a:prstGeom prst="ellipse">
              <a:avLst/>
            </a:prstGeom>
            <a:solidFill>
              <a:srgbClr val="1872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0" name="文本框 109">
              <a:extLst>
                <a:ext uri="{FF2B5EF4-FFF2-40B4-BE49-F238E27FC236}">
                  <a16:creationId xmlns:a16="http://schemas.microsoft.com/office/drawing/2014/main" id="{2D4B26F1-B033-5B4E-A5F5-CABBBBF54245}"/>
                </a:ext>
              </a:extLst>
            </p:cNvPr>
            <p:cNvSpPr txBox="1"/>
            <p:nvPr/>
          </p:nvSpPr>
          <p:spPr>
            <a:xfrm>
              <a:off x="999272" y="3191151"/>
              <a:ext cx="17904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>
                  <a:solidFill>
                    <a:srgbClr val="383B55"/>
                  </a:solidFill>
                  <a:latin typeface="Helvetica" pitchFamily="2" charset="0"/>
                </a:rPr>
                <a:t>Measure point</a:t>
              </a:r>
              <a:r>
                <a:rPr lang="zh-CN" altLang="en-US" sz="1400" b="1" dirty="0">
                  <a:solidFill>
                    <a:srgbClr val="383B55"/>
                  </a:solidFill>
                  <a:latin typeface="Helvetica" pitchFamily="2" charset="0"/>
                </a:rPr>
                <a:t> </a:t>
              </a:r>
              <a:r>
                <a:rPr lang="en-US" altLang="zh-CN" sz="1400" b="1" dirty="0">
                  <a:solidFill>
                    <a:srgbClr val="383B55"/>
                  </a:solidFill>
                  <a:latin typeface="Helvetica" pitchFamily="2" charset="0"/>
                </a:rPr>
                <a:t>2</a:t>
              </a:r>
              <a:endParaRPr lang="zh-CN" altLang="en-US" sz="1400" b="1" dirty="0">
                <a:solidFill>
                  <a:srgbClr val="383B55"/>
                </a:solidFill>
                <a:latin typeface="Helvetica" pitchFamily="2" charset="0"/>
              </a:endParaRPr>
            </a:p>
          </p:txBody>
        </p:sp>
        <p:sp>
          <p:nvSpPr>
            <p:cNvPr id="111" name="文本框 110">
              <a:extLst>
                <a:ext uri="{FF2B5EF4-FFF2-40B4-BE49-F238E27FC236}">
                  <a16:creationId xmlns:a16="http://schemas.microsoft.com/office/drawing/2014/main" id="{AB88A840-EE18-3E4B-A8F8-B6824A577D5E}"/>
                </a:ext>
              </a:extLst>
            </p:cNvPr>
            <p:cNvSpPr txBox="1"/>
            <p:nvPr/>
          </p:nvSpPr>
          <p:spPr>
            <a:xfrm>
              <a:off x="999272" y="3830972"/>
              <a:ext cx="17904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>
                  <a:solidFill>
                    <a:srgbClr val="383B55"/>
                  </a:solidFill>
                  <a:latin typeface="Helvetica" pitchFamily="2" charset="0"/>
                </a:rPr>
                <a:t>Measure point</a:t>
              </a:r>
              <a:r>
                <a:rPr lang="zh-CN" altLang="en-US" sz="1400" b="1" dirty="0">
                  <a:solidFill>
                    <a:srgbClr val="383B55"/>
                  </a:solidFill>
                  <a:latin typeface="Helvetica" pitchFamily="2" charset="0"/>
                </a:rPr>
                <a:t> </a:t>
              </a:r>
              <a:r>
                <a:rPr lang="en-US" altLang="zh-CN" sz="1400" b="1" dirty="0">
                  <a:solidFill>
                    <a:srgbClr val="383B55"/>
                  </a:solidFill>
                  <a:latin typeface="Helvetica" pitchFamily="2" charset="0"/>
                </a:rPr>
                <a:t>3</a:t>
              </a:r>
              <a:endParaRPr lang="zh-CN" altLang="en-US" sz="1400" b="1" dirty="0">
                <a:solidFill>
                  <a:srgbClr val="383B55"/>
                </a:solidFill>
                <a:latin typeface="Helvetica" pitchFamily="2" charset="0"/>
              </a:endParaRPr>
            </a:p>
          </p:txBody>
        </p:sp>
        <p:cxnSp>
          <p:nvCxnSpPr>
            <p:cNvPr id="112" name="直线箭头连接符 111">
              <a:extLst>
                <a:ext uri="{FF2B5EF4-FFF2-40B4-BE49-F238E27FC236}">
                  <a16:creationId xmlns:a16="http://schemas.microsoft.com/office/drawing/2014/main" id="{8BE2FAC0-F546-9A4F-B1CF-86A66F2E9B56}"/>
                </a:ext>
              </a:extLst>
            </p:cNvPr>
            <p:cNvCxnSpPr>
              <a:cxnSpLocks/>
            </p:cNvCxnSpPr>
            <p:nvPr/>
          </p:nvCxnSpPr>
          <p:spPr>
            <a:xfrm>
              <a:off x="2503542" y="4660196"/>
              <a:ext cx="7709231" cy="0"/>
            </a:xfrm>
            <a:prstGeom prst="straightConnector1">
              <a:avLst/>
            </a:prstGeom>
            <a:ln w="1905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3" name="文本框 112">
            <a:extLst>
              <a:ext uri="{FF2B5EF4-FFF2-40B4-BE49-F238E27FC236}">
                <a16:creationId xmlns:a16="http://schemas.microsoft.com/office/drawing/2014/main" id="{B74301BB-E280-C24F-BB4E-A02D213D779A}"/>
              </a:ext>
            </a:extLst>
          </p:cNvPr>
          <p:cNvSpPr txBox="1"/>
          <p:nvPr/>
        </p:nvSpPr>
        <p:spPr>
          <a:xfrm>
            <a:off x="816429" y="424543"/>
            <a:ext cx="1925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window_type.png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0931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组合 101">
            <a:extLst>
              <a:ext uri="{FF2B5EF4-FFF2-40B4-BE49-F238E27FC236}">
                <a16:creationId xmlns:a16="http://schemas.microsoft.com/office/drawing/2014/main" id="{6DAC2DF1-7FEC-FD44-8CF3-BFC366C64AC2}"/>
              </a:ext>
            </a:extLst>
          </p:cNvPr>
          <p:cNvGrpSpPr/>
          <p:nvPr/>
        </p:nvGrpSpPr>
        <p:grpSpPr>
          <a:xfrm>
            <a:off x="-3013790" y="1057066"/>
            <a:ext cx="17729797" cy="6548398"/>
            <a:chOff x="-3013790" y="1057066"/>
            <a:chExt cx="17729797" cy="6548398"/>
          </a:xfrm>
        </p:grpSpPr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A2481C2D-F892-4241-8BE7-E66F0AF7EE72}"/>
                </a:ext>
              </a:extLst>
            </p:cNvPr>
            <p:cNvSpPr/>
            <p:nvPr/>
          </p:nvSpPr>
          <p:spPr>
            <a:xfrm>
              <a:off x="-2061840" y="2048083"/>
              <a:ext cx="2041826" cy="1008000"/>
            </a:xfrm>
            <a:prstGeom prst="rect">
              <a:avLst/>
            </a:prstGeom>
            <a:noFill/>
            <a:ln w="12700">
              <a:solidFill>
                <a:srgbClr val="A2A5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515591D5-E827-7D48-AA63-7B10916A931A}"/>
                </a:ext>
              </a:extLst>
            </p:cNvPr>
            <p:cNvSpPr/>
            <p:nvPr/>
          </p:nvSpPr>
          <p:spPr>
            <a:xfrm>
              <a:off x="3824638" y="2048083"/>
              <a:ext cx="2041826" cy="1008000"/>
            </a:xfrm>
            <a:prstGeom prst="rect">
              <a:avLst/>
            </a:prstGeom>
            <a:solidFill>
              <a:srgbClr val="7CDAF8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957F07C6-8D6E-704E-A45C-8CAD54C00BB2}"/>
                </a:ext>
              </a:extLst>
            </p:cNvPr>
            <p:cNvSpPr/>
            <p:nvPr/>
          </p:nvSpPr>
          <p:spPr>
            <a:xfrm>
              <a:off x="6765186" y="2048083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cxnSp>
          <p:nvCxnSpPr>
            <p:cNvPr id="50" name="直线箭头连接符 49">
              <a:extLst>
                <a:ext uri="{FF2B5EF4-FFF2-40B4-BE49-F238E27FC236}">
                  <a16:creationId xmlns:a16="http://schemas.microsoft.com/office/drawing/2014/main" id="{C0FF0BD1-7759-AF44-A2EA-60B16E19AD23}"/>
                </a:ext>
              </a:extLst>
            </p:cNvPr>
            <p:cNvCxnSpPr>
              <a:cxnSpLocks/>
            </p:cNvCxnSpPr>
            <p:nvPr/>
          </p:nvCxnSpPr>
          <p:spPr>
            <a:xfrm>
              <a:off x="6066969" y="2546575"/>
              <a:ext cx="465993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4B03946F-F945-1F4D-BDDA-5B47E3F4057D}"/>
                </a:ext>
              </a:extLst>
            </p:cNvPr>
            <p:cNvSpPr/>
            <p:nvPr/>
          </p:nvSpPr>
          <p:spPr>
            <a:xfrm>
              <a:off x="9705734" y="2048083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cxnSp>
          <p:nvCxnSpPr>
            <p:cNvPr id="52" name="直线箭头连接符 51">
              <a:extLst>
                <a:ext uri="{FF2B5EF4-FFF2-40B4-BE49-F238E27FC236}">
                  <a16:creationId xmlns:a16="http://schemas.microsoft.com/office/drawing/2014/main" id="{5DACE3AA-89B8-F14D-92D1-F74EB471A797}"/>
                </a:ext>
              </a:extLst>
            </p:cNvPr>
            <p:cNvCxnSpPr>
              <a:cxnSpLocks/>
            </p:cNvCxnSpPr>
            <p:nvPr/>
          </p:nvCxnSpPr>
          <p:spPr>
            <a:xfrm>
              <a:off x="9007517" y="2552083"/>
              <a:ext cx="465993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422D0D7A-1D9D-8A42-8BB8-C796CA61E2A5}"/>
                </a:ext>
              </a:extLst>
            </p:cNvPr>
            <p:cNvSpPr/>
            <p:nvPr/>
          </p:nvSpPr>
          <p:spPr>
            <a:xfrm>
              <a:off x="877712" y="2051378"/>
              <a:ext cx="2041826" cy="1008000"/>
            </a:xfrm>
            <a:prstGeom prst="rect">
              <a:avLst/>
            </a:prstGeom>
            <a:noFill/>
            <a:ln w="12700">
              <a:solidFill>
                <a:srgbClr val="A2A5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grpSp>
          <p:nvGrpSpPr>
            <p:cNvPr id="54" name="组合 53">
              <a:extLst>
                <a:ext uri="{FF2B5EF4-FFF2-40B4-BE49-F238E27FC236}">
                  <a16:creationId xmlns:a16="http://schemas.microsoft.com/office/drawing/2014/main" id="{CAA8F27B-9503-DA44-AEDF-6652092E6C35}"/>
                </a:ext>
              </a:extLst>
            </p:cNvPr>
            <p:cNvGrpSpPr/>
            <p:nvPr/>
          </p:nvGrpSpPr>
          <p:grpSpPr>
            <a:xfrm>
              <a:off x="3480928" y="1926574"/>
              <a:ext cx="300579" cy="292221"/>
              <a:chOff x="-78288" y="2525076"/>
              <a:chExt cx="300579" cy="292221"/>
            </a:xfrm>
          </p:grpSpPr>
          <p:pic>
            <p:nvPicPr>
              <p:cNvPr id="57" name="图形 56">
                <a:extLst>
                  <a:ext uri="{FF2B5EF4-FFF2-40B4-BE49-F238E27FC236}">
                    <a16:creationId xmlns:a16="http://schemas.microsoft.com/office/drawing/2014/main" id="{73B2CF18-0916-334D-ACB8-9018B275B6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-78288" y="2525076"/>
                <a:ext cx="300579" cy="273742"/>
              </a:xfrm>
              <a:prstGeom prst="rect">
                <a:avLst/>
              </a:prstGeom>
            </p:spPr>
          </p:pic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2B54FE4A-577E-F941-8819-71307E2B4C3C}"/>
                  </a:ext>
                </a:extLst>
              </p:cNvPr>
              <p:cNvSpPr txBox="1"/>
              <p:nvPr/>
            </p:nvSpPr>
            <p:spPr>
              <a:xfrm>
                <a:off x="-76498" y="2540298"/>
                <a:ext cx="27443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200" dirty="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1</a:t>
                </a:r>
                <a:endParaRPr kumimoji="1" lang="zh-CN" altLang="en-US" sz="12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p:grpSp>
        <p:cxnSp>
          <p:nvCxnSpPr>
            <p:cNvPr id="55" name="直线箭头连接符 54">
              <a:extLst>
                <a:ext uri="{FF2B5EF4-FFF2-40B4-BE49-F238E27FC236}">
                  <a16:creationId xmlns:a16="http://schemas.microsoft.com/office/drawing/2014/main" id="{8746DA54-10D4-6344-B4A9-E1471F0A412E}"/>
                </a:ext>
              </a:extLst>
            </p:cNvPr>
            <p:cNvCxnSpPr>
              <a:cxnSpLocks/>
            </p:cNvCxnSpPr>
            <p:nvPr/>
          </p:nvCxnSpPr>
          <p:spPr>
            <a:xfrm>
              <a:off x="208471" y="2547799"/>
              <a:ext cx="465993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2EDC0DE7-3B24-4042-B401-4286BA81F69F}"/>
                </a:ext>
              </a:extLst>
            </p:cNvPr>
            <p:cNvSpPr txBox="1"/>
            <p:nvPr/>
          </p:nvSpPr>
          <p:spPr>
            <a:xfrm>
              <a:off x="-1393678" y="2365908"/>
              <a:ext cx="9818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IoT</a:t>
              </a:r>
              <a:r>
                <a:rPr kumimoji="1" lang="zh-CN" altLang="en-US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Hub</a:t>
              </a:r>
              <a:endParaRPr kumimoji="1" lang="zh-CN" altLang="en-US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12D5FF0D-AC85-2B46-9299-C5791F6A0566}"/>
                </a:ext>
              </a:extLst>
            </p:cNvPr>
            <p:cNvSpPr txBox="1"/>
            <p:nvPr/>
          </p:nvSpPr>
          <p:spPr>
            <a:xfrm>
              <a:off x="4072061" y="2398194"/>
              <a:ext cx="16446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Rule</a:t>
              </a:r>
              <a:r>
                <a:rPr kumimoji="1" lang="zh-CN" altLang="en-US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Engine</a:t>
              </a:r>
              <a:endParaRPr kumimoji="1" lang="zh-CN" altLang="en-US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BF5EB76B-7AC4-F949-BEEC-9C8BD24CF622}"/>
                </a:ext>
              </a:extLst>
            </p:cNvPr>
            <p:cNvSpPr txBox="1"/>
            <p:nvPr/>
          </p:nvSpPr>
          <p:spPr>
            <a:xfrm>
              <a:off x="6940306" y="2365907"/>
              <a:ext cx="16915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Origin</a:t>
              </a:r>
              <a:r>
                <a:rPr kumimoji="1" lang="zh-CN" altLang="en-US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</a:t>
              </a:r>
              <a:r>
                <a:rPr kumimoji="1" lang="zh-CN" altLang="en-US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Topic</a:t>
              </a:r>
            </a:p>
          </p:txBody>
        </p:sp>
        <p:pic>
          <p:nvPicPr>
            <p:cNvPr id="59" name="图形 58">
              <a:extLst>
                <a:ext uri="{FF2B5EF4-FFF2-40B4-BE49-F238E27FC236}">
                  <a16:creationId xmlns:a16="http://schemas.microsoft.com/office/drawing/2014/main" id="{1A947789-1B92-CF42-970A-8B58D5A2B2C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1733919" y="2398194"/>
              <a:ext cx="324000" cy="249231"/>
            </a:xfrm>
            <a:prstGeom prst="rect">
              <a:avLst/>
            </a:prstGeom>
          </p:spPr>
        </p:pic>
        <p:pic>
          <p:nvPicPr>
            <p:cNvPr id="60" name="图形 59">
              <a:extLst>
                <a:ext uri="{FF2B5EF4-FFF2-40B4-BE49-F238E27FC236}">
                  <a16:creationId xmlns:a16="http://schemas.microsoft.com/office/drawing/2014/main" id="{8846BFA0-C713-D64E-9BBF-A203BB06B2C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308542" y="2378024"/>
              <a:ext cx="342000" cy="342000"/>
            </a:xfrm>
            <a:prstGeom prst="rect">
              <a:avLst/>
            </a:prstGeom>
          </p:spPr>
        </p:pic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547CCDDF-D46F-D348-990E-A41F82850B85}"/>
                </a:ext>
              </a:extLst>
            </p:cNvPr>
            <p:cNvSpPr txBox="1"/>
            <p:nvPr/>
          </p:nvSpPr>
          <p:spPr>
            <a:xfrm>
              <a:off x="1662331" y="2388216"/>
              <a:ext cx="9818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Topic</a:t>
              </a:r>
              <a:endParaRPr kumimoji="1" lang="zh-CN" altLang="en-US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C65C2B9E-403D-C44A-BCC1-2A3CAB33537D}"/>
                </a:ext>
              </a:extLst>
            </p:cNvPr>
            <p:cNvSpPr/>
            <p:nvPr/>
          </p:nvSpPr>
          <p:spPr>
            <a:xfrm>
              <a:off x="9705734" y="2052353"/>
              <a:ext cx="2041826" cy="1028735"/>
            </a:xfrm>
            <a:prstGeom prst="rect">
              <a:avLst/>
            </a:prstGeom>
            <a:solidFill>
              <a:srgbClr val="A09AF6">
                <a:alpha val="50000"/>
              </a:srgb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7DECAA06-17B7-5F44-83BA-8427F68BB9CE}"/>
                </a:ext>
              </a:extLst>
            </p:cNvPr>
            <p:cNvSpPr txBox="1"/>
            <p:nvPr/>
          </p:nvSpPr>
          <p:spPr>
            <a:xfrm>
              <a:off x="9916676" y="2330730"/>
              <a:ext cx="161994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Spark</a:t>
              </a:r>
              <a:r>
                <a:rPr kumimoji="1" lang="zh-CN" altLang="en-US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Streaming</a:t>
              </a:r>
            </a:p>
            <a:p>
              <a:pPr algn="ctr"/>
              <a:r>
                <a:rPr kumimoji="1" lang="en-US" altLang="zh-CN" sz="1400" dirty="0" err="1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StreamSets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A7AE4955-B0E7-814D-9888-AFC7C8ABE17F}"/>
                </a:ext>
              </a:extLst>
            </p:cNvPr>
            <p:cNvSpPr/>
            <p:nvPr/>
          </p:nvSpPr>
          <p:spPr>
            <a:xfrm>
              <a:off x="12646282" y="2048083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cxnSp>
          <p:nvCxnSpPr>
            <p:cNvPr id="65" name="直线箭头连接符 64">
              <a:extLst>
                <a:ext uri="{FF2B5EF4-FFF2-40B4-BE49-F238E27FC236}">
                  <a16:creationId xmlns:a16="http://schemas.microsoft.com/office/drawing/2014/main" id="{E5C77324-26F0-954E-94F1-88A48D9BEA28}"/>
                </a:ext>
              </a:extLst>
            </p:cNvPr>
            <p:cNvCxnSpPr>
              <a:cxnSpLocks/>
            </p:cNvCxnSpPr>
            <p:nvPr/>
          </p:nvCxnSpPr>
          <p:spPr>
            <a:xfrm>
              <a:off x="11948065" y="2546575"/>
              <a:ext cx="465993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1B3A8CB6-3BD0-8147-8A5B-2278F48DB620}"/>
                </a:ext>
              </a:extLst>
            </p:cNvPr>
            <p:cNvSpPr txBox="1"/>
            <p:nvPr/>
          </p:nvSpPr>
          <p:spPr>
            <a:xfrm>
              <a:off x="12821402" y="2399039"/>
              <a:ext cx="16915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Cal</a:t>
              </a:r>
              <a:r>
                <a:rPr kumimoji="1" lang="zh-CN" altLang="en-US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</a:t>
              </a:r>
              <a:r>
                <a:rPr kumimoji="1" lang="zh-CN" altLang="en-US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Topic</a:t>
              </a:r>
            </a:p>
          </p:txBody>
        </p:sp>
        <p:cxnSp>
          <p:nvCxnSpPr>
            <p:cNvPr id="67" name="直线箭头连接符 66">
              <a:extLst>
                <a:ext uri="{FF2B5EF4-FFF2-40B4-BE49-F238E27FC236}">
                  <a16:creationId xmlns:a16="http://schemas.microsoft.com/office/drawing/2014/main" id="{820E6C3C-AEB9-C14B-9597-2B9BE42FB770}"/>
                </a:ext>
              </a:extLst>
            </p:cNvPr>
            <p:cNvCxnSpPr>
              <a:cxnSpLocks/>
            </p:cNvCxnSpPr>
            <p:nvPr/>
          </p:nvCxnSpPr>
          <p:spPr>
            <a:xfrm>
              <a:off x="3165224" y="2547799"/>
              <a:ext cx="465993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8" name="组合 67">
              <a:extLst>
                <a:ext uri="{FF2B5EF4-FFF2-40B4-BE49-F238E27FC236}">
                  <a16:creationId xmlns:a16="http://schemas.microsoft.com/office/drawing/2014/main" id="{B90F9378-2652-034B-A0DC-9F10E096D6DA}"/>
                </a:ext>
              </a:extLst>
            </p:cNvPr>
            <p:cNvGrpSpPr/>
            <p:nvPr/>
          </p:nvGrpSpPr>
          <p:grpSpPr>
            <a:xfrm>
              <a:off x="6414391" y="1926574"/>
              <a:ext cx="300579" cy="292221"/>
              <a:chOff x="-78288" y="2525076"/>
              <a:chExt cx="300579" cy="292221"/>
            </a:xfrm>
          </p:grpSpPr>
          <p:pic>
            <p:nvPicPr>
              <p:cNvPr id="69" name="图形 68">
                <a:extLst>
                  <a:ext uri="{FF2B5EF4-FFF2-40B4-BE49-F238E27FC236}">
                    <a16:creationId xmlns:a16="http://schemas.microsoft.com/office/drawing/2014/main" id="{25D1E8ED-F68B-CD45-AAFB-1C0EB235AC1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-78288" y="2525076"/>
                <a:ext cx="300579" cy="273742"/>
              </a:xfrm>
              <a:prstGeom prst="rect">
                <a:avLst/>
              </a:prstGeom>
            </p:spPr>
          </p:pic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EAD306AA-4CAD-3A41-BD1C-337B4632BD74}"/>
                  </a:ext>
                </a:extLst>
              </p:cNvPr>
              <p:cNvSpPr txBox="1"/>
              <p:nvPr/>
            </p:nvSpPr>
            <p:spPr>
              <a:xfrm>
                <a:off x="-76498" y="2540298"/>
                <a:ext cx="27443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200" dirty="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2</a:t>
                </a:r>
                <a:endParaRPr kumimoji="1" lang="zh-CN" altLang="en-US" sz="12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p:grpSp>
        <p:grpSp>
          <p:nvGrpSpPr>
            <p:cNvPr id="71" name="组合 70">
              <a:extLst>
                <a:ext uri="{FF2B5EF4-FFF2-40B4-BE49-F238E27FC236}">
                  <a16:creationId xmlns:a16="http://schemas.microsoft.com/office/drawing/2014/main" id="{9AEE4BEF-D35A-CC48-8426-39D3D83A8430}"/>
                </a:ext>
              </a:extLst>
            </p:cNvPr>
            <p:cNvGrpSpPr/>
            <p:nvPr/>
          </p:nvGrpSpPr>
          <p:grpSpPr>
            <a:xfrm>
              <a:off x="9371886" y="1926574"/>
              <a:ext cx="300579" cy="292221"/>
              <a:chOff x="-78288" y="2525076"/>
              <a:chExt cx="300579" cy="292221"/>
            </a:xfrm>
          </p:grpSpPr>
          <p:pic>
            <p:nvPicPr>
              <p:cNvPr id="72" name="图形 71">
                <a:extLst>
                  <a:ext uri="{FF2B5EF4-FFF2-40B4-BE49-F238E27FC236}">
                    <a16:creationId xmlns:a16="http://schemas.microsoft.com/office/drawing/2014/main" id="{FC84B0E2-9F51-2640-A6C4-668092098E8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-78288" y="2525076"/>
                <a:ext cx="300579" cy="273742"/>
              </a:xfrm>
              <a:prstGeom prst="rect">
                <a:avLst/>
              </a:prstGeom>
            </p:spPr>
          </p:pic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8A42430E-C557-1245-8934-4E6A00A2F2CA}"/>
                  </a:ext>
                </a:extLst>
              </p:cNvPr>
              <p:cNvSpPr txBox="1"/>
              <p:nvPr/>
            </p:nvSpPr>
            <p:spPr>
              <a:xfrm>
                <a:off x="-76498" y="2540298"/>
                <a:ext cx="27443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200" dirty="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3</a:t>
                </a:r>
                <a:endParaRPr kumimoji="1" lang="zh-CN" altLang="en-US" sz="12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p:grpSp>
        <p:grpSp>
          <p:nvGrpSpPr>
            <p:cNvPr id="74" name="组合 73">
              <a:extLst>
                <a:ext uri="{FF2B5EF4-FFF2-40B4-BE49-F238E27FC236}">
                  <a16:creationId xmlns:a16="http://schemas.microsoft.com/office/drawing/2014/main" id="{611B9634-FC67-2A43-BDCB-294CE2133DAA}"/>
                </a:ext>
              </a:extLst>
            </p:cNvPr>
            <p:cNvGrpSpPr/>
            <p:nvPr/>
          </p:nvGrpSpPr>
          <p:grpSpPr>
            <a:xfrm>
              <a:off x="12325795" y="1929809"/>
              <a:ext cx="304165" cy="285751"/>
              <a:chOff x="-81874" y="2525076"/>
              <a:chExt cx="304165" cy="285751"/>
            </a:xfrm>
          </p:grpSpPr>
          <p:pic>
            <p:nvPicPr>
              <p:cNvPr id="75" name="图形 74">
                <a:extLst>
                  <a:ext uri="{FF2B5EF4-FFF2-40B4-BE49-F238E27FC236}">
                    <a16:creationId xmlns:a16="http://schemas.microsoft.com/office/drawing/2014/main" id="{75F368EA-4AD0-5140-9968-616ED3C7F9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-78288" y="2525076"/>
                <a:ext cx="300579" cy="273742"/>
              </a:xfrm>
              <a:prstGeom prst="rect">
                <a:avLst/>
              </a:prstGeom>
            </p:spPr>
          </p:pic>
          <p:sp>
            <p:nvSpPr>
              <p:cNvPr id="76" name="文本框 75">
                <a:extLst>
                  <a:ext uri="{FF2B5EF4-FFF2-40B4-BE49-F238E27FC236}">
                    <a16:creationId xmlns:a16="http://schemas.microsoft.com/office/drawing/2014/main" id="{054DC212-29A2-994E-82F1-66AA5F356125}"/>
                  </a:ext>
                </a:extLst>
              </p:cNvPr>
              <p:cNvSpPr txBox="1"/>
              <p:nvPr/>
            </p:nvSpPr>
            <p:spPr>
              <a:xfrm>
                <a:off x="-81874" y="2533828"/>
                <a:ext cx="27443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200" dirty="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2</a:t>
                </a:r>
                <a:endParaRPr kumimoji="1" lang="zh-CN" altLang="en-US" sz="12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p:grpSp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ABCBFB1F-FCFA-A84D-A722-889A04E40EFE}"/>
                </a:ext>
              </a:extLst>
            </p:cNvPr>
            <p:cNvSpPr/>
            <p:nvPr/>
          </p:nvSpPr>
          <p:spPr>
            <a:xfrm>
              <a:off x="8355856" y="4237675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AA27006E-BF26-0A40-AC35-2CE328B3B5F9}"/>
                </a:ext>
              </a:extLst>
            </p:cNvPr>
            <p:cNvSpPr txBox="1"/>
            <p:nvPr/>
          </p:nvSpPr>
          <p:spPr>
            <a:xfrm>
              <a:off x="8526093" y="4587786"/>
              <a:ext cx="16915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Redis</a:t>
              </a:r>
            </a:p>
          </p:txBody>
        </p:sp>
        <p:sp>
          <p:nvSpPr>
            <p:cNvPr id="80" name="文本框 79">
              <a:extLst>
                <a:ext uri="{FF2B5EF4-FFF2-40B4-BE49-F238E27FC236}">
                  <a16:creationId xmlns:a16="http://schemas.microsoft.com/office/drawing/2014/main" id="{13FBC9C3-633F-8345-A312-A51B5ECAE5B6}"/>
                </a:ext>
              </a:extLst>
            </p:cNvPr>
            <p:cNvSpPr txBox="1"/>
            <p:nvPr/>
          </p:nvSpPr>
          <p:spPr>
            <a:xfrm>
              <a:off x="11747560" y="4644947"/>
              <a:ext cx="12434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TSDB</a:t>
              </a:r>
            </a:p>
          </p:txBody>
        </p:sp>
        <p:pic>
          <p:nvPicPr>
            <p:cNvPr id="81" name="图形 80">
              <a:extLst>
                <a:ext uri="{FF2B5EF4-FFF2-40B4-BE49-F238E27FC236}">
                  <a16:creationId xmlns:a16="http://schemas.microsoft.com/office/drawing/2014/main" id="{C040EB84-C0D8-EC42-A883-CD7D825F66E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1467354" y="4618836"/>
              <a:ext cx="360000" cy="360000"/>
            </a:xfrm>
            <a:prstGeom prst="rect">
              <a:avLst/>
            </a:prstGeom>
          </p:spPr>
        </p:pic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F27DBB3A-73BC-624E-94A8-96B3C47C71FE}"/>
                </a:ext>
              </a:extLst>
            </p:cNvPr>
            <p:cNvSpPr/>
            <p:nvPr/>
          </p:nvSpPr>
          <p:spPr>
            <a:xfrm>
              <a:off x="11227731" y="4240970"/>
              <a:ext cx="2041826" cy="1008000"/>
            </a:xfrm>
            <a:prstGeom prst="rect">
              <a:avLst/>
            </a:prstGeom>
            <a:noFill/>
            <a:ln w="12700">
              <a:solidFill>
                <a:srgbClr val="A2A5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pic>
          <p:nvPicPr>
            <p:cNvPr id="83" name="图形 82">
              <a:extLst>
                <a:ext uri="{FF2B5EF4-FFF2-40B4-BE49-F238E27FC236}">
                  <a16:creationId xmlns:a16="http://schemas.microsoft.com/office/drawing/2014/main" id="{0109C449-4F4B-C94B-B02B-F1658FD72C0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3131707" y="6763364"/>
              <a:ext cx="300000" cy="360000"/>
            </a:xfrm>
            <a:prstGeom prst="rect">
              <a:avLst/>
            </a:prstGeom>
          </p:spPr>
        </p:pic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0D3BDE92-3372-C348-A083-C70E51D02843}"/>
                </a:ext>
              </a:extLst>
            </p:cNvPr>
            <p:cNvSpPr/>
            <p:nvPr/>
          </p:nvSpPr>
          <p:spPr>
            <a:xfrm>
              <a:off x="12646282" y="6439364"/>
              <a:ext cx="2041826" cy="1008000"/>
            </a:xfrm>
            <a:prstGeom prst="rect">
              <a:avLst/>
            </a:prstGeom>
            <a:noFill/>
            <a:ln w="12700">
              <a:solidFill>
                <a:srgbClr val="A2A5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85" name="文本框 84">
              <a:extLst>
                <a:ext uri="{FF2B5EF4-FFF2-40B4-BE49-F238E27FC236}">
                  <a16:creationId xmlns:a16="http://schemas.microsoft.com/office/drawing/2014/main" id="{E9B5975F-4424-FF44-BBC0-897358A28822}"/>
                </a:ext>
              </a:extLst>
            </p:cNvPr>
            <p:cNvSpPr txBox="1"/>
            <p:nvPr/>
          </p:nvSpPr>
          <p:spPr>
            <a:xfrm>
              <a:off x="13375395" y="6789475"/>
              <a:ext cx="12434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Subscriber</a:t>
              </a:r>
              <a:endParaRPr kumimoji="1" lang="zh-CN" altLang="en-US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86" name="直接连接符 151">
              <a:extLst>
                <a:ext uri="{FF2B5EF4-FFF2-40B4-BE49-F238E27FC236}">
                  <a16:creationId xmlns:a16="http://schemas.microsoft.com/office/drawing/2014/main" id="{6B0A0F50-590E-3646-AC80-AC5CA187EC11}"/>
                </a:ext>
              </a:extLst>
            </p:cNvPr>
            <p:cNvCxnSpPr>
              <a:cxnSpLocks/>
            </p:cNvCxnSpPr>
            <p:nvPr/>
          </p:nvCxnSpPr>
          <p:spPr>
            <a:xfrm>
              <a:off x="-2061840" y="3683077"/>
              <a:ext cx="16749948" cy="0"/>
            </a:xfrm>
            <a:prstGeom prst="line">
              <a:avLst/>
            </a:prstGeom>
            <a:ln w="19050">
              <a:solidFill>
                <a:srgbClr val="A2A5BD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连接符 151">
              <a:extLst>
                <a:ext uri="{FF2B5EF4-FFF2-40B4-BE49-F238E27FC236}">
                  <a16:creationId xmlns:a16="http://schemas.microsoft.com/office/drawing/2014/main" id="{0181022A-A4DF-3A42-B023-CD3ED0DACCF1}"/>
                </a:ext>
              </a:extLst>
            </p:cNvPr>
            <p:cNvCxnSpPr>
              <a:cxnSpLocks/>
            </p:cNvCxnSpPr>
            <p:nvPr/>
          </p:nvCxnSpPr>
          <p:spPr>
            <a:xfrm>
              <a:off x="-2033941" y="5840741"/>
              <a:ext cx="16749948" cy="0"/>
            </a:xfrm>
            <a:prstGeom prst="line">
              <a:avLst/>
            </a:prstGeom>
            <a:ln w="19050">
              <a:solidFill>
                <a:srgbClr val="A2A5BD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9" name="组合 98">
              <a:extLst>
                <a:ext uri="{FF2B5EF4-FFF2-40B4-BE49-F238E27FC236}">
                  <a16:creationId xmlns:a16="http://schemas.microsoft.com/office/drawing/2014/main" id="{7EF3D7B3-76E6-004C-B19B-829C9D6FCD47}"/>
                </a:ext>
              </a:extLst>
            </p:cNvPr>
            <p:cNvGrpSpPr/>
            <p:nvPr/>
          </p:nvGrpSpPr>
          <p:grpSpPr>
            <a:xfrm>
              <a:off x="-3013790" y="1057066"/>
              <a:ext cx="1890207" cy="1905000"/>
              <a:chOff x="-3013790" y="1057066"/>
              <a:chExt cx="1890207" cy="1905000"/>
            </a:xfrm>
          </p:grpSpPr>
          <p:pic>
            <p:nvPicPr>
              <p:cNvPr id="92" name="图形 91">
                <a:extLst>
                  <a:ext uri="{FF2B5EF4-FFF2-40B4-BE49-F238E27FC236}">
                    <a16:creationId xmlns:a16="http://schemas.microsoft.com/office/drawing/2014/main" id="{D610EEB5-DFEB-934B-8731-1FBE8B28FD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-3013790" y="1057066"/>
                <a:ext cx="1890207" cy="1905000"/>
              </a:xfrm>
              <a:prstGeom prst="rect">
                <a:avLst/>
              </a:prstGeom>
            </p:spPr>
          </p:pic>
          <p:sp>
            <p:nvSpPr>
              <p:cNvPr id="93" name="文本框 92">
                <a:extLst>
                  <a:ext uri="{FF2B5EF4-FFF2-40B4-BE49-F238E27FC236}">
                    <a16:creationId xmlns:a16="http://schemas.microsoft.com/office/drawing/2014/main" id="{980D0230-B6E9-B642-97D4-C66EB443C78F}"/>
                  </a:ext>
                </a:extLst>
              </p:cNvPr>
              <p:cNvSpPr txBox="1"/>
              <p:nvPr/>
            </p:nvSpPr>
            <p:spPr>
              <a:xfrm>
                <a:off x="-2725736" y="1528527"/>
                <a:ext cx="1395586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5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Engine Layer</a:t>
                </a:r>
                <a:endParaRPr lang="zh-CN" altLang="en-US" sz="15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00" name="组合 99">
              <a:extLst>
                <a:ext uri="{FF2B5EF4-FFF2-40B4-BE49-F238E27FC236}">
                  <a16:creationId xmlns:a16="http://schemas.microsoft.com/office/drawing/2014/main" id="{7F931B8E-195A-1041-AA20-00D8A2B05584}"/>
                </a:ext>
              </a:extLst>
            </p:cNvPr>
            <p:cNvGrpSpPr/>
            <p:nvPr/>
          </p:nvGrpSpPr>
          <p:grpSpPr>
            <a:xfrm>
              <a:off x="-3013790" y="3501008"/>
              <a:ext cx="1922370" cy="1905000"/>
              <a:chOff x="-2905049" y="3373908"/>
              <a:chExt cx="1922370" cy="1905000"/>
            </a:xfrm>
          </p:grpSpPr>
          <p:pic>
            <p:nvPicPr>
              <p:cNvPr id="95" name="图形 94">
                <a:extLst>
                  <a:ext uri="{FF2B5EF4-FFF2-40B4-BE49-F238E27FC236}">
                    <a16:creationId xmlns:a16="http://schemas.microsoft.com/office/drawing/2014/main" id="{AE2884CE-906A-A54A-B3AA-8BFBC4C49A1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-2905049" y="3373908"/>
                <a:ext cx="1922370" cy="1905000"/>
              </a:xfrm>
              <a:prstGeom prst="rect">
                <a:avLst/>
              </a:prstGeom>
            </p:spPr>
          </p:pic>
          <p:sp>
            <p:nvSpPr>
              <p:cNvPr id="96" name="文本框 95">
                <a:extLst>
                  <a:ext uri="{FF2B5EF4-FFF2-40B4-BE49-F238E27FC236}">
                    <a16:creationId xmlns:a16="http://schemas.microsoft.com/office/drawing/2014/main" id="{6C61EB9F-E95C-7048-B1C7-183D54EA5E3A}"/>
                  </a:ext>
                </a:extLst>
              </p:cNvPr>
              <p:cNvSpPr txBox="1"/>
              <p:nvPr/>
            </p:nvSpPr>
            <p:spPr>
              <a:xfrm>
                <a:off x="-2621071" y="3825915"/>
                <a:ext cx="1395586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5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Storage Layer</a:t>
                </a:r>
                <a:endParaRPr lang="zh-CN" altLang="en-US" sz="15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01" name="组合 100">
              <a:extLst>
                <a:ext uri="{FF2B5EF4-FFF2-40B4-BE49-F238E27FC236}">
                  <a16:creationId xmlns:a16="http://schemas.microsoft.com/office/drawing/2014/main" id="{EA640A40-7FE3-584E-A582-88B65421C821}"/>
                </a:ext>
              </a:extLst>
            </p:cNvPr>
            <p:cNvGrpSpPr/>
            <p:nvPr/>
          </p:nvGrpSpPr>
          <p:grpSpPr>
            <a:xfrm>
              <a:off x="-3013790" y="5700464"/>
              <a:ext cx="1917404" cy="1905000"/>
              <a:chOff x="-2734172" y="5628456"/>
              <a:chExt cx="1917404" cy="1905000"/>
            </a:xfrm>
          </p:grpSpPr>
          <p:pic>
            <p:nvPicPr>
              <p:cNvPr id="97" name="图形 96">
                <a:extLst>
                  <a:ext uri="{FF2B5EF4-FFF2-40B4-BE49-F238E27FC236}">
                    <a16:creationId xmlns:a16="http://schemas.microsoft.com/office/drawing/2014/main" id="{9AC2BDE2-248D-7448-B9AB-65D45D28B43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-2734172" y="5628456"/>
                <a:ext cx="1917404" cy="1905000"/>
              </a:xfrm>
              <a:prstGeom prst="rect">
                <a:avLst/>
              </a:prstGeom>
            </p:spPr>
          </p:pic>
          <p:sp>
            <p:nvSpPr>
              <p:cNvPr id="98" name="文本框 97">
                <a:extLst>
                  <a:ext uri="{FF2B5EF4-FFF2-40B4-BE49-F238E27FC236}">
                    <a16:creationId xmlns:a16="http://schemas.microsoft.com/office/drawing/2014/main" id="{88A603A8-880D-7342-8FC0-B8B58E993E3C}"/>
                  </a:ext>
                </a:extLst>
              </p:cNvPr>
              <p:cNvSpPr txBox="1"/>
              <p:nvPr/>
            </p:nvSpPr>
            <p:spPr>
              <a:xfrm>
                <a:off x="-2528040" y="6120806"/>
                <a:ext cx="156054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Application Layer</a:t>
                </a:r>
                <a:endParaRPr lang="zh-CN" alt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52D1137E-A808-9346-B00E-17CB56BDE1EF}"/>
              </a:ext>
            </a:extLst>
          </p:cNvPr>
          <p:cNvSpPr txBox="1"/>
          <p:nvPr/>
        </p:nvSpPr>
        <p:spPr>
          <a:xfrm>
            <a:off x="463138" y="225631"/>
            <a:ext cx="1794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data_flow_1.png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9959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组合 159">
            <a:extLst>
              <a:ext uri="{FF2B5EF4-FFF2-40B4-BE49-F238E27FC236}">
                <a16:creationId xmlns:a16="http://schemas.microsoft.com/office/drawing/2014/main" id="{7AF4961A-7B9E-E74C-AE93-8E7271ED15CC}"/>
              </a:ext>
            </a:extLst>
          </p:cNvPr>
          <p:cNvGrpSpPr/>
          <p:nvPr/>
        </p:nvGrpSpPr>
        <p:grpSpPr>
          <a:xfrm>
            <a:off x="-3013790" y="1057066"/>
            <a:ext cx="17846792" cy="6548398"/>
            <a:chOff x="-3013790" y="1057066"/>
            <a:chExt cx="17846792" cy="6548398"/>
          </a:xfrm>
        </p:grpSpPr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F4B0C0CF-F436-BC40-861B-C71C385D5EB0}"/>
                </a:ext>
              </a:extLst>
            </p:cNvPr>
            <p:cNvSpPr/>
            <p:nvPr/>
          </p:nvSpPr>
          <p:spPr>
            <a:xfrm>
              <a:off x="-2061840" y="2048083"/>
              <a:ext cx="2041826" cy="1008000"/>
            </a:xfrm>
            <a:prstGeom prst="rect">
              <a:avLst/>
            </a:prstGeom>
            <a:noFill/>
            <a:ln w="12700">
              <a:solidFill>
                <a:srgbClr val="A2A5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B44F29D6-86E1-3841-8652-4EB8DD773CF7}"/>
                </a:ext>
              </a:extLst>
            </p:cNvPr>
            <p:cNvSpPr/>
            <p:nvPr/>
          </p:nvSpPr>
          <p:spPr>
            <a:xfrm>
              <a:off x="3824638" y="2048083"/>
              <a:ext cx="2041826" cy="1008000"/>
            </a:xfrm>
            <a:prstGeom prst="rect">
              <a:avLst/>
            </a:prstGeom>
            <a:solidFill>
              <a:srgbClr val="7CDAF8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AD76B47E-8523-A047-8C39-A15E68037EBF}"/>
                </a:ext>
              </a:extLst>
            </p:cNvPr>
            <p:cNvSpPr/>
            <p:nvPr/>
          </p:nvSpPr>
          <p:spPr>
            <a:xfrm>
              <a:off x="6765186" y="2048083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cxnSp>
          <p:nvCxnSpPr>
            <p:cNvPr id="67" name="直线箭头连接符 66">
              <a:extLst>
                <a:ext uri="{FF2B5EF4-FFF2-40B4-BE49-F238E27FC236}">
                  <a16:creationId xmlns:a16="http://schemas.microsoft.com/office/drawing/2014/main" id="{0BA32F87-359A-D142-91BB-0A98227A08CF}"/>
                </a:ext>
              </a:extLst>
            </p:cNvPr>
            <p:cNvCxnSpPr>
              <a:cxnSpLocks/>
            </p:cNvCxnSpPr>
            <p:nvPr/>
          </p:nvCxnSpPr>
          <p:spPr>
            <a:xfrm>
              <a:off x="6066969" y="2546575"/>
              <a:ext cx="465993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A04F3BF6-1D5B-9B48-B6B1-89C98DA526C9}"/>
                </a:ext>
              </a:extLst>
            </p:cNvPr>
            <p:cNvSpPr/>
            <p:nvPr/>
          </p:nvSpPr>
          <p:spPr>
            <a:xfrm>
              <a:off x="9705734" y="2048083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cxnSp>
          <p:nvCxnSpPr>
            <p:cNvPr id="69" name="直线箭头连接符 68">
              <a:extLst>
                <a:ext uri="{FF2B5EF4-FFF2-40B4-BE49-F238E27FC236}">
                  <a16:creationId xmlns:a16="http://schemas.microsoft.com/office/drawing/2014/main" id="{B5DF76E6-F50A-084F-BAF1-798BA8EC9DAD}"/>
                </a:ext>
              </a:extLst>
            </p:cNvPr>
            <p:cNvCxnSpPr>
              <a:cxnSpLocks/>
            </p:cNvCxnSpPr>
            <p:nvPr/>
          </p:nvCxnSpPr>
          <p:spPr>
            <a:xfrm>
              <a:off x="9007517" y="2552083"/>
              <a:ext cx="465993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FC983388-8F7E-BA45-97F4-D7606F449C96}"/>
                </a:ext>
              </a:extLst>
            </p:cNvPr>
            <p:cNvSpPr/>
            <p:nvPr/>
          </p:nvSpPr>
          <p:spPr>
            <a:xfrm>
              <a:off x="877712" y="2051378"/>
              <a:ext cx="2041826" cy="1008000"/>
            </a:xfrm>
            <a:prstGeom prst="rect">
              <a:avLst/>
            </a:prstGeom>
            <a:noFill/>
            <a:ln w="12700">
              <a:solidFill>
                <a:srgbClr val="A2A5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cxnSp>
          <p:nvCxnSpPr>
            <p:cNvPr id="74" name="直线箭头连接符 73">
              <a:extLst>
                <a:ext uri="{FF2B5EF4-FFF2-40B4-BE49-F238E27FC236}">
                  <a16:creationId xmlns:a16="http://schemas.microsoft.com/office/drawing/2014/main" id="{A4F0AA97-44C1-7840-BC20-D1028AFBDF44}"/>
                </a:ext>
              </a:extLst>
            </p:cNvPr>
            <p:cNvCxnSpPr>
              <a:cxnSpLocks/>
            </p:cNvCxnSpPr>
            <p:nvPr/>
          </p:nvCxnSpPr>
          <p:spPr>
            <a:xfrm>
              <a:off x="208471" y="2547799"/>
              <a:ext cx="465993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文本框 74">
              <a:extLst>
                <a:ext uri="{FF2B5EF4-FFF2-40B4-BE49-F238E27FC236}">
                  <a16:creationId xmlns:a16="http://schemas.microsoft.com/office/drawing/2014/main" id="{6ACC4039-1AF4-244A-9CEE-784E6C4E68A9}"/>
                </a:ext>
              </a:extLst>
            </p:cNvPr>
            <p:cNvSpPr txBox="1"/>
            <p:nvPr/>
          </p:nvSpPr>
          <p:spPr>
            <a:xfrm>
              <a:off x="-1393678" y="2365908"/>
              <a:ext cx="9818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IoT</a:t>
              </a:r>
              <a:r>
                <a:rPr kumimoji="1" lang="zh-CN" altLang="en-US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Hub</a:t>
              </a:r>
              <a:endParaRPr kumimoji="1" lang="zh-CN" altLang="en-US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6" name="文本框 75">
              <a:extLst>
                <a:ext uri="{FF2B5EF4-FFF2-40B4-BE49-F238E27FC236}">
                  <a16:creationId xmlns:a16="http://schemas.microsoft.com/office/drawing/2014/main" id="{DE278738-2203-0B49-9816-07C4BAF83086}"/>
                </a:ext>
              </a:extLst>
            </p:cNvPr>
            <p:cNvSpPr txBox="1"/>
            <p:nvPr/>
          </p:nvSpPr>
          <p:spPr>
            <a:xfrm>
              <a:off x="4072061" y="2398194"/>
              <a:ext cx="16446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Rule</a:t>
              </a:r>
              <a:r>
                <a:rPr kumimoji="1" lang="zh-CN" altLang="en-US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Engine</a:t>
              </a:r>
              <a:endParaRPr kumimoji="1" lang="zh-CN" altLang="en-US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7" name="文本框 76">
              <a:extLst>
                <a:ext uri="{FF2B5EF4-FFF2-40B4-BE49-F238E27FC236}">
                  <a16:creationId xmlns:a16="http://schemas.microsoft.com/office/drawing/2014/main" id="{E1CC827F-13C1-0C45-9910-C7507B948FC9}"/>
                </a:ext>
              </a:extLst>
            </p:cNvPr>
            <p:cNvSpPr txBox="1"/>
            <p:nvPr/>
          </p:nvSpPr>
          <p:spPr>
            <a:xfrm>
              <a:off x="6929936" y="2362774"/>
              <a:ext cx="16915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Origin</a:t>
              </a:r>
              <a:r>
                <a:rPr kumimoji="1" lang="zh-CN" altLang="en-US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</a:t>
              </a:r>
              <a:r>
                <a:rPr kumimoji="1" lang="zh-CN" altLang="en-US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Topic</a:t>
              </a:r>
            </a:p>
          </p:txBody>
        </p:sp>
        <p:pic>
          <p:nvPicPr>
            <p:cNvPr id="78" name="图形 77">
              <a:extLst>
                <a:ext uri="{FF2B5EF4-FFF2-40B4-BE49-F238E27FC236}">
                  <a16:creationId xmlns:a16="http://schemas.microsoft.com/office/drawing/2014/main" id="{9D4E477F-40C4-614A-B006-5404F2F3E18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1733919" y="2398194"/>
              <a:ext cx="324000" cy="249231"/>
            </a:xfrm>
            <a:prstGeom prst="rect">
              <a:avLst/>
            </a:prstGeom>
          </p:spPr>
        </p:pic>
        <p:pic>
          <p:nvPicPr>
            <p:cNvPr id="79" name="图形 78">
              <a:extLst>
                <a:ext uri="{FF2B5EF4-FFF2-40B4-BE49-F238E27FC236}">
                  <a16:creationId xmlns:a16="http://schemas.microsoft.com/office/drawing/2014/main" id="{88FF719A-1ABD-4641-B7D2-63D76889A1F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308542" y="2378024"/>
              <a:ext cx="342000" cy="342000"/>
            </a:xfrm>
            <a:prstGeom prst="rect">
              <a:avLst/>
            </a:prstGeom>
          </p:spPr>
        </p:pic>
        <p:sp>
          <p:nvSpPr>
            <p:cNvPr id="80" name="文本框 79">
              <a:extLst>
                <a:ext uri="{FF2B5EF4-FFF2-40B4-BE49-F238E27FC236}">
                  <a16:creationId xmlns:a16="http://schemas.microsoft.com/office/drawing/2014/main" id="{EF5E667A-2165-FB42-AF9B-4D48FBBEF187}"/>
                </a:ext>
              </a:extLst>
            </p:cNvPr>
            <p:cNvSpPr txBox="1"/>
            <p:nvPr/>
          </p:nvSpPr>
          <p:spPr>
            <a:xfrm>
              <a:off x="1662331" y="2388216"/>
              <a:ext cx="9818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Topic</a:t>
              </a:r>
              <a:endParaRPr kumimoji="1" lang="zh-CN" altLang="en-US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216E14C1-4B0F-6143-9475-4CC37D6D571C}"/>
                </a:ext>
              </a:extLst>
            </p:cNvPr>
            <p:cNvSpPr/>
            <p:nvPr/>
          </p:nvSpPr>
          <p:spPr>
            <a:xfrm>
              <a:off x="9705734" y="2052353"/>
              <a:ext cx="2041826" cy="1028735"/>
            </a:xfrm>
            <a:prstGeom prst="rect">
              <a:avLst/>
            </a:prstGeom>
            <a:solidFill>
              <a:srgbClr val="A09AF6">
                <a:alpha val="50000"/>
              </a:srgb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82" name="文本框 81">
              <a:extLst>
                <a:ext uri="{FF2B5EF4-FFF2-40B4-BE49-F238E27FC236}">
                  <a16:creationId xmlns:a16="http://schemas.microsoft.com/office/drawing/2014/main" id="{1CA41C39-DA73-904B-9A1E-9423A69F2B3D}"/>
                </a:ext>
              </a:extLst>
            </p:cNvPr>
            <p:cNvSpPr txBox="1"/>
            <p:nvPr/>
          </p:nvSpPr>
          <p:spPr>
            <a:xfrm>
              <a:off x="9916676" y="2330730"/>
              <a:ext cx="161994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Spark</a:t>
              </a:r>
              <a:r>
                <a:rPr kumimoji="1" lang="zh-CN" altLang="en-US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Streaming</a:t>
              </a:r>
            </a:p>
            <a:p>
              <a:pPr algn="ctr"/>
              <a:r>
                <a:rPr kumimoji="1" lang="en-US" altLang="zh-CN" sz="1400" dirty="0" err="1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StreamSets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A605D8A9-9267-D54E-85CD-26AD2E052BF4}"/>
                </a:ext>
              </a:extLst>
            </p:cNvPr>
            <p:cNvSpPr/>
            <p:nvPr/>
          </p:nvSpPr>
          <p:spPr>
            <a:xfrm>
              <a:off x="12646282" y="2048083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cxnSp>
          <p:nvCxnSpPr>
            <p:cNvPr id="84" name="直线箭头连接符 83">
              <a:extLst>
                <a:ext uri="{FF2B5EF4-FFF2-40B4-BE49-F238E27FC236}">
                  <a16:creationId xmlns:a16="http://schemas.microsoft.com/office/drawing/2014/main" id="{35706353-9527-9041-9A22-EE208656F57E}"/>
                </a:ext>
              </a:extLst>
            </p:cNvPr>
            <p:cNvCxnSpPr>
              <a:cxnSpLocks/>
            </p:cNvCxnSpPr>
            <p:nvPr/>
          </p:nvCxnSpPr>
          <p:spPr>
            <a:xfrm>
              <a:off x="11948065" y="2546575"/>
              <a:ext cx="465993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文本框 84">
              <a:extLst>
                <a:ext uri="{FF2B5EF4-FFF2-40B4-BE49-F238E27FC236}">
                  <a16:creationId xmlns:a16="http://schemas.microsoft.com/office/drawing/2014/main" id="{B7A58813-5584-344B-A26F-B91BF39BBB34}"/>
                </a:ext>
              </a:extLst>
            </p:cNvPr>
            <p:cNvSpPr txBox="1"/>
            <p:nvPr/>
          </p:nvSpPr>
          <p:spPr>
            <a:xfrm>
              <a:off x="12821402" y="2371797"/>
              <a:ext cx="16915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Cal</a:t>
              </a:r>
              <a:r>
                <a:rPr kumimoji="1" lang="zh-CN" altLang="en-US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</a:t>
              </a:r>
              <a:r>
                <a:rPr kumimoji="1" lang="zh-CN" altLang="en-US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Topic</a:t>
              </a:r>
            </a:p>
          </p:txBody>
        </p:sp>
        <p:cxnSp>
          <p:nvCxnSpPr>
            <p:cNvPr id="86" name="直线箭头连接符 85">
              <a:extLst>
                <a:ext uri="{FF2B5EF4-FFF2-40B4-BE49-F238E27FC236}">
                  <a16:creationId xmlns:a16="http://schemas.microsoft.com/office/drawing/2014/main" id="{A9BC2CC8-9A0D-DF49-97E8-1A0BAD21D9BF}"/>
                </a:ext>
              </a:extLst>
            </p:cNvPr>
            <p:cNvCxnSpPr>
              <a:cxnSpLocks/>
            </p:cNvCxnSpPr>
            <p:nvPr/>
          </p:nvCxnSpPr>
          <p:spPr>
            <a:xfrm>
              <a:off x="3165224" y="2547799"/>
              <a:ext cx="465993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3" name="组合 92">
              <a:extLst>
                <a:ext uri="{FF2B5EF4-FFF2-40B4-BE49-F238E27FC236}">
                  <a16:creationId xmlns:a16="http://schemas.microsoft.com/office/drawing/2014/main" id="{182B9F4A-1913-8549-814E-C75D316B001B}"/>
                </a:ext>
              </a:extLst>
            </p:cNvPr>
            <p:cNvGrpSpPr/>
            <p:nvPr/>
          </p:nvGrpSpPr>
          <p:grpSpPr>
            <a:xfrm>
              <a:off x="8016689" y="4119474"/>
              <a:ext cx="304165" cy="285751"/>
              <a:chOff x="-81874" y="2525076"/>
              <a:chExt cx="304165" cy="285751"/>
            </a:xfrm>
          </p:grpSpPr>
          <p:pic>
            <p:nvPicPr>
              <p:cNvPr id="94" name="图形 93">
                <a:extLst>
                  <a:ext uri="{FF2B5EF4-FFF2-40B4-BE49-F238E27FC236}">
                    <a16:creationId xmlns:a16="http://schemas.microsoft.com/office/drawing/2014/main" id="{29C8A9E6-F629-5B44-A0DB-0609C010AD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-78288" y="2525076"/>
                <a:ext cx="300579" cy="273742"/>
              </a:xfrm>
              <a:prstGeom prst="rect">
                <a:avLst/>
              </a:prstGeom>
            </p:spPr>
          </p:pic>
          <p:sp>
            <p:nvSpPr>
              <p:cNvPr id="95" name="文本框 94">
                <a:extLst>
                  <a:ext uri="{FF2B5EF4-FFF2-40B4-BE49-F238E27FC236}">
                    <a16:creationId xmlns:a16="http://schemas.microsoft.com/office/drawing/2014/main" id="{3EA05EE4-13ED-1E4D-9CCA-82099104766D}"/>
                  </a:ext>
                </a:extLst>
              </p:cNvPr>
              <p:cNvSpPr txBox="1"/>
              <p:nvPr/>
            </p:nvSpPr>
            <p:spPr>
              <a:xfrm>
                <a:off x="-81874" y="2533828"/>
                <a:ext cx="27443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200" dirty="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4</a:t>
                </a:r>
                <a:endParaRPr kumimoji="1" lang="zh-CN" altLang="en-US" sz="12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p:grpSp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89109765-FBDC-7945-99F9-C9A5684A0350}"/>
                </a:ext>
              </a:extLst>
            </p:cNvPr>
            <p:cNvSpPr/>
            <p:nvPr/>
          </p:nvSpPr>
          <p:spPr>
            <a:xfrm>
              <a:off x="8355856" y="4237675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97" name="文本框 96">
              <a:extLst>
                <a:ext uri="{FF2B5EF4-FFF2-40B4-BE49-F238E27FC236}">
                  <a16:creationId xmlns:a16="http://schemas.microsoft.com/office/drawing/2014/main" id="{0709858D-C956-4944-B362-7AD2E6BE9ECF}"/>
                </a:ext>
              </a:extLst>
            </p:cNvPr>
            <p:cNvSpPr txBox="1"/>
            <p:nvPr/>
          </p:nvSpPr>
          <p:spPr>
            <a:xfrm>
              <a:off x="8519235" y="4586919"/>
              <a:ext cx="16915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Redis</a:t>
              </a:r>
            </a:p>
          </p:txBody>
        </p:sp>
        <p:sp>
          <p:nvSpPr>
            <p:cNvPr id="98" name="文本框 97">
              <a:extLst>
                <a:ext uri="{FF2B5EF4-FFF2-40B4-BE49-F238E27FC236}">
                  <a16:creationId xmlns:a16="http://schemas.microsoft.com/office/drawing/2014/main" id="{B01AC1E8-A7CA-3843-B0AD-DD5FD0A6696B}"/>
                </a:ext>
              </a:extLst>
            </p:cNvPr>
            <p:cNvSpPr txBox="1"/>
            <p:nvPr/>
          </p:nvSpPr>
          <p:spPr>
            <a:xfrm>
              <a:off x="11744067" y="4628255"/>
              <a:ext cx="12434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TSDB</a:t>
              </a:r>
            </a:p>
          </p:txBody>
        </p:sp>
        <p:pic>
          <p:nvPicPr>
            <p:cNvPr id="99" name="图形 98">
              <a:extLst>
                <a:ext uri="{FF2B5EF4-FFF2-40B4-BE49-F238E27FC236}">
                  <a16:creationId xmlns:a16="http://schemas.microsoft.com/office/drawing/2014/main" id="{27F1A345-E273-D743-AFA3-82C22D44D63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1467354" y="4618836"/>
              <a:ext cx="360000" cy="360000"/>
            </a:xfrm>
            <a:prstGeom prst="rect">
              <a:avLst/>
            </a:prstGeom>
          </p:spPr>
        </p:pic>
        <p:sp>
          <p:nvSpPr>
            <p:cNvPr id="100" name="矩形 99">
              <a:extLst>
                <a:ext uri="{FF2B5EF4-FFF2-40B4-BE49-F238E27FC236}">
                  <a16:creationId xmlns:a16="http://schemas.microsoft.com/office/drawing/2014/main" id="{E9682872-9BED-A246-B992-2FFDB3B794AA}"/>
                </a:ext>
              </a:extLst>
            </p:cNvPr>
            <p:cNvSpPr/>
            <p:nvPr/>
          </p:nvSpPr>
          <p:spPr>
            <a:xfrm>
              <a:off x="11227731" y="4240970"/>
              <a:ext cx="2041826" cy="1008000"/>
            </a:xfrm>
            <a:prstGeom prst="rect">
              <a:avLst/>
            </a:prstGeom>
            <a:noFill/>
            <a:ln w="12700">
              <a:solidFill>
                <a:srgbClr val="A2A5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pic>
          <p:nvPicPr>
            <p:cNvPr id="101" name="图形 100">
              <a:extLst>
                <a:ext uri="{FF2B5EF4-FFF2-40B4-BE49-F238E27FC236}">
                  <a16:creationId xmlns:a16="http://schemas.microsoft.com/office/drawing/2014/main" id="{BC9F5E9A-D3E3-A847-A6AF-0DD891B9CEF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3131707" y="6763364"/>
              <a:ext cx="300000" cy="360000"/>
            </a:xfrm>
            <a:prstGeom prst="rect">
              <a:avLst/>
            </a:prstGeom>
          </p:spPr>
        </p:pic>
        <p:sp>
          <p:nvSpPr>
            <p:cNvPr id="102" name="矩形 101">
              <a:extLst>
                <a:ext uri="{FF2B5EF4-FFF2-40B4-BE49-F238E27FC236}">
                  <a16:creationId xmlns:a16="http://schemas.microsoft.com/office/drawing/2014/main" id="{5BF035DF-5598-1C4A-8EA7-AC10F4DDE0AD}"/>
                </a:ext>
              </a:extLst>
            </p:cNvPr>
            <p:cNvSpPr/>
            <p:nvPr/>
          </p:nvSpPr>
          <p:spPr>
            <a:xfrm>
              <a:off x="12646282" y="6439364"/>
              <a:ext cx="2041826" cy="1008000"/>
            </a:xfrm>
            <a:prstGeom prst="rect">
              <a:avLst/>
            </a:prstGeom>
            <a:noFill/>
            <a:ln w="12700">
              <a:solidFill>
                <a:srgbClr val="A2A5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03" name="文本框 102">
              <a:extLst>
                <a:ext uri="{FF2B5EF4-FFF2-40B4-BE49-F238E27FC236}">
                  <a16:creationId xmlns:a16="http://schemas.microsoft.com/office/drawing/2014/main" id="{9D88B2C4-B052-094B-92B7-1B30B124B933}"/>
                </a:ext>
              </a:extLst>
            </p:cNvPr>
            <p:cNvSpPr txBox="1"/>
            <p:nvPr/>
          </p:nvSpPr>
          <p:spPr>
            <a:xfrm>
              <a:off x="13375395" y="6789475"/>
              <a:ext cx="12434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Subscriber</a:t>
              </a:r>
              <a:endParaRPr kumimoji="1" lang="zh-CN" altLang="en-US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4" name="直接连接符 151">
              <a:extLst>
                <a:ext uri="{FF2B5EF4-FFF2-40B4-BE49-F238E27FC236}">
                  <a16:creationId xmlns:a16="http://schemas.microsoft.com/office/drawing/2014/main" id="{B51A2B6A-AEA8-0548-BB21-8367BE964C82}"/>
                </a:ext>
              </a:extLst>
            </p:cNvPr>
            <p:cNvCxnSpPr>
              <a:cxnSpLocks/>
            </p:cNvCxnSpPr>
            <p:nvPr/>
          </p:nvCxnSpPr>
          <p:spPr>
            <a:xfrm>
              <a:off x="-2061840" y="3683077"/>
              <a:ext cx="16749948" cy="0"/>
            </a:xfrm>
            <a:prstGeom prst="line">
              <a:avLst/>
            </a:prstGeom>
            <a:ln w="19050">
              <a:solidFill>
                <a:schemeClr val="bg2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连接符 151">
              <a:extLst>
                <a:ext uri="{FF2B5EF4-FFF2-40B4-BE49-F238E27FC236}">
                  <a16:creationId xmlns:a16="http://schemas.microsoft.com/office/drawing/2014/main" id="{440D2D4D-6F9A-6D4A-BC30-5ACFB6F16A3C}"/>
                </a:ext>
              </a:extLst>
            </p:cNvPr>
            <p:cNvCxnSpPr>
              <a:cxnSpLocks/>
            </p:cNvCxnSpPr>
            <p:nvPr/>
          </p:nvCxnSpPr>
          <p:spPr>
            <a:xfrm>
              <a:off x="-2033941" y="5840741"/>
              <a:ext cx="16749948" cy="0"/>
            </a:xfrm>
            <a:prstGeom prst="line">
              <a:avLst/>
            </a:prstGeom>
            <a:ln w="19050">
              <a:solidFill>
                <a:srgbClr val="A2A5BD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6" name="组合 105">
              <a:extLst>
                <a:ext uri="{FF2B5EF4-FFF2-40B4-BE49-F238E27FC236}">
                  <a16:creationId xmlns:a16="http://schemas.microsoft.com/office/drawing/2014/main" id="{B1F255A0-0F6D-0D4A-B86C-57B0A0AFBFB6}"/>
                </a:ext>
              </a:extLst>
            </p:cNvPr>
            <p:cNvGrpSpPr/>
            <p:nvPr/>
          </p:nvGrpSpPr>
          <p:grpSpPr>
            <a:xfrm>
              <a:off x="-3013790" y="1057066"/>
              <a:ext cx="1890207" cy="1905000"/>
              <a:chOff x="-3013790" y="1057066"/>
              <a:chExt cx="1890207" cy="1905000"/>
            </a:xfrm>
          </p:grpSpPr>
          <p:pic>
            <p:nvPicPr>
              <p:cNvPr id="107" name="图形 106">
                <a:extLst>
                  <a:ext uri="{FF2B5EF4-FFF2-40B4-BE49-F238E27FC236}">
                    <a16:creationId xmlns:a16="http://schemas.microsoft.com/office/drawing/2014/main" id="{BA6BC1FA-CB79-BE4B-96EB-78BA77494C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-3013790" y="1057066"/>
                <a:ext cx="1890207" cy="1905000"/>
              </a:xfrm>
              <a:prstGeom prst="rect">
                <a:avLst/>
              </a:prstGeom>
            </p:spPr>
          </p:pic>
          <p:sp>
            <p:nvSpPr>
              <p:cNvPr id="108" name="文本框 107">
                <a:extLst>
                  <a:ext uri="{FF2B5EF4-FFF2-40B4-BE49-F238E27FC236}">
                    <a16:creationId xmlns:a16="http://schemas.microsoft.com/office/drawing/2014/main" id="{6831048C-60C8-F648-967D-92C38570A2D0}"/>
                  </a:ext>
                </a:extLst>
              </p:cNvPr>
              <p:cNvSpPr txBox="1"/>
              <p:nvPr/>
            </p:nvSpPr>
            <p:spPr>
              <a:xfrm>
                <a:off x="-2725736" y="1528527"/>
                <a:ext cx="1395586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5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Engine Layer</a:t>
                </a:r>
                <a:endParaRPr lang="zh-CN" altLang="en-US" sz="15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09" name="组合 108">
              <a:extLst>
                <a:ext uri="{FF2B5EF4-FFF2-40B4-BE49-F238E27FC236}">
                  <a16:creationId xmlns:a16="http://schemas.microsoft.com/office/drawing/2014/main" id="{03CDDA03-C639-1C47-B6D3-29ADD8890AA5}"/>
                </a:ext>
              </a:extLst>
            </p:cNvPr>
            <p:cNvGrpSpPr/>
            <p:nvPr/>
          </p:nvGrpSpPr>
          <p:grpSpPr>
            <a:xfrm>
              <a:off x="-3013790" y="3501008"/>
              <a:ext cx="1922370" cy="1905000"/>
              <a:chOff x="-2905049" y="3373908"/>
              <a:chExt cx="1922370" cy="1905000"/>
            </a:xfrm>
          </p:grpSpPr>
          <p:pic>
            <p:nvPicPr>
              <p:cNvPr id="110" name="图形 109">
                <a:extLst>
                  <a:ext uri="{FF2B5EF4-FFF2-40B4-BE49-F238E27FC236}">
                    <a16:creationId xmlns:a16="http://schemas.microsoft.com/office/drawing/2014/main" id="{D9A0381A-CF05-9B4E-B416-564AE987525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-2905049" y="3373908"/>
                <a:ext cx="1922370" cy="1905000"/>
              </a:xfrm>
              <a:prstGeom prst="rect">
                <a:avLst/>
              </a:prstGeom>
            </p:spPr>
          </p:pic>
          <p:sp>
            <p:nvSpPr>
              <p:cNvPr id="111" name="文本框 110">
                <a:extLst>
                  <a:ext uri="{FF2B5EF4-FFF2-40B4-BE49-F238E27FC236}">
                    <a16:creationId xmlns:a16="http://schemas.microsoft.com/office/drawing/2014/main" id="{D0103080-3496-5A47-925C-9E68E99ADC9E}"/>
                  </a:ext>
                </a:extLst>
              </p:cNvPr>
              <p:cNvSpPr txBox="1"/>
              <p:nvPr/>
            </p:nvSpPr>
            <p:spPr>
              <a:xfrm>
                <a:off x="-2621071" y="3825915"/>
                <a:ext cx="1395586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5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Storage Layer</a:t>
                </a:r>
                <a:endParaRPr lang="zh-CN" altLang="en-US" sz="15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12" name="组合 111">
              <a:extLst>
                <a:ext uri="{FF2B5EF4-FFF2-40B4-BE49-F238E27FC236}">
                  <a16:creationId xmlns:a16="http://schemas.microsoft.com/office/drawing/2014/main" id="{581A3904-D5BC-5047-8F7B-35E952176A18}"/>
                </a:ext>
              </a:extLst>
            </p:cNvPr>
            <p:cNvGrpSpPr/>
            <p:nvPr/>
          </p:nvGrpSpPr>
          <p:grpSpPr>
            <a:xfrm>
              <a:off x="-3013790" y="5700464"/>
              <a:ext cx="1917404" cy="1905000"/>
              <a:chOff x="-2734172" y="5628456"/>
              <a:chExt cx="1917404" cy="1905000"/>
            </a:xfrm>
          </p:grpSpPr>
          <p:pic>
            <p:nvPicPr>
              <p:cNvPr id="113" name="图形 112">
                <a:extLst>
                  <a:ext uri="{FF2B5EF4-FFF2-40B4-BE49-F238E27FC236}">
                    <a16:creationId xmlns:a16="http://schemas.microsoft.com/office/drawing/2014/main" id="{14B87245-D801-354F-AD46-10195716AAB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-2734172" y="5628456"/>
                <a:ext cx="1917404" cy="1905000"/>
              </a:xfrm>
              <a:prstGeom prst="rect">
                <a:avLst/>
              </a:prstGeom>
            </p:spPr>
          </p:pic>
          <p:sp>
            <p:nvSpPr>
              <p:cNvPr id="114" name="文本框 113">
                <a:extLst>
                  <a:ext uri="{FF2B5EF4-FFF2-40B4-BE49-F238E27FC236}">
                    <a16:creationId xmlns:a16="http://schemas.microsoft.com/office/drawing/2014/main" id="{738D9E75-6C0A-F84C-B42D-18CEBD0AC35C}"/>
                  </a:ext>
                </a:extLst>
              </p:cNvPr>
              <p:cNvSpPr txBox="1"/>
              <p:nvPr/>
            </p:nvSpPr>
            <p:spPr>
              <a:xfrm>
                <a:off x="-2528040" y="6120806"/>
                <a:ext cx="156054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Application Layer</a:t>
                </a:r>
                <a:endParaRPr lang="zh-CN" alt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143" name="肘形连接符 142">
              <a:extLst>
                <a:ext uri="{FF2B5EF4-FFF2-40B4-BE49-F238E27FC236}">
                  <a16:creationId xmlns:a16="http://schemas.microsoft.com/office/drawing/2014/main" id="{32B13B33-B02A-1745-9A6A-36D438EBD7A4}"/>
                </a:ext>
              </a:extLst>
            </p:cNvPr>
            <p:cNvCxnSpPr>
              <a:endCxn id="96" idx="1"/>
            </p:cNvCxnSpPr>
            <p:nvPr/>
          </p:nvCxnSpPr>
          <p:spPr>
            <a:xfrm rot="16200000" flipH="1">
              <a:off x="7248185" y="3769675"/>
              <a:ext cx="1475999" cy="468000"/>
            </a:xfrm>
            <a:prstGeom prst="bentConnector2">
              <a:avLst/>
            </a:prstGeom>
            <a:ln w="25400">
              <a:solidFill>
                <a:srgbClr val="FCD60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肘形连接符 146">
              <a:extLst>
                <a:ext uri="{FF2B5EF4-FFF2-40B4-BE49-F238E27FC236}">
                  <a16:creationId xmlns:a16="http://schemas.microsoft.com/office/drawing/2014/main" id="{07233929-E890-FA42-BB29-E97FA9A05E1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411138" y="2551798"/>
              <a:ext cx="1421864" cy="2192400"/>
            </a:xfrm>
            <a:prstGeom prst="bentConnector3">
              <a:avLst>
                <a:gd name="adj1" fmla="val -20097"/>
              </a:avLst>
            </a:prstGeom>
            <a:ln w="25400">
              <a:solidFill>
                <a:srgbClr val="ED7D3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肘形连接符 148">
              <a:extLst>
                <a:ext uri="{FF2B5EF4-FFF2-40B4-BE49-F238E27FC236}">
                  <a16:creationId xmlns:a16="http://schemas.microsoft.com/office/drawing/2014/main" id="{8F84E813-4BBB-1D48-BC6F-439A65DB0E2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1086617" y="1502976"/>
              <a:ext cx="900000" cy="4320000"/>
            </a:xfrm>
            <a:prstGeom prst="bentConnector3">
              <a:avLst/>
            </a:prstGeom>
            <a:ln w="25400">
              <a:solidFill>
                <a:srgbClr val="FCD60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肘形连接符 150">
              <a:extLst>
                <a:ext uri="{FF2B5EF4-FFF2-40B4-BE49-F238E27FC236}">
                  <a16:creationId xmlns:a16="http://schemas.microsoft.com/office/drawing/2014/main" id="{9D3CCDC9-D8AB-174D-AACD-08C22A35A8A7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9605792" y="1537675"/>
              <a:ext cx="900000" cy="4356000"/>
            </a:xfrm>
            <a:prstGeom prst="bentConnector3">
              <a:avLst>
                <a:gd name="adj1" fmla="val 65799"/>
              </a:avLst>
            </a:prstGeom>
            <a:ln w="25400">
              <a:solidFill>
                <a:srgbClr val="ED7D3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7" name="组合 156">
              <a:extLst>
                <a:ext uri="{FF2B5EF4-FFF2-40B4-BE49-F238E27FC236}">
                  <a16:creationId xmlns:a16="http://schemas.microsoft.com/office/drawing/2014/main" id="{B5BCF9CE-4D24-264C-9B7F-C88F73F4380F}"/>
                </a:ext>
              </a:extLst>
            </p:cNvPr>
            <p:cNvGrpSpPr/>
            <p:nvPr/>
          </p:nvGrpSpPr>
          <p:grpSpPr>
            <a:xfrm>
              <a:off x="10904403" y="4101988"/>
              <a:ext cx="304165" cy="285751"/>
              <a:chOff x="-81874" y="2525076"/>
              <a:chExt cx="304165" cy="285751"/>
            </a:xfrm>
          </p:grpSpPr>
          <p:pic>
            <p:nvPicPr>
              <p:cNvPr id="158" name="图形 157">
                <a:extLst>
                  <a:ext uri="{FF2B5EF4-FFF2-40B4-BE49-F238E27FC236}">
                    <a16:creationId xmlns:a16="http://schemas.microsoft.com/office/drawing/2014/main" id="{EDFD4F3D-89A1-974B-BA6D-19AFFADBDA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-78288" y="2525076"/>
                <a:ext cx="300579" cy="273742"/>
              </a:xfrm>
              <a:prstGeom prst="rect">
                <a:avLst/>
              </a:prstGeom>
            </p:spPr>
          </p:pic>
          <p:sp>
            <p:nvSpPr>
              <p:cNvPr id="159" name="文本框 158">
                <a:extLst>
                  <a:ext uri="{FF2B5EF4-FFF2-40B4-BE49-F238E27FC236}">
                    <a16:creationId xmlns:a16="http://schemas.microsoft.com/office/drawing/2014/main" id="{7850C64A-0657-0E41-B0C9-9B685C7842C9}"/>
                  </a:ext>
                </a:extLst>
              </p:cNvPr>
              <p:cNvSpPr txBox="1"/>
              <p:nvPr/>
            </p:nvSpPr>
            <p:spPr>
              <a:xfrm>
                <a:off x="-81874" y="2533828"/>
                <a:ext cx="27443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200" dirty="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5</a:t>
                </a:r>
                <a:endParaRPr kumimoji="1" lang="zh-CN" altLang="en-US" sz="12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p:grp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448B34C6-5F24-434A-8366-BB9481365A36}"/>
              </a:ext>
            </a:extLst>
          </p:cNvPr>
          <p:cNvSpPr txBox="1"/>
          <p:nvPr/>
        </p:nvSpPr>
        <p:spPr>
          <a:xfrm>
            <a:off x="593766" y="391886"/>
            <a:ext cx="1794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data_flow_2.png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3003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组合 144">
            <a:extLst>
              <a:ext uri="{FF2B5EF4-FFF2-40B4-BE49-F238E27FC236}">
                <a16:creationId xmlns:a16="http://schemas.microsoft.com/office/drawing/2014/main" id="{D6D84952-6C9C-9B4B-978C-446BEDA2FAD4}"/>
              </a:ext>
            </a:extLst>
          </p:cNvPr>
          <p:cNvGrpSpPr/>
          <p:nvPr/>
        </p:nvGrpSpPr>
        <p:grpSpPr>
          <a:xfrm>
            <a:off x="-3013790" y="1057066"/>
            <a:ext cx="17846792" cy="6548398"/>
            <a:chOff x="-3013790" y="1057066"/>
            <a:chExt cx="17846792" cy="6548398"/>
          </a:xfrm>
        </p:grpSpPr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FC07B141-1AF8-5E49-8E72-D3E24EACCB41}"/>
                </a:ext>
              </a:extLst>
            </p:cNvPr>
            <p:cNvSpPr/>
            <p:nvPr/>
          </p:nvSpPr>
          <p:spPr>
            <a:xfrm>
              <a:off x="-2061840" y="2048083"/>
              <a:ext cx="2041826" cy="1008000"/>
            </a:xfrm>
            <a:prstGeom prst="rect">
              <a:avLst/>
            </a:prstGeom>
            <a:noFill/>
            <a:ln w="12700">
              <a:solidFill>
                <a:srgbClr val="A2A5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940F5D82-BAEA-6A48-99ED-2FFA4C8794CA}"/>
                </a:ext>
              </a:extLst>
            </p:cNvPr>
            <p:cNvSpPr/>
            <p:nvPr/>
          </p:nvSpPr>
          <p:spPr>
            <a:xfrm>
              <a:off x="3824638" y="2048083"/>
              <a:ext cx="2041826" cy="1008000"/>
            </a:xfrm>
            <a:prstGeom prst="rect">
              <a:avLst/>
            </a:prstGeom>
            <a:solidFill>
              <a:srgbClr val="7CDAF8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5AE3C9FC-5964-D749-AD43-8610F618BBB4}"/>
                </a:ext>
              </a:extLst>
            </p:cNvPr>
            <p:cNvSpPr/>
            <p:nvPr/>
          </p:nvSpPr>
          <p:spPr>
            <a:xfrm>
              <a:off x="6765186" y="2048083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cxnSp>
          <p:nvCxnSpPr>
            <p:cNvPr id="86" name="直线箭头连接符 85">
              <a:extLst>
                <a:ext uri="{FF2B5EF4-FFF2-40B4-BE49-F238E27FC236}">
                  <a16:creationId xmlns:a16="http://schemas.microsoft.com/office/drawing/2014/main" id="{D0DD3AB4-37FD-B949-B7AC-B7DA00FB1221}"/>
                </a:ext>
              </a:extLst>
            </p:cNvPr>
            <p:cNvCxnSpPr>
              <a:cxnSpLocks/>
            </p:cNvCxnSpPr>
            <p:nvPr/>
          </p:nvCxnSpPr>
          <p:spPr>
            <a:xfrm>
              <a:off x="6066969" y="2546575"/>
              <a:ext cx="465993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矩形 86">
              <a:extLst>
                <a:ext uri="{FF2B5EF4-FFF2-40B4-BE49-F238E27FC236}">
                  <a16:creationId xmlns:a16="http://schemas.microsoft.com/office/drawing/2014/main" id="{E5D302B8-D645-4F48-A743-02CE113EFA86}"/>
                </a:ext>
              </a:extLst>
            </p:cNvPr>
            <p:cNvSpPr/>
            <p:nvPr/>
          </p:nvSpPr>
          <p:spPr>
            <a:xfrm>
              <a:off x="9705734" y="2048083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cxnSp>
          <p:nvCxnSpPr>
            <p:cNvPr id="88" name="直线箭头连接符 87">
              <a:extLst>
                <a:ext uri="{FF2B5EF4-FFF2-40B4-BE49-F238E27FC236}">
                  <a16:creationId xmlns:a16="http://schemas.microsoft.com/office/drawing/2014/main" id="{40624300-AAA7-3F4E-9D2D-96C368AC17F2}"/>
                </a:ext>
              </a:extLst>
            </p:cNvPr>
            <p:cNvCxnSpPr>
              <a:cxnSpLocks/>
            </p:cNvCxnSpPr>
            <p:nvPr/>
          </p:nvCxnSpPr>
          <p:spPr>
            <a:xfrm>
              <a:off x="9007517" y="2552083"/>
              <a:ext cx="465993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矩形 88">
              <a:extLst>
                <a:ext uri="{FF2B5EF4-FFF2-40B4-BE49-F238E27FC236}">
                  <a16:creationId xmlns:a16="http://schemas.microsoft.com/office/drawing/2014/main" id="{F70BC400-220C-2D42-A2E4-E97E01B7551F}"/>
                </a:ext>
              </a:extLst>
            </p:cNvPr>
            <p:cNvSpPr/>
            <p:nvPr/>
          </p:nvSpPr>
          <p:spPr>
            <a:xfrm>
              <a:off x="877712" y="2051378"/>
              <a:ext cx="2041826" cy="1008000"/>
            </a:xfrm>
            <a:prstGeom prst="rect">
              <a:avLst/>
            </a:prstGeom>
            <a:noFill/>
            <a:ln w="12700">
              <a:solidFill>
                <a:srgbClr val="A2A5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cxnSp>
          <p:nvCxnSpPr>
            <p:cNvPr id="90" name="直线箭头连接符 89">
              <a:extLst>
                <a:ext uri="{FF2B5EF4-FFF2-40B4-BE49-F238E27FC236}">
                  <a16:creationId xmlns:a16="http://schemas.microsoft.com/office/drawing/2014/main" id="{CEC47C41-600A-3D4E-8F6E-894A79478589}"/>
                </a:ext>
              </a:extLst>
            </p:cNvPr>
            <p:cNvCxnSpPr>
              <a:cxnSpLocks/>
            </p:cNvCxnSpPr>
            <p:nvPr/>
          </p:nvCxnSpPr>
          <p:spPr>
            <a:xfrm>
              <a:off x="208471" y="2547799"/>
              <a:ext cx="465993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文本框 90">
              <a:extLst>
                <a:ext uri="{FF2B5EF4-FFF2-40B4-BE49-F238E27FC236}">
                  <a16:creationId xmlns:a16="http://schemas.microsoft.com/office/drawing/2014/main" id="{6654B1AB-E884-924E-8A75-47ACE64F7180}"/>
                </a:ext>
              </a:extLst>
            </p:cNvPr>
            <p:cNvSpPr txBox="1"/>
            <p:nvPr/>
          </p:nvSpPr>
          <p:spPr>
            <a:xfrm>
              <a:off x="-1393678" y="2365908"/>
              <a:ext cx="9818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IoT</a:t>
              </a:r>
              <a:r>
                <a:rPr kumimoji="1" lang="zh-CN" altLang="en-US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Hub</a:t>
              </a:r>
              <a:endParaRPr kumimoji="1" lang="zh-CN" altLang="en-US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2" name="文本框 91">
              <a:extLst>
                <a:ext uri="{FF2B5EF4-FFF2-40B4-BE49-F238E27FC236}">
                  <a16:creationId xmlns:a16="http://schemas.microsoft.com/office/drawing/2014/main" id="{7A305BB5-13BA-AB45-A27E-FC98EBF5B15A}"/>
                </a:ext>
              </a:extLst>
            </p:cNvPr>
            <p:cNvSpPr txBox="1"/>
            <p:nvPr/>
          </p:nvSpPr>
          <p:spPr>
            <a:xfrm>
              <a:off x="4072061" y="2398194"/>
              <a:ext cx="16446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Rule</a:t>
              </a:r>
              <a:r>
                <a:rPr kumimoji="1" lang="zh-CN" altLang="en-US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Engine</a:t>
              </a:r>
              <a:endParaRPr kumimoji="1" lang="zh-CN" altLang="en-US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3" name="文本框 92">
              <a:extLst>
                <a:ext uri="{FF2B5EF4-FFF2-40B4-BE49-F238E27FC236}">
                  <a16:creationId xmlns:a16="http://schemas.microsoft.com/office/drawing/2014/main" id="{20E0B605-3802-DD42-844A-1040629C6900}"/>
                </a:ext>
              </a:extLst>
            </p:cNvPr>
            <p:cNvSpPr txBox="1"/>
            <p:nvPr/>
          </p:nvSpPr>
          <p:spPr>
            <a:xfrm>
              <a:off x="6947394" y="2398194"/>
              <a:ext cx="16915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Origin</a:t>
              </a:r>
              <a:r>
                <a:rPr kumimoji="1" lang="zh-CN" altLang="en-US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</a:t>
              </a:r>
              <a:r>
                <a:rPr kumimoji="1" lang="zh-CN" altLang="en-US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Topic</a:t>
              </a:r>
            </a:p>
          </p:txBody>
        </p:sp>
        <p:pic>
          <p:nvPicPr>
            <p:cNvPr id="94" name="图形 93">
              <a:extLst>
                <a:ext uri="{FF2B5EF4-FFF2-40B4-BE49-F238E27FC236}">
                  <a16:creationId xmlns:a16="http://schemas.microsoft.com/office/drawing/2014/main" id="{961DE41F-270B-6F41-8133-21ACFFA4EF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1733919" y="2398194"/>
              <a:ext cx="324000" cy="249231"/>
            </a:xfrm>
            <a:prstGeom prst="rect">
              <a:avLst/>
            </a:prstGeom>
          </p:spPr>
        </p:pic>
        <p:pic>
          <p:nvPicPr>
            <p:cNvPr id="95" name="图形 94">
              <a:extLst>
                <a:ext uri="{FF2B5EF4-FFF2-40B4-BE49-F238E27FC236}">
                  <a16:creationId xmlns:a16="http://schemas.microsoft.com/office/drawing/2014/main" id="{E5609B2E-A8F2-C545-ADF9-4645B9D2D5D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308542" y="2378024"/>
              <a:ext cx="342000" cy="342000"/>
            </a:xfrm>
            <a:prstGeom prst="rect">
              <a:avLst/>
            </a:prstGeom>
          </p:spPr>
        </p:pic>
        <p:sp>
          <p:nvSpPr>
            <p:cNvPr id="96" name="文本框 95">
              <a:extLst>
                <a:ext uri="{FF2B5EF4-FFF2-40B4-BE49-F238E27FC236}">
                  <a16:creationId xmlns:a16="http://schemas.microsoft.com/office/drawing/2014/main" id="{0DC49CD2-5A6D-8D4A-A58F-2A78DC169608}"/>
                </a:ext>
              </a:extLst>
            </p:cNvPr>
            <p:cNvSpPr txBox="1"/>
            <p:nvPr/>
          </p:nvSpPr>
          <p:spPr>
            <a:xfrm>
              <a:off x="1662331" y="2388216"/>
              <a:ext cx="9818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Topic</a:t>
              </a:r>
              <a:endParaRPr kumimoji="1" lang="zh-CN" altLang="en-US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7" name="矩形 96">
              <a:extLst>
                <a:ext uri="{FF2B5EF4-FFF2-40B4-BE49-F238E27FC236}">
                  <a16:creationId xmlns:a16="http://schemas.microsoft.com/office/drawing/2014/main" id="{8A88FD7A-BF80-5D4D-9C91-6BB1D0AF63A9}"/>
                </a:ext>
              </a:extLst>
            </p:cNvPr>
            <p:cNvSpPr/>
            <p:nvPr/>
          </p:nvSpPr>
          <p:spPr>
            <a:xfrm>
              <a:off x="9705734" y="2052353"/>
              <a:ext cx="2041826" cy="1028735"/>
            </a:xfrm>
            <a:prstGeom prst="rect">
              <a:avLst/>
            </a:prstGeom>
            <a:solidFill>
              <a:srgbClr val="A09AF6">
                <a:alpha val="50000"/>
              </a:srgb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98" name="文本框 97">
              <a:extLst>
                <a:ext uri="{FF2B5EF4-FFF2-40B4-BE49-F238E27FC236}">
                  <a16:creationId xmlns:a16="http://schemas.microsoft.com/office/drawing/2014/main" id="{AE044225-279F-DE4C-8C3A-2064F955D718}"/>
                </a:ext>
              </a:extLst>
            </p:cNvPr>
            <p:cNvSpPr txBox="1"/>
            <p:nvPr/>
          </p:nvSpPr>
          <p:spPr>
            <a:xfrm>
              <a:off x="9916676" y="2330730"/>
              <a:ext cx="161994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Spark</a:t>
              </a:r>
              <a:r>
                <a:rPr kumimoji="1" lang="zh-CN" altLang="en-US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Streaming</a:t>
              </a:r>
            </a:p>
            <a:p>
              <a:pPr algn="ctr"/>
              <a:r>
                <a:rPr kumimoji="1" lang="en-US" altLang="zh-CN" sz="1400" dirty="0" err="1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StreamSets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9" name="矩形 98">
              <a:extLst>
                <a:ext uri="{FF2B5EF4-FFF2-40B4-BE49-F238E27FC236}">
                  <a16:creationId xmlns:a16="http://schemas.microsoft.com/office/drawing/2014/main" id="{7B2E4917-7001-FC42-974C-AF60CCE048B1}"/>
                </a:ext>
              </a:extLst>
            </p:cNvPr>
            <p:cNvSpPr/>
            <p:nvPr/>
          </p:nvSpPr>
          <p:spPr>
            <a:xfrm>
              <a:off x="12646282" y="2048083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cxnSp>
          <p:nvCxnSpPr>
            <p:cNvPr id="100" name="直线箭头连接符 99">
              <a:extLst>
                <a:ext uri="{FF2B5EF4-FFF2-40B4-BE49-F238E27FC236}">
                  <a16:creationId xmlns:a16="http://schemas.microsoft.com/office/drawing/2014/main" id="{95084889-2882-EB4F-AE63-33BD60AA8C08}"/>
                </a:ext>
              </a:extLst>
            </p:cNvPr>
            <p:cNvCxnSpPr>
              <a:cxnSpLocks/>
            </p:cNvCxnSpPr>
            <p:nvPr/>
          </p:nvCxnSpPr>
          <p:spPr>
            <a:xfrm>
              <a:off x="11948065" y="2546575"/>
              <a:ext cx="465993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文本框 100">
              <a:extLst>
                <a:ext uri="{FF2B5EF4-FFF2-40B4-BE49-F238E27FC236}">
                  <a16:creationId xmlns:a16="http://schemas.microsoft.com/office/drawing/2014/main" id="{3D4F58DA-3D49-9241-8E07-5597BF736460}"/>
                </a:ext>
              </a:extLst>
            </p:cNvPr>
            <p:cNvSpPr txBox="1"/>
            <p:nvPr/>
          </p:nvSpPr>
          <p:spPr>
            <a:xfrm>
              <a:off x="12806481" y="2374016"/>
              <a:ext cx="16915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Cal</a:t>
              </a:r>
              <a:r>
                <a:rPr kumimoji="1" lang="zh-CN" altLang="en-US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</a:t>
              </a:r>
              <a:r>
                <a:rPr kumimoji="1" lang="zh-CN" altLang="en-US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Topic</a:t>
              </a:r>
            </a:p>
          </p:txBody>
        </p:sp>
        <p:cxnSp>
          <p:nvCxnSpPr>
            <p:cNvPr id="102" name="直线箭头连接符 101">
              <a:extLst>
                <a:ext uri="{FF2B5EF4-FFF2-40B4-BE49-F238E27FC236}">
                  <a16:creationId xmlns:a16="http://schemas.microsoft.com/office/drawing/2014/main" id="{4EFEE8DA-D3EE-9A4E-BD6F-61CBCC688A7C}"/>
                </a:ext>
              </a:extLst>
            </p:cNvPr>
            <p:cNvCxnSpPr>
              <a:cxnSpLocks/>
            </p:cNvCxnSpPr>
            <p:nvPr/>
          </p:nvCxnSpPr>
          <p:spPr>
            <a:xfrm>
              <a:off x="3165224" y="2547799"/>
              <a:ext cx="465993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矩形 105">
              <a:extLst>
                <a:ext uri="{FF2B5EF4-FFF2-40B4-BE49-F238E27FC236}">
                  <a16:creationId xmlns:a16="http://schemas.microsoft.com/office/drawing/2014/main" id="{4BCACF73-6426-7A42-9B30-35645BE1FAA2}"/>
                </a:ext>
              </a:extLst>
            </p:cNvPr>
            <p:cNvSpPr/>
            <p:nvPr/>
          </p:nvSpPr>
          <p:spPr>
            <a:xfrm>
              <a:off x="8355856" y="4237675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07" name="文本框 106">
              <a:extLst>
                <a:ext uri="{FF2B5EF4-FFF2-40B4-BE49-F238E27FC236}">
                  <a16:creationId xmlns:a16="http://schemas.microsoft.com/office/drawing/2014/main" id="{AE0CF8F0-0930-9748-B7E3-9588412791CE}"/>
                </a:ext>
              </a:extLst>
            </p:cNvPr>
            <p:cNvSpPr txBox="1"/>
            <p:nvPr/>
          </p:nvSpPr>
          <p:spPr>
            <a:xfrm>
              <a:off x="8511379" y="4565474"/>
              <a:ext cx="16915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Redis</a:t>
              </a:r>
            </a:p>
          </p:txBody>
        </p:sp>
        <p:sp>
          <p:nvSpPr>
            <p:cNvPr id="108" name="文本框 107">
              <a:extLst>
                <a:ext uri="{FF2B5EF4-FFF2-40B4-BE49-F238E27FC236}">
                  <a16:creationId xmlns:a16="http://schemas.microsoft.com/office/drawing/2014/main" id="{6ADD7E71-22DC-284C-9B3C-6CAEA53AF78B}"/>
                </a:ext>
              </a:extLst>
            </p:cNvPr>
            <p:cNvSpPr txBox="1"/>
            <p:nvPr/>
          </p:nvSpPr>
          <p:spPr>
            <a:xfrm>
              <a:off x="11762838" y="4600408"/>
              <a:ext cx="12434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TSDB</a:t>
              </a:r>
            </a:p>
          </p:txBody>
        </p:sp>
        <p:pic>
          <p:nvPicPr>
            <p:cNvPr id="109" name="图形 108">
              <a:extLst>
                <a:ext uri="{FF2B5EF4-FFF2-40B4-BE49-F238E27FC236}">
                  <a16:creationId xmlns:a16="http://schemas.microsoft.com/office/drawing/2014/main" id="{AEA3EC5E-A57A-AC42-B727-972CC9FC8C3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1467354" y="4618836"/>
              <a:ext cx="360000" cy="360000"/>
            </a:xfrm>
            <a:prstGeom prst="rect">
              <a:avLst/>
            </a:prstGeom>
          </p:spPr>
        </p:pic>
        <p:sp>
          <p:nvSpPr>
            <p:cNvPr id="110" name="矩形 109">
              <a:extLst>
                <a:ext uri="{FF2B5EF4-FFF2-40B4-BE49-F238E27FC236}">
                  <a16:creationId xmlns:a16="http://schemas.microsoft.com/office/drawing/2014/main" id="{FE09ECF4-EB90-FF4D-BA54-B77F71068F18}"/>
                </a:ext>
              </a:extLst>
            </p:cNvPr>
            <p:cNvSpPr/>
            <p:nvPr/>
          </p:nvSpPr>
          <p:spPr>
            <a:xfrm>
              <a:off x="11227731" y="4240970"/>
              <a:ext cx="2041826" cy="1008000"/>
            </a:xfrm>
            <a:prstGeom prst="rect">
              <a:avLst/>
            </a:prstGeom>
            <a:noFill/>
            <a:ln w="12700">
              <a:solidFill>
                <a:srgbClr val="A2A5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pic>
          <p:nvPicPr>
            <p:cNvPr id="111" name="图形 110">
              <a:extLst>
                <a:ext uri="{FF2B5EF4-FFF2-40B4-BE49-F238E27FC236}">
                  <a16:creationId xmlns:a16="http://schemas.microsoft.com/office/drawing/2014/main" id="{F1939514-8BA4-2F4A-864B-84D5CBAB4B9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3131707" y="6763364"/>
              <a:ext cx="300000" cy="360000"/>
            </a:xfrm>
            <a:prstGeom prst="rect">
              <a:avLst/>
            </a:prstGeom>
          </p:spPr>
        </p:pic>
        <p:sp>
          <p:nvSpPr>
            <p:cNvPr id="112" name="矩形 111">
              <a:extLst>
                <a:ext uri="{FF2B5EF4-FFF2-40B4-BE49-F238E27FC236}">
                  <a16:creationId xmlns:a16="http://schemas.microsoft.com/office/drawing/2014/main" id="{11911682-1F15-4347-AF56-C16109A8356E}"/>
                </a:ext>
              </a:extLst>
            </p:cNvPr>
            <p:cNvSpPr/>
            <p:nvPr/>
          </p:nvSpPr>
          <p:spPr>
            <a:xfrm>
              <a:off x="12646282" y="6439364"/>
              <a:ext cx="2041826" cy="1008000"/>
            </a:xfrm>
            <a:prstGeom prst="rect">
              <a:avLst/>
            </a:prstGeom>
            <a:noFill/>
            <a:ln w="12700">
              <a:solidFill>
                <a:srgbClr val="A2A5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13" name="文本框 112">
              <a:extLst>
                <a:ext uri="{FF2B5EF4-FFF2-40B4-BE49-F238E27FC236}">
                  <a16:creationId xmlns:a16="http://schemas.microsoft.com/office/drawing/2014/main" id="{99BBF135-8E79-E24E-B754-1589E4319E33}"/>
                </a:ext>
              </a:extLst>
            </p:cNvPr>
            <p:cNvSpPr txBox="1"/>
            <p:nvPr/>
          </p:nvSpPr>
          <p:spPr>
            <a:xfrm>
              <a:off x="13375395" y="6789475"/>
              <a:ext cx="12434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Subscriber</a:t>
              </a:r>
              <a:endParaRPr kumimoji="1" lang="zh-CN" altLang="en-US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14" name="直接连接符 151">
              <a:extLst>
                <a:ext uri="{FF2B5EF4-FFF2-40B4-BE49-F238E27FC236}">
                  <a16:creationId xmlns:a16="http://schemas.microsoft.com/office/drawing/2014/main" id="{0D69F851-22D0-6049-A547-1FE6811EA3F8}"/>
                </a:ext>
              </a:extLst>
            </p:cNvPr>
            <p:cNvCxnSpPr>
              <a:cxnSpLocks/>
            </p:cNvCxnSpPr>
            <p:nvPr/>
          </p:nvCxnSpPr>
          <p:spPr>
            <a:xfrm>
              <a:off x="-2061840" y="3683077"/>
              <a:ext cx="16749948" cy="0"/>
            </a:xfrm>
            <a:prstGeom prst="line">
              <a:avLst/>
            </a:prstGeom>
            <a:ln w="19050">
              <a:solidFill>
                <a:schemeClr val="bg2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连接符 151">
              <a:extLst>
                <a:ext uri="{FF2B5EF4-FFF2-40B4-BE49-F238E27FC236}">
                  <a16:creationId xmlns:a16="http://schemas.microsoft.com/office/drawing/2014/main" id="{DDD09E4E-9076-D943-96A5-3CD1C887C6A8}"/>
                </a:ext>
              </a:extLst>
            </p:cNvPr>
            <p:cNvCxnSpPr>
              <a:cxnSpLocks/>
            </p:cNvCxnSpPr>
            <p:nvPr/>
          </p:nvCxnSpPr>
          <p:spPr>
            <a:xfrm>
              <a:off x="-2033941" y="5840741"/>
              <a:ext cx="16749948" cy="0"/>
            </a:xfrm>
            <a:prstGeom prst="line">
              <a:avLst/>
            </a:prstGeom>
            <a:ln w="19050">
              <a:solidFill>
                <a:schemeClr val="bg2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6" name="组合 115">
              <a:extLst>
                <a:ext uri="{FF2B5EF4-FFF2-40B4-BE49-F238E27FC236}">
                  <a16:creationId xmlns:a16="http://schemas.microsoft.com/office/drawing/2014/main" id="{5097CBA4-61E6-3D42-ACCD-6E07A8F9F980}"/>
                </a:ext>
              </a:extLst>
            </p:cNvPr>
            <p:cNvGrpSpPr/>
            <p:nvPr/>
          </p:nvGrpSpPr>
          <p:grpSpPr>
            <a:xfrm>
              <a:off x="-3013790" y="1057066"/>
              <a:ext cx="1890207" cy="1905000"/>
              <a:chOff x="-3013790" y="1057066"/>
              <a:chExt cx="1890207" cy="1905000"/>
            </a:xfrm>
          </p:grpSpPr>
          <p:pic>
            <p:nvPicPr>
              <p:cNvPr id="117" name="图形 116">
                <a:extLst>
                  <a:ext uri="{FF2B5EF4-FFF2-40B4-BE49-F238E27FC236}">
                    <a16:creationId xmlns:a16="http://schemas.microsoft.com/office/drawing/2014/main" id="{B5C6CD8D-B312-1B48-90AF-08EEC87BFE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-3013790" y="1057066"/>
                <a:ext cx="1890207" cy="1905000"/>
              </a:xfrm>
              <a:prstGeom prst="rect">
                <a:avLst/>
              </a:prstGeom>
            </p:spPr>
          </p:pic>
          <p:sp>
            <p:nvSpPr>
              <p:cNvPr id="118" name="文本框 117">
                <a:extLst>
                  <a:ext uri="{FF2B5EF4-FFF2-40B4-BE49-F238E27FC236}">
                    <a16:creationId xmlns:a16="http://schemas.microsoft.com/office/drawing/2014/main" id="{ED3ED3EE-201E-0348-BDF1-5035823C159B}"/>
                  </a:ext>
                </a:extLst>
              </p:cNvPr>
              <p:cNvSpPr txBox="1"/>
              <p:nvPr/>
            </p:nvSpPr>
            <p:spPr>
              <a:xfrm>
                <a:off x="-2725736" y="1528527"/>
                <a:ext cx="1395586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5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Engine Layer</a:t>
                </a:r>
                <a:endParaRPr lang="zh-CN" altLang="en-US" sz="15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19" name="组合 118">
              <a:extLst>
                <a:ext uri="{FF2B5EF4-FFF2-40B4-BE49-F238E27FC236}">
                  <a16:creationId xmlns:a16="http://schemas.microsoft.com/office/drawing/2014/main" id="{858FF210-9A07-9D43-862C-D84455445A9D}"/>
                </a:ext>
              </a:extLst>
            </p:cNvPr>
            <p:cNvGrpSpPr/>
            <p:nvPr/>
          </p:nvGrpSpPr>
          <p:grpSpPr>
            <a:xfrm>
              <a:off x="-3013790" y="3501008"/>
              <a:ext cx="1922370" cy="1905000"/>
              <a:chOff x="-2905049" y="3373908"/>
              <a:chExt cx="1922370" cy="1905000"/>
            </a:xfrm>
          </p:grpSpPr>
          <p:pic>
            <p:nvPicPr>
              <p:cNvPr id="120" name="图形 119">
                <a:extLst>
                  <a:ext uri="{FF2B5EF4-FFF2-40B4-BE49-F238E27FC236}">
                    <a16:creationId xmlns:a16="http://schemas.microsoft.com/office/drawing/2014/main" id="{9651FCF1-E117-4246-9EE5-CDBE1D911BF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-2905049" y="3373908"/>
                <a:ext cx="1922370" cy="1905000"/>
              </a:xfrm>
              <a:prstGeom prst="rect">
                <a:avLst/>
              </a:prstGeom>
            </p:spPr>
          </p:pic>
          <p:sp>
            <p:nvSpPr>
              <p:cNvPr id="121" name="文本框 120">
                <a:extLst>
                  <a:ext uri="{FF2B5EF4-FFF2-40B4-BE49-F238E27FC236}">
                    <a16:creationId xmlns:a16="http://schemas.microsoft.com/office/drawing/2014/main" id="{9607E956-32E7-D04F-A594-5920E2071560}"/>
                  </a:ext>
                </a:extLst>
              </p:cNvPr>
              <p:cNvSpPr txBox="1"/>
              <p:nvPr/>
            </p:nvSpPr>
            <p:spPr>
              <a:xfrm>
                <a:off x="-2621071" y="3825915"/>
                <a:ext cx="1395586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5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Storage Layer</a:t>
                </a:r>
                <a:endParaRPr lang="zh-CN" altLang="en-US" sz="15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22" name="组合 121">
              <a:extLst>
                <a:ext uri="{FF2B5EF4-FFF2-40B4-BE49-F238E27FC236}">
                  <a16:creationId xmlns:a16="http://schemas.microsoft.com/office/drawing/2014/main" id="{91493B28-0329-A741-9A60-46191DD6FE78}"/>
                </a:ext>
              </a:extLst>
            </p:cNvPr>
            <p:cNvGrpSpPr/>
            <p:nvPr/>
          </p:nvGrpSpPr>
          <p:grpSpPr>
            <a:xfrm>
              <a:off x="-3013790" y="5700464"/>
              <a:ext cx="1917404" cy="1905000"/>
              <a:chOff x="-2734172" y="5628456"/>
              <a:chExt cx="1917404" cy="1905000"/>
            </a:xfrm>
          </p:grpSpPr>
          <p:pic>
            <p:nvPicPr>
              <p:cNvPr id="123" name="图形 122">
                <a:extLst>
                  <a:ext uri="{FF2B5EF4-FFF2-40B4-BE49-F238E27FC236}">
                    <a16:creationId xmlns:a16="http://schemas.microsoft.com/office/drawing/2014/main" id="{FBCF32D2-C9A7-A043-B313-50EB66D545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-2734172" y="5628456"/>
                <a:ext cx="1917404" cy="1905000"/>
              </a:xfrm>
              <a:prstGeom prst="rect">
                <a:avLst/>
              </a:prstGeom>
            </p:spPr>
          </p:pic>
          <p:sp>
            <p:nvSpPr>
              <p:cNvPr id="124" name="文本框 123">
                <a:extLst>
                  <a:ext uri="{FF2B5EF4-FFF2-40B4-BE49-F238E27FC236}">
                    <a16:creationId xmlns:a16="http://schemas.microsoft.com/office/drawing/2014/main" id="{C6DE83CD-22FC-BD47-9728-4065A2192488}"/>
                  </a:ext>
                </a:extLst>
              </p:cNvPr>
              <p:cNvSpPr txBox="1"/>
              <p:nvPr/>
            </p:nvSpPr>
            <p:spPr>
              <a:xfrm>
                <a:off x="-2528040" y="6120806"/>
                <a:ext cx="156054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Application Layer</a:t>
                </a:r>
                <a:endParaRPr lang="zh-CN" alt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125" name="肘形连接符 124">
              <a:extLst>
                <a:ext uri="{FF2B5EF4-FFF2-40B4-BE49-F238E27FC236}">
                  <a16:creationId xmlns:a16="http://schemas.microsoft.com/office/drawing/2014/main" id="{F04918E2-8FED-D44E-85C3-0C5B3A37B87D}"/>
                </a:ext>
              </a:extLst>
            </p:cNvPr>
            <p:cNvCxnSpPr>
              <a:endCxn id="106" idx="1"/>
            </p:cNvCxnSpPr>
            <p:nvPr/>
          </p:nvCxnSpPr>
          <p:spPr>
            <a:xfrm rot="16200000" flipH="1">
              <a:off x="7248185" y="3769675"/>
              <a:ext cx="1475999" cy="468000"/>
            </a:xfrm>
            <a:prstGeom prst="bentConnector2">
              <a:avLst/>
            </a:prstGeom>
            <a:ln w="25400">
              <a:solidFill>
                <a:srgbClr val="FCD60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肘形连接符 125">
              <a:extLst>
                <a:ext uri="{FF2B5EF4-FFF2-40B4-BE49-F238E27FC236}">
                  <a16:creationId xmlns:a16="http://schemas.microsoft.com/office/drawing/2014/main" id="{25440A0B-85BB-3348-9C5F-C8C7022585D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411138" y="2551798"/>
              <a:ext cx="1421864" cy="2192400"/>
            </a:xfrm>
            <a:prstGeom prst="bentConnector3">
              <a:avLst>
                <a:gd name="adj1" fmla="val -20097"/>
              </a:avLst>
            </a:prstGeom>
            <a:ln w="25400">
              <a:solidFill>
                <a:srgbClr val="ED7D3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肘形连接符 126">
              <a:extLst>
                <a:ext uri="{FF2B5EF4-FFF2-40B4-BE49-F238E27FC236}">
                  <a16:creationId xmlns:a16="http://schemas.microsoft.com/office/drawing/2014/main" id="{3B7337E1-9745-BF4C-8997-27BB3BC5A27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1086617" y="1502976"/>
              <a:ext cx="900000" cy="4320000"/>
            </a:xfrm>
            <a:prstGeom prst="bentConnector3">
              <a:avLst/>
            </a:prstGeom>
            <a:ln w="25400">
              <a:solidFill>
                <a:srgbClr val="FCD60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肘形连接符 127">
              <a:extLst>
                <a:ext uri="{FF2B5EF4-FFF2-40B4-BE49-F238E27FC236}">
                  <a16:creationId xmlns:a16="http://schemas.microsoft.com/office/drawing/2014/main" id="{32DAB55D-4C65-7646-B631-96FBDD615C46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9605792" y="1537675"/>
              <a:ext cx="900000" cy="4356000"/>
            </a:xfrm>
            <a:prstGeom prst="bentConnector3">
              <a:avLst>
                <a:gd name="adj1" fmla="val 65799"/>
              </a:avLst>
            </a:prstGeom>
            <a:ln w="25400">
              <a:solidFill>
                <a:srgbClr val="ED7D3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9" name="组合 128">
              <a:extLst>
                <a:ext uri="{FF2B5EF4-FFF2-40B4-BE49-F238E27FC236}">
                  <a16:creationId xmlns:a16="http://schemas.microsoft.com/office/drawing/2014/main" id="{96FD3030-E9B7-A240-9BC0-1B4E409A23F7}"/>
                </a:ext>
              </a:extLst>
            </p:cNvPr>
            <p:cNvGrpSpPr/>
            <p:nvPr/>
          </p:nvGrpSpPr>
          <p:grpSpPr>
            <a:xfrm>
              <a:off x="12311556" y="6306528"/>
              <a:ext cx="304165" cy="285751"/>
              <a:chOff x="-81874" y="2525076"/>
              <a:chExt cx="304165" cy="285751"/>
            </a:xfrm>
          </p:grpSpPr>
          <p:pic>
            <p:nvPicPr>
              <p:cNvPr id="130" name="图形 129">
                <a:extLst>
                  <a:ext uri="{FF2B5EF4-FFF2-40B4-BE49-F238E27FC236}">
                    <a16:creationId xmlns:a16="http://schemas.microsoft.com/office/drawing/2014/main" id="{39A44EE0-D747-3040-9B89-518E7C90E2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-78288" y="2525076"/>
                <a:ext cx="300579" cy="273742"/>
              </a:xfrm>
              <a:prstGeom prst="rect">
                <a:avLst/>
              </a:prstGeom>
            </p:spPr>
          </p:pic>
          <p:sp>
            <p:nvSpPr>
              <p:cNvPr id="131" name="文本框 130">
                <a:extLst>
                  <a:ext uri="{FF2B5EF4-FFF2-40B4-BE49-F238E27FC236}">
                    <a16:creationId xmlns:a16="http://schemas.microsoft.com/office/drawing/2014/main" id="{5B6DB51F-A68B-5D4B-BC4E-5E646F9E0B74}"/>
                  </a:ext>
                </a:extLst>
              </p:cNvPr>
              <p:cNvSpPr txBox="1"/>
              <p:nvPr/>
            </p:nvSpPr>
            <p:spPr>
              <a:xfrm>
                <a:off x="-81874" y="2533828"/>
                <a:ext cx="27443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200" dirty="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6</a:t>
                </a:r>
                <a:endParaRPr kumimoji="1" lang="zh-CN" altLang="en-US" sz="12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p:grpSp>
        <p:cxnSp>
          <p:nvCxnSpPr>
            <p:cNvPr id="133" name="肘形连接符 132">
              <a:extLst>
                <a:ext uri="{FF2B5EF4-FFF2-40B4-BE49-F238E27FC236}">
                  <a16:creationId xmlns:a16="http://schemas.microsoft.com/office/drawing/2014/main" id="{4C2A5272-F267-7B42-A51A-160D1240363E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8209162" y="2665736"/>
              <a:ext cx="3672000" cy="4860183"/>
            </a:xfrm>
            <a:prstGeom prst="bentConnector2">
              <a:avLst/>
            </a:prstGeom>
            <a:ln w="254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肘形连接符 137">
              <a:extLst>
                <a:ext uri="{FF2B5EF4-FFF2-40B4-BE49-F238E27FC236}">
                  <a16:creationId xmlns:a16="http://schemas.microsoft.com/office/drawing/2014/main" id="{BC7DF70C-7B7E-2E41-81C3-41BDBF63F2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749229" y="2401019"/>
              <a:ext cx="72000" cy="4572000"/>
            </a:xfrm>
            <a:prstGeom prst="bentConnector3">
              <a:avLst>
                <a:gd name="adj1" fmla="val -662775"/>
              </a:avLst>
            </a:prstGeom>
            <a:ln w="254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4C3C5D95-2637-4243-A620-18EBBCAB295D}"/>
              </a:ext>
            </a:extLst>
          </p:cNvPr>
          <p:cNvSpPr txBox="1"/>
          <p:nvPr/>
        </p:nvSpPr>
        <p:spPr>
          <a:xfrm>
            <a:off x="380010" y="285008"/>
            <a:ext cx="17940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data_flow_3.png</a:t>
            </a:r>
            <a:endParaRPr kumimoji="1" lang="zh-CN" altLang="en-US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7144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139BE011-3478-6249-9B0A-A35F1EABB5AE}"/>
              </a:ext>
            </a:extLst>
          </p:cNvPr>
          <p:cNvSpPr txBox="1"/>
          <p:nvPr/>
        </p:nvSpPr>
        <p:spPr>
          <a:xfrm>
            <a:off x="391886" y="178130"/>
            <a:ext cx="3215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data_subscription_process.png</a:t>
            </a:r>
            <a:endParaRPr kumimoji="1" lang="zh-CN" altLang="en-US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65007B2D-FEE5-F649-971E-B0827E18B024}"/>
              </a:ext>
            </a:extLst>
          </p:cNvPr>
          <p:cNvGrpSpPr/>
          <p:nvPr/>
        </p:nvGrpSpPr>
        <p:grpSpPr>
          <a:xfrm>
            <a:off x="895092" y="1832367"/>
            <a:ext cx="10401815" cy="2613386"/>
            <a:chOff x="-9719890" y="362796"/>
            <a:chExt cx="10401815" cy="2613386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955E5FDE-4A99-CF42-8259-BEADAC046143}"/>
                </a:ext>
              </a:extLst>
            </p:cNvPr>
            <p:cNvSpPr/>
            <p:nvPr/>
          </p:nvSpPr>
          <p:spPr>
            <a:xfrm>
              <a:off x="-9719890" y="379049"/>
              <a:ext cx="10401815" cy="753706"/>
            </a:xfrm>
            <a:prstGeom prst="rect">
              <a:avLst/>
            </a:prstGeom>
            <a:noFill/>
            <a:ln w="22225">
              <a:solidFill>
                <a:srgbClr val="F5F5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06D98A6A-0F67-1E44-BECF-503F62B8ABEA}"/>
                </a:ext>
              </a:extLst>
            </p:cNvPr>
            <p:cNvSpPr txBox="1"/>
            <p:nvPr/>
          </p:nvSpPr>
          <p:spPr>
            <a:xfrm>
              <a:off x="-7361582" y="490452"/>
              <a:ext cx="167481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 err="1">
                  <a:solidFill>
                    <a:srgbClr val="383B55"/>
                  </a:solidFill>
                  <a:latin typeface="Helvetica" pitchFamily="2" charset="0"/>
                </a:rPr>
                <a:t>EnOS</a:t>
              </a:r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 -&gt; </a:t>
              </a:r>
            </a:p>
            <a:p>
              <a:pPr algn="ctr"/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Data Subscription</a:t>
              </a:r>
              <a:endParaRPr kumimoji="1" lang="zh-CN" altLang="en-US" sz="1400" dirty="0">
                <a:solidFill>
                  <a:srgbClr val="383B55"/>
                </a:solidFill>
                <a:latin typeface="Helvetica" pitchFamily="2" charset="0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09157380-D645-7747-B096-741270537321}"/>
                </a:ext>
              </a:extLst>
            </p:cNvPr>
            <p:cNvSpPr/>
            <p:nvPr/>
          </p:nvSpPr>
          <p:spPr>
            <a:xfrm>
              <a:off x="-9719889" y="362796"/>
              <a:ext cx="2106050" cy="753706"/>
            </a:xfrm>
            <a:prstGeom prst="rect">
              <a:avLst/>
            </a:prstGeom>
            <a:solidFill>
              <a:srgbClr val="0A6E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1C819919-9DBF-CA45-8883-4718A5821675}"/>
                </a:ext>
              </a:extLst>
            </p:cNvPr>
            <p:cNvSpPr txBox="1"/>
            <p:nvPr/>
          </p:nvSpPr>
          <p:spPr>
            <a:xfrm>
              <a:off x="-9574289" y="483234"/>
              <a:ext cx="170029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 dirty="0">
                  <a:solidFill>
                    <a:schemeClr val="bg2"/>
                  </a:solidFill>
                  <a:latin typeface="Helvetica" pitchFamily="2" charset="0"/>
                </a:rPr>
                <a:t>Subscription Configuration</a:t>
              </a:r>
              <a:endParaRPr kumimoji="1" lang="zh-CN" altLang="en-US" sz="1600" b="1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F03B98A9-2B08-3B42-BCF1-6B236E6AC76A}"/>
                </a:ext>
              </a:extLst>
            </p:cNvPr>
            <p:cNvSpPr/>
            <p:nvPr/>
          </p:nvSpPr>
          <p:spPr>
            <a:xfrm>
              <a:off x="-7345062" y="451676"/>
              <a:ext cx="1641589" cy="593249"/>
            </a:xfrm>
            <a:prstGeom prst="rect">
              <a:avLst/>
            </a:prstGeom>
            <a:noFill/>
            <a:ln w="25400">
              <a:solidFill>
                <a:srgbClr val="7CDA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19C073FD-6025-854A-9CE4-1A114997B9A5}"/>
                </a:ext>
              </a:extLst>
            </p:cNvPr>
            <p:cNvSpPr txBox="1"/>
            <p:nvPr/>
          </p:nvSpPr>
          <p:spPr>
            <a:xfrm>
              <a:off x="-5282208" y="474992"/>
              <a:ext cx="165081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Create</a:t>
              </a:r>
              <a:r>
                <a:rPr kumimoji="1" lang="zh-CN" altLang="en-US" sz="1400" dirty="0">
                  <a:solidFill>
                    <a:srgbClr val="383B55"/>
                  </a:solidFill>
                  <a:latin typeface="Helvetica" pitchFamily="2" charset="0"/>
                </a:rPr>
                <a:t> </a:t>
              </a:r>
              <a:endParaRPr kumimoji="1" lang="en-US" altLang="zh-CN" sz="1400" dirty="0">
                <a:solidFill>
                  <a:srgbClr val="383B55"/>
                </a:solidFill>
                <a:latin typeface="Helvetica" pitchFamily="2" charset="0"/>
              </a:endParaRPr>
            </a:p>
            <a:p>
              <a:pPr algn="ctr"/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Subscription</a:t>
              </a:r>
              <a:endParaRPr kumimoji="1" lang="zh-CN" altLang="en-US" sz="1400" dirty="0">
                <a:solidFill>
                  <a:srgbClr val="383B55"/>
                </a:solidFill>
                <a:latin typeface="Helvetica" pitchFamily="2" charset="0"/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0D0EEB75-8F6C-0644-A70A-E2F77026BC1F}"/>
                </a:ext>
              </a:extLst>
            </p:cNvPr>
            <p:cNvSpPr/>
            <p:nvPr/>
          </p:nvSpPr>
          <p:spPr>
            <a:xfrm>
              <a:off x="-5274748" y="451676"/>
              <a:ext cx="1641589" cy="593249"/>
            </a:xfrm>
            <a:prstGeom prst="rect">
              <a:avLst/>
            </a:prstGeom>
            <a:noFill/>
            <a:ln w="25400">
              <a:solidFill>
                <a:srgbClr val="7CDA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BCEDF49B-CA4E-5D49-A1DE-B54431547E1C}"/>
                </a:ext>
              </a:extLst>
            </p:cNvPr>
            <p:cNvSpPr txBox="1"/>
            <p:nvPr/>
          </p:nvSpPr>
          <p:spPr>
            <a:xfrm>
              <a:off x="-3253805" y="468619"/>
              <a:ext cx="172852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Configure Subscription</a:t>
              </a:r>
              <a:endParaRPr kumimoji="1" lang="zh-CN" altLang="en-US" sz="1400" dirty="0">
                <a:solidFill>
                  <a:srgbClr val="383B55"/>
                </a:solidFill>
                <a:latin typeface="Helvetica" pitchFamily="2" charset="0"/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0E295C52-D12F-6845-9218-1181F1A76666}"/>
                </a:ext>
              </a:extLst>
            </p:cNvPr>
            <p:cNvSpPr/>
            <p:nvPr/>
          </p:nvSpPr>
          <p:spPr>
            <a:xfrm>
              <a:off x="-3204434" y="447064"/>
              <a:ext cx="1641589" cy="593249"/>
            </a:xfrm>
            <a:prstGeom prst="rect">
              <a:avLst/>
            </a:prstGeom>
            <a:noFill/>
            <a:ln w="25400">
              <a:solidFill>
                <a:srgbClr val="7CDA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9EF7AAFC-47C5-664E-B5B7-19F262CC7C0C}"/>
                </a:ext>
              </a:extLst>
            </p:cNvPr>
            <p:cNvSpPr/>
            <p:nvPr/>
          </p:nvSpPr>
          <p:spPr>
            <a:xfrm>
              <a:off x="-9719889" y="2218612"/>
              <a:ext cx="10401814" cy="753706"/>
            </a:xfrm>
            <a:prstGeom prst="rect">
              <a:avLst/>
            </a:prstGeom>
            <a:noFill/>
            <a:ln w="22225">
              <a:solidFill>
                <a:srgbClr val="F5F5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825BB280-C27F-7845-838A-3D2A6D61B3F5}"/>
                </a:ext>
              </a:extLst>
            </p:cNvPr>
            <p:cNvSpPr/>
            <p:nvPr/>
          </p:nvSpPr>
          <p:spPr>
            <a:xfrm>
              <a:off x="-9705506" y="2222476"/>
              <a:ext cx="2106050" cy="753706"/>
            </a:xfrm>
            <a:prstGeom prst="rect">
              <a:avLst/>
            </a:prstGeom>
            <a:solidFill>
              <a:srgbClr val="0A6E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27EB341C-404E-334C-816A-898D040808C9}"/>
                </a:ext>
              </a:extLst>
            </p:cNvPr>
            <p:cNvSpPr txBox="1"/>
            <p:nvPr/>
          </p:nvSpPr>
          <p:spPr>
            <a:xfrm>
              <a:off x="-9607594" y="2302710"/>
              <a:ext cx="176419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 dirty="0">
                  <a:solidFill>
                    <a:schemeClr val="bg2"/>
                  </a:solidFill>
                  <a:latin typeface="Helvetica" pitchFamily="2" charset="0"/>
                </a:rPr>
                <a:t>Offline APP</a:t>
              </a:r>
              <a:r>
                <a:rPr kumimoji="1" lang="zh-CN" altLang="en-US" sz="1600" b="1" dirty="0">
                  <a:solidFill>
                    <a:schemeClr val="bg2"/>
                  </a:solidFill>
                  <a:latin typeface="Helvetica" pitchFamily="2" charset="0"/>
                </a:rPr>
                <a:t> </a:t>
              </a:r>
              <a:r>
                <a:rPr kumimoji="1" lang="en-US" altLang="zh-CN" sz="1600" b="1" dirty="0">
                  <a:solidFill>
                    <a:schemeClr val="bg2"/>
                  </a:solidFill>
                  <a:latin typeface="Helvetica" pitchFamily="2" charset="0"/>
                </a:rPr>
                <a:t>Development</a:t>
              </a:r>
              <a:endParaRPr kumimoji="1" lang="zh-CN" altLang="en-US" sz="1600" b="1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C7D6C050-88AB-DA43-99FD-D85D2EC0ED2A}"/>
                </a:ext>
              </a:extLst>
            </p:cNvPr>
            <p:cNvSpPr txBox="1"/>
            <p:nvPr/>
          </p:nvSpPr>
          <p:spPr>
            <a:xfrm>
              <a:off x="-7428930" y="2363846"/>
              <a:ext cx="380233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latin typeface="Helvetica" pitchFamily="2" charset="0"/>
                </a:rPr>
                <a:t>Consume Subscribed Data (SA + Subscription ID)</a:t>
              </a:r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68C26C47-F78B-CC45-AB60-6705D52F0063}"/>
                </a:ext>
              </a:extLst>
            </p:cNvPr>
            <p:cNvSpPr/>
            <p:nvPr/>
          </p:nvSpPr>
          <p:spPr>
            <a:xfrm>
              <a:off x="-7345063" y="2311919"/>
              <a:ext cx="3736603" cy="593249"/>
            </a:xfrm>
            <a:prstGeom prst="rect">
              <a:avLst/>
            </a:prstGeom>
            <a:noFill/>
            <a:ln w="25400">
              <a:solidFill>
                <a:srgbClr val="7CDA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36C37B85-72E6-7444-AC99-698C6AE8A55B}"/>
                </a:ext>
              </a:extLst>
            </p:cNvPr>
            <p:cNvSpPr txBox="1"/>
            <p:nvPr/>
          </p:nvSpPr>
          <p:spPr>
            <a:xfrm>
              <a:off x="-2793760" y="2434707"/>
              <a:ext cx="30162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latin typeface="Helvetica" pitchFamily="2" charset="0"/>
                </a:rPr>
                <a:t>Load</a:t>
              </a:r>
              <a:r>
                <a:rPr kumimoji="1" lang="zh-CN" altLang="en-US" sz="1400" dirty="0">
                  <a:latin typeface="Helvetica" pitchFamily="2" charset="0"/>
                </a:rPr>
                <a:t> </a:t>
              </a:r>
              <a:r>
                <a:rPr kumimoji="1" lang="en-US" altLang="zh-CN" sz="1400" dirty="0">
                  <a:latin typeface="Helvetica" pitchFamily="2" charset="0"/>
                </a:rPr>
                <a:t>Subscription</a:t>
              </a:r>
              <a:r>
                <a:rPr kumimoji="1" lang="zh-CN" altLang="en-US" sz="1400" dirty="0">
                  <a:latin typeface="Helvetica" pitchFamily="2" charset="0"/>
                </a:rPr>
                <a:t> </a:t>
              </a:r>
              <a:r>
                <a:rPr kumimoji="1" lang="en-US" altLang="zh-CN" sz="1400" dirty="0">
                  <a:latin typeface="Helvetica" pitchFamily="2" charset="0"/>
                </a:rPr>
                <a:t>SDK</a:t>
              </a:r>
              <a:endParaRPr kumimoji="1" lang="zh-CN" altLang="en-US" sz="1400" dirty="0">
                <a:latin typeface="Helvetica" pitchFamily="2" charset="0"/>
              </a:endParaRPr>
            </a:p>
            <a:p>
              <a:pPr algn="ctr"/>
              <a:endParaRPr kumimoji="1" lang="zh-CN" altLang="en-US" sz="14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00099422-36E1-CC48-82E5-6777CC2F04CD}"/>
                </a:ext>
              </a:extLst>
            </p:cNvPr>
            <p:cNvSpPr/>
            <p:nvPr/>
          </p:nvSpPr>
          <p:spPr>
            <a:xfrm>
              <a:off x="-3204434" y="2307307"/>
              <a:ext cx="3717567" cy="593249"/>
            </a:xfrm>
            <a:prstGeom prst="rect">
              <a:avLst/>
            </a:prstGeom>
            <a:noFill/>
            <a:ln w="25400">
              <a:solidFill>
                <a:srgbClr val="7CDA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cxnSp>
          <p:nvCxnSpPr>
            <p:cNvPr id="46" name="直线箭头连接符 45">
              <a:extLst>
                <a:ext uri="{FF2B5EF4-FFF2-40B4-BE49-F238E27FC236}">
                  <a16:creationId xmlns:a16="http://schemas.microsoft.com/office/drawing/2014/main" id="{B7DD9D5B-46A6-B746-828F-6AC990197D2A}"/>
                </a:ext>
              </a:extLst>
            </p:cNvPr>
            <p:cNvCxnSpPr>
              <a:cxnSpLocks/>
            </p:cNvCxnSpPr>
            <p:nvPr/>
          </p:nvCxnSpPr>
          <p:spPr>
            <a:xfrm>
              <a:off x="-5674815" y="753878"/>
              <a:ext cx="378883" cy="0"/>
            </a:xfrm>
            <a:prstGeom prst="straightConnector1">
              <a:avLst/>
            </a:prstGeom>
            <a:ln w="25400">
              <a:solidFill>
                <a:srgbClr val="0A6EF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线箭头连接符 46">
              <a:extLst>
                <a:ext uri="{FF2B5EF4-FFF2-40B4-BE49-F238E27FC236}">
                  <a16:creationId xmlns:a16="http://schemas.microsoft.com/office/drawing/2014/main" id="{86D867EB-0653-9F48-91BE-DCBBBAC2BC69}"/>
                </a:ext>
              </a:extLst>
            </p:cNvPr>
            <p:cNvCxnSpPr>
              <a:cxnSpLocks/>
            </p:cNvCxnSpPr>
            <p:nvPr/>
          </p:nvCxnSpPr>
          <p:spPr>
            <a:xfrm>
              <a:off x="-3608459" y="740871"/>
              <a:ext cx="378883" cy="0"/>
            </a:xfrm>
            <a:prstGeom prst="straightConnector1">
              <a:avLst/>
            </a:prstGeom>
            <a:ln w="25400">
              <a:solidFill>
                <a:srgbClr val="0A6EF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线箭头连接符 47">
              <a:extLst>
                <a:ext uri="{FF2B5EF4-FFF2-40B4-BE49-F238E27FC236}">
                  <a16:creationId xmlns:a16="http://schemas.microsoft.com/office/drawing/2014/main" id="{C037D708-1FB6-2548-9025-8E7675870A0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3618221" y="2625456"/>
              <a:ext cx="378883" cy="0"/>
            </a:xfrm>
            <a:prstGeom prst="straightConnector1">
              <a:avLst/>
            </a:prstGeom>
            <a:ln w="25400">
              <a:solidFill>
                <a:srgbClr val="0A6EF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线箭头连接符 51">
              <a:extLst>
                <a:ext uri="{FF2B5EF4-FFF2-40B4-BE49-F238E27FC236}">
                  <a16:creationId xmlns:a16="http://schemas.microsoft.com/office/drawing/2014/main" id="{D846D5F8-69B0-5241-8291-F8DC38D631D5}"/>
                </a:ext>
              </a:extLst>
            </p:cNvPr>
            <p:cNvCxnSpPr>
              <a:cxnSpLocks/>
            </p:cNvCxnSpPr>
            <p:nvPr/>
          </p:nvCxnSpPr>
          <p:spPr>
            <a:xfrm>
              <a:off x="-285396" y="1040313"/>
              <a:ext cx="0" cy="1193181"/>
            </a:xfrm>
            <a:prstGeom prst="straightConnector1">
              <a:avLst/>
            </a:prstGeom>
            <a:ln w="25400">
              <a:solidFill>
                <a:srgbClr val="0A6EF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1691EFBA-13B4-6545-8826-3316AE70D526}"/>
                </a:ext>
              </a:extLst>
            </p:cNvPr>
            <p:cNvSpPr txBox="1"/>
            <p:nvPr/>
          </p:nvSpPr>
          <p:spPr>
            <a:xfrm>
              <a:off x="-1161678" y="490452"/>
              <a:ext cx="167481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Enable</a:t>
              </a:r>
              <a:r>
                <a:rPr kumimoji="1" lang="zh-CN" altLang="en-US" sz="1400" dirty="0">
                  <a:solidFill>
                    <a:srgbClr val="383B55"/>
                  </a:solidFill>
                  <a:latin typeface="Helvetica" pitchFamily="2" charset="0"/>
                </a:rPr>
                <a:t> </a:t>
              </a:r>
              <a:endParaRPr kumimoji="1" lang="en-US" altLang="zh-CN" sz="1400" dirty="0">
                <a:solidFill>
                  <a:srgbClr val="383B55"/>
                </a:solidFill>
                <a:latin typeface="Helvetica" pitchFamily="2" charset="0"/>
              </a:endParaRPr>
            </a:p>
            <a:p>
              <a:pPr algn="ctr"/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Subscription</a:t>
              </a:r>
              <a:endParaRPr kumimoji="1" lang="zh-CN" altLang="en-US" sz="14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B3AC8F02-E7D0-7E4B-B353-FEDEC890DFB7}"/>
                </a:ext>
              </a:extLst>
            </p:cNvPr>
            <p:cNvSpPr/>
            <p:nvPr/>
          </p:nvSpPr>
          <p:spPr>
            <a:xfrm>
              <a:off x="-1128456" y="451756"/>
              <a:ext cx="1641589" cy="593249"/>
            </a:xfrm>
            <a:prstGeom prst="rect">
              <a:avLst/>
            </a:prstGeom>
            <a:noFill/>
            <a:ln w="25400">
              <a:solidFill>
                <a:srgbClr val="7CDA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cxnSp>
          <p:nvCxnSpPr>
            <p:cNvPr id="62" name="直线箭头连接符 61">
              <a:extLst>
                <a:ext uri="{FF2B5EF4-FFF2-40B4-BE49-F238E27FC236}">
                  <a16:creationId xmlns:a16="http://schemas.microsoft.com/office/drawing/2014/main" id="{398F9AFF-5757-AD46-B526-3D033C960B8C}"/>
                </a:ext>
              </a:extLst>
            </p:cNvPr>
            <p:cNvCxnSpPr>
              <a:cxnSpLocks/>
            </p:cNvCxnSpPr>
            <p:nvPr/>
          </p:nvCxnSpPr>
          <p:spPr>
            <a:xfrm>
              <a:off x="-1532481" y="745563"/>
              <a:ext cx="378883" cy="0"/>
            </a:xfrm>
            <a:prstGeom prst="straightConnector1">
              <a:avLst/>
            </a:prstGeom>
            <a:ln w="25400">
              <a:solidFill>
                <a:srgbClr val="0A6EF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70140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C25471B6-20B8-E540-8A8B-32E5EB6A0BCD}"/>
              </a:ext>
            </a:extLst>
          </p:cNvPr>
          <p:cNvGrpSpPr/>
          <p:nvPr/>
        </p:nvGrpSpPr>
        <p:grpSpPr>
          <a:xfrm>
            <a:off x="740337" y="1595065"/>
            <a:ext cx="10871543" cy="1012506"/>
            <a:chOff x="740337" y="1595065"/>
            <a:chExt cx="10871543" cy="1012506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43DFD1D0-2316-834A-953A-F40F1A89D34D}"/>
                </a:ext>
              </a:extLst>
            </p:cNvPr>
            <p:cNvSpPr/>
            <p:nvPr/>
          </p:nvSpPr>
          <p:spPr>
            <a:xfrm>
              <a:off x="740337" y="1599571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C1480EBF-533D-F646-877D-374AE9C69F21}"/>
                </a:ext>
              </a:extLst>
            </p:cNvPr>
            <p:cNvSpPr/>
            <p:nvPr/>
          </p:nvSpPr>
          <p:spPr>
            <a:xfrm>
              <a:off x="3683576" y="1599571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6C2EEA4F-92AF-A142-9FAD-8C943BD1851B}"/>
                </a:ext>
              </a:extLst>
            </p:cNvPr>
            <p:cNvSpPr/>
            <p:nvPr/>
          </p:nvSpPr>
          <p:spPr>
            <a:xfrm>
              <a:off x="6626815" y="1599571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Helvetica Light" panose="020B0403020202020204" pitchFamily="34" charset="0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3DDD3443-96AC-4B40-A652-2F8F5E425E18}"/>
                </a:ext>
              </a:extLst>
            </p:cNvPr>
            <p:cNvSpPr txBox="1"/>
            <p:nvPr/>
          </p:nvSpPr>
          <p:spPr>
            <a:xfrm>
              <a:off x="3942206" y="1949683"/>
              <a:ext cx="17541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Helvetica" pitchFamily="2" charset="0"/>
                </a:rPr>
                <a:t>Configure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Helvetica" pitchFamily="2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Helvetica" pitchFamily="2" charset="0"/>
                </a:rPr>
                <a:t>stream</a:t>
              </a:r>
              <a:endParaRPr kumimoji="1" lang="zh-CN" altLang="en-US" sz="1400" dirty="0">
                <a:solidFill>
                  <a:srgbClr val="383C57"/>
                </a:solidFill>
                <a:latin typeface="Helvetica" pitchFamily="2" charset="0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39BF1D57-434E-1B47-967E-DD564B829FD2}"/>
                </a:ext>
              </a:extLst>
            </p:cNvPr>
            <p:cNvSpPr txBox="1"/>
            <p:nvPr/>
          </p:nvSpPr>
          <p:spPr>
            <a:xfrm>
              <a:off x="6626815" y="1846466"/>
              <a:ext cx="201279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C57"/>
                  </a:solidFill>
                  <a:latin typeface="Helvetica" pitchFamily="2" charset="0"/>
                </a:rPr>
                <a:t>Save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Helvetica" pitchFamily="2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Helvetica" pitchFamily="2" charset="0"/>
                </a:rPr>
                <a:t>and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Helvetica" pitchFamily="2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Helvetica" pitchFamily="2" charset="0"/>
                </a:rPr>
                <a:t>release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Helvetica" pitchFamily="2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Helvetica" pitchFamily="2" charset="0"/>
                </a:rPr>
                <a:t>stream</a:t>
              </a:r>
              <a:endParaRPr kumimoji="1" lang="zh-CN" altLang="en-US" sz="1400" dirty="0">
                <a:solidFill>
                  <a:srgbClr val="383C57"/>
                </a:solidFill>
                <a:latin typeface="Helvetica" pitchFamily="2" charset="0"/>
              </a:endParaRPr>
            </a:p>
          </p:txBody>
        </p:sp>
        <p:cxnSp>
          <p:nvCxnSpPr>
            <p:cNvPr id="11" name="直线箭头连接符 10">
              <a:extLst>
                <a:ext uri="{FF2B5EF4-FFF2-40B4-BE49-F238E27FC236}">
                  <a16:creationId xmlns:a16="http://schemas.microsoft.com/office/drawing/2014/main" id="{AEF22AC0-C539-3C4E-94AF-2F5B9F5A1E1D}"/>
                </a:ext>
              </a:extLst>
            </p:cNvPr>
            <p:cNvCxnSpPr>
              <a:cxnSpLocks/>
            </p:cNvCxnSpPr>
            <p:nvPr/>
          </p:nvCxnSpPr>
          <p:spPr>
            <a:xfrm>
              <a:off x="2999873" y="2103571"/>
              <a:ext cx="465993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线箭头连接符 11">
              <a:extLst>
                <a:ext uri="{FF2B5EF4-FFF2-40B4-BE49-F238E27FC236}">
                  <a16:creationId xmlns:a16="http://schemas.microsoft.com/office/drawing/2014/main" id="{B54A0DD8-3ABF-8747-96F7-7CBB7B8EEBCD}"/>
                </a:ext>
              </a:extLst>
            </p:cNvPr>
            <p:cNvCxnSpPr>
              <a:cxnSpLocks/>
            </p:cNvCxnSpPr>
            <p:nvPr/>
          </p:nvCxnSpPr>
          <p:spPr>
            <a:xfrm>
              <a:off x="5928598" y="2103571"/>
              <a:ext cx="465993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3402FCB2-2C23-E847-8996-844AF29A09EC}"/>
                </a:ext>
              </a:extLst>
            </p:cNvPr>
            <p:cNvSpPr txBox="1"/>
            <p:nvPr/>
          </p:nvSpPr>
          <p:spPr>
            <a:xfrm>
              <a:off x="992459" y="1954188"/>
              <a:ext cx="165037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Helvetica" pitchFamily="2" charset="0"/>
                </a:rPr>
                <a:t>Create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Helvetica" pitchFamily="2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Helvetica" pitchFamily="2" charset="0"/>
                </a:rPr>
                <a:t>stream</a:t>
              </a:r>
              <a:endParaRPr kumimoji="1" lang="zh-CN" altLang="en-US" sz="1400" dirty="0">
                <a:solidFill>
                  <a:srgbClr val="383C57"/>
                </a:solidFill>
                <a:latin typeface="Helvetica" pitchFamily="2" charset="0"/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AD1EA3A7-7B0E-6C41-BA66-34E64878878A}"/>
                </a:ext>
              </a:extLst>
            </p:cNvPr>
            <p:cNvSpPr/>
            <p:nvPr/>
          </p:nvSpPr>
          <p:spPr>
            <a:xfrm>
              <a:off x="9570054" y="1595065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Helvetica Light" panose="020B0403020202020204" pitchFamily="34" charset="0"/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0C0579BE-2A7A-9C48-95F5-048EC2E1668D}"/>
                </a:ext>
              </a:extLst>
            </p:cNvPr>
            <p:cNvSpPr txBox="1"/>
            <p:nvPr/>
          </p:nvSpPr>
          <p:spPr>
            <a:xfrm>
              <a:off x="9541026" y="1855837"/>
              <a:ext cx="204182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C57"/>
                  </a:solidFill>
                  <a:latin typeface="Helvetica" pitchFamily="2" charset="0"/>
                </a:rPr>
                <a:t>Run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Helvetica" pitchFamily="2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Helvetica" pitchFamily="2" charset="0"/>
                </a:rPr>
                <a:t>and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Helvetica" pitchFamily="2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Helvetica" pitchFamily="2" charset="0"/>
                </a:rPr>
                <a:t>monitor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Helvetica" pitchFamily="2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Helvetica" pitchFamily="2" charset="0"/>
                </a:rPr>
                <a:t>stream</a:t>
              </a:r>
              <a:endParaRPr kumimoji="1" lang="zh-CN" altLang="en-US" sz="1400" dirty="0">
                <a:solidFill>
                  <a:srgbClr val="383C57"/>
                </a:solidFill>
                <a:latin typeface="Helvetica" pitchFamily="2" charset="0"/>
              </a:endParaRPr>
            </a:p>
          </p:txBody>
        </p:sp>
        <p:cxnSp>
          <p:nvCxnSpPr>
            <p:cNvPr id="25" name="直线箭头连接符 24">
              <a:extLst>
                <a:ext uri="{FF2B5EF4-FFF2-40B4-BE49-F238E27FC236}">
                  <a16:creationId xmlns:a16="http://schemas.microsoft.com/office/drawing/2014/main" id="{FA937F84-E414-F04C-AF38-4C68D6E05727}"/>
                </a:ext>
              </a:extLst>
            </p:cNvPr>
            <p:cNvCxnSpPr>
              <a:cxnSpLocks/>
            </p:cNvCxnSpPr>
            <p:nvPr/>
          </p:nvCxnSpPr>
          <p:spPr>
            <a:xfrm>
              <a:off x="8871837" y="2099065"/>
              <a:ext cx="465993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FD0100F0-BBC4-6A40-8BAE-0E7C8BE87F87}"/>
              </a:ext>
            </a:extLst>
          </p:cNvPr>
          <p:cNvSpPr txBox="1"/>
          <p:nvPr/>
        </p:nvSpPr>
        <p:spPr>
          <a:xfrm>
            <a:off x="1282390" y="245327"/>
            <a:ext cx="2395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managing_stream.png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7688061"/>
      </p:ext>
    </p:extLst>
  </p:cSld>
  <p:clrMapOvr>
    <a:masterClrMapping/>
  </p:clrMapOvr>
</p:sld>
</file>

<file path=ppt/theme/theme1.xml><?xml version="1.0" encoding="utf-8"?>
<a:theme xmlns:a="http://schemas.openxmlformats.org/drawingml/2006/main" name="1_自定义设计方案">
  <a:themeElements>
    <a:clrScheme name="Dark">
      <a:dk1>
        <a:srgbClr val="FFFFFF"/>
      </a:dk1>
      <a:lt1>
        <a:srgbClr val="000000"/>
      </a:lt1>
      <a:dk2>
        <a:srgbClr val="FFFFFF"/>
      </a:dk2>
      <a:lt2>
        <a:srgbClr val="192236"/>
      </a:lt2>
      <a:accent1>
        <a:srgbClr val="086FF9"/>
      </a:accent1>
      <a:accent2>
        <a:srgbClr val="3B75D3"/>
      </a:accent2>
      <a:accent3>
        <a:srgbClr val="4E5460"/>
      </a:accent3>
      <a:accent4>
        <a:srgbClr val="FAC500"/>
      </a:accent4>
      <a:accent5>
        <a:srgbClr val="C45B0C"/>
      </a:accent5>
      <a:accent6>
        <a:srgbClr val="71B048"/>
      </a:accent6>
      <a:hlink>
        <a:srgbClr val="ED7D30"/>
      </a:hlink>
      <a:folHlink>
        <a:srgbClr val="D0CECF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nvision Digital Template Dark - V1" id="{68517B1C-0C70-E148-916E-B90A77991AB6}" vid="{2BCA7564-05CA-BA43-B096-F7EC0741CA4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2870C377-E231-D34E-A88A-8418F6A43923}">
  <we:reference id="wa104178141" version="3.0.11.21" store="en-US" storeType="OMEX"/>
  <we:alternateReferences/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1_自定义设计方案</Template>
  <TotalTime>11681</TotalTime>
  <Words>224</Words>
  <Application>Microsoft Macintosh PowerPoint</Application>
  <PresentationFormat>宽屏</PresentationFormat>
  <Paragraphs>102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20" baseType="lpstr">
      <vt:lpstr>等线</vt:lpstr>
      <vt:lpstr>SimHei</vt:lpstr>
      <vt:lpstr>宋体</vt:lpstr>
      <vt:lpstr>Microsoft YaHei</vt:lpstr>
      <vt:lpstr>Microsoft YaHei</vt:lpstr>
      <vt:lpstr>D-DIN</vt:lpstr>
      <vt:lpstr>Arial</vt:lpstr>
      <vt:lpstr>Calibri</vt:lpstr>
      <vt:lpstr>Helvetica</vt:lpstr>
      <vt:lpstr>Helvetica Light</vt:lpstr>
      <vt:lpstr>Helvetica Neue Medium</vt:lpstr>
      <vt:lpstr>Helvetica Neue Thin</vt:lpstr>
      <vt:lpstr>1_自定义设计方案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EnOS graphic guidelines</dc:title>
  <dc:creator>Zinan Wang(Outsourcing)</dc:creator>
  <cp:lastModifiedBy>Zinan Wang(Outsourcing)</cp:lastModifiedBy>
  <cp:revision>345</cp:revision>
  <dcterms:created xsi:type="dcterms:W3CDTF">2018-10-23T04:04:46Z</dcterms:created>
  <dcterms:modified xsi:type="dcterms:W3CDTF">2019-04-04T06:57:36Z</dcterms:modified>
</cp:coreProperties>
</file>