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9"/>
  </p:notesMasterIdLst>
  <p:handoutMasterIdLst>
    <p:handoutMasterId r:id="rId10"/>
  </p:handoutMasterIdLst>
  <p:sldIdLst>
    <p:sldId id="313" r:id="rId2"/>
    <p:sldId id="314" r:id="rId3"/>
    <p:sldId id="263" r:id="rId4"/>
    <p:sldId id="264" r:id="rId5"/>
    <p:sldId id="265" r:id="rId6"/>
    <p:sldId id="312" r:id="rId7"/>
    <p:sldId id="3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DD1"/>
    <a:srgbClr val="5B9AFC"/>
    <a:srgbClr val="428BFC"/>
    <a:srgbClr val="1872F6"/>
    <a:srgbClr val="D8D9E7"/>
    <a:srgbClr val="5E6280"/>
    <a:srgbClr val="F5F5FB"/>
    <a:srgbClr val="D8D9E6"/>
    <a:srgbClr val="393C57"/>
    <a:srgbClr val="73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86420" autoAdjust="0"/>
  </p:normalViewPr>
  <p:slideViewPr>
    <p:cSldViewPr snapToGrid="0" snapToObjects="1">
      <p:cViewPr>
        <p:scale>
          <a:sx n="77" d="100"/>
          <a:sy n="77" d="100"/>
        </p:scale>
        <p:origin x="2064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305336" y="124092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latency_setting.png</a:t>
            </a:r>
            <a:endParaRPr kumimoji="1" lang="zh-CN" altLang="en-US" dirty="0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B0BD9F0D-D3A5-224A-9BFA-37B839907D41}"/>
              </a:ext>
            </a:extLst>
          </p:cNvPr>
          <p:cNvGrpSpPr/>
          <p:nvPr/>
        </p:nvGrpSpPr>
        <p:grpSpPr>
          <a:xfrm>
            <a:off x="999272" y="702217"/>
            <a:ext cx="9970987" cy="4659285"/>
            <a:chOff x="999272" y="702217"/>
            <a:chExt cx="9970987" cy="4659285"/>
          </a:xfrm>
        </p:grpSpPr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3555E798-0CD2-B14A-95B4-882BED442BBA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724AA51F-8FB4-D948-8B4B-508709ABB078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BF1FAFCA-ED71-024E-9E14-18313D20070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B9EBECF1-4269-8540-A93D-4CE8B3DF292E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7312949-B436-6447-AB19-62E0B3D8B7DA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0F132EC7-1C2B-7845-B92D-EBEF9BDB1588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45CCA-6F2E-7B48-AC00-C3DF5582C48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5D388C7-549D-8847-9644-E514CBD31BCC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0E6699E-4C18-7E45-AF12-32490A5648F7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363921F-345F-A649-801C-575030251253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25387BB-A186-994D-BDD1-72B90D758182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0EC4AF8E-8212-4B44-8770-B32EBBBA5D4C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AB0283B-632F-8F44-9F3C-23E4905A169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11F180D-0686-EA48-BD94-FD43202C9EC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0D39B68-50CF-7D4B-B384-F31D199040DF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7AE1169-E7B7-C144-A4BB-451C19EC2809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C385078C-F865-044C-A701-CC523AF2B16E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4DAF1652-1D1B-D549-9C74-D0132CCED4F3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7E35411C-F527-5744-B40C-D076238F7291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E8209E8-4124-FF49-9C05-F514790421F3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A90E8BC-E0A7-0D44-AD2B-7A7EA90A9613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B89690F-8385-FB4B-87FC-217B6BE2F8F5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D1727DB-DEE9-574A-9586-1A96BEB76078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0F4E7C9-B6D6-E84B-81E4-A8E5D7DA1BA7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E97818-3362-8A4B-BA39-7A7C1A1EE1EA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A75BAA7-D605-3845-A719-DD3BBD744C77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3F9A622A-C02B-7344-8ADC-23C635D93E06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7BA64885-989F-1D4E-A9C2-F57535F67345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2C0E3798-FABA-A741-B1D0-17AF647BB2BB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2360988-4DC5-5048-AF48-CE047900CA75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3313630D-BF55-B34A-9C40-4B96CC403646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CC2A9B2-686C-5943-B43A-A310226E78EE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3E6628E-CA91-4E41-9ECB-50BD41DDA7E7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383B978-9FC9-5345-895C-F309E255594E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E8387C5-3B7B-1643-8138-CF660E621264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CA9C3C3B-34A4-8D47-ABB1-96A44C77BEFF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095716F-9529-FA42-9D11-7194C155DBD3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DAC9B23A-4234-A74C-B7DB-B39EA11AC2F7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BC3F98B-424C-B242-9CC6-55E629B76200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A74E22B3-B57C-CF4B-9ACF-0F4D495F8A51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D75C5FAD-F7BB-7543-A50C-60BCBEBB701C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340ED296-E3AD-044D-9973-8E5BA52C6DEC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5E53B60-0AAD-8941-B94E-00721DD6644C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EF58BFA0-8F5C-AE41-B22D-95A2A6073287}"/>
                </a:ext>
              </a:extLst>
            </p:cNvPr>
            <p:cNvCxnSpPr>
              <a:cxnSpLocks/>
            </p:cNvCxnSpPr>
            <p:nvPr/>
          </p:nvCxnSpPr>
          <p:spPr>
            <a:xfrm>
              <a:off x="5954467" y="1058129"/>
              <a:ext cx="0" cy="3594834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98E5E86-156D-9349-8A4B-6194EC2035B0}"/>
                </a:ext>
              </a:extLst>
            </p:cNvPr>
            <p:cNvSpPr/>
            <p:nvPr/>
          </p:nvSpPr>
          <p:spPr>
            <a:xfrm>
              <a:off x="5567834" y="702217"/>
              <a:ext cx="732074" cy="3382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F7F0B8E5-C2EE-044C-B093-D2E40E417E9D}"/>
                </a:ext>
              </a:extLst>
            </p:cNvPr>
            <p:cNvCxnSpPr>
              <a:cxnSpLocks/>
            </p:cNvCxnSpPr>
            <p:nvPr/>
          </p:nvCxnSpPr>
          <p:spPr>
            <a:xfrm>
              <a:off x="7543436" y="1056603"/>
              <a:ext cx="0" cy="3596360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F366025-18B8-0F4A-A1D2-55C57E9DE846}"/>
                </a:ext>
              </a:extLst>
            </p:cNvPr>
            <p:cNvSpPr/>
            <p:nvPr/>
          </p:nvSpPr>
          <p:spPr>
            <a:xfrm>
              <a:off x="7163308" y="704442"/>
              <a:ext cx="753808" cy="3360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4966437-50F2-3042-A5A0-F83EA35927E2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E9B5FE2A-23FF-F545-9649-AEF7D61690F6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AE37BE6-CD4C-B044-AF66-C1F5378405D7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C9CADFE1-A276-B844-B6B4-01C2F88F62B9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509B64D-CF48-8744-B615-B4F43D006228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E050AA1F-1F06-E743-B06B-DD0A5B44A05C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63977ED7-9530-C546-87CD-DA333292B391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68172417-A141-2E42-B837-EEE42244F23D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0D3A95-E803-0844-BE38-C4A9562372CF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7C635CD-5A85-B44F-B5F2-3BC7178FCAEB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4B2D845-DF47-0948-8432-911B1F99AAB1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CDC8FB9-0933-7142-8653-66503E06D723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34173067-4975-2342-896D-AD187F63DB96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A044E2E2-EB71-E84C-95F3-D2D4144E924C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64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C364E60-23F4-0E4A-A564-37174808048E}"/>
              </a:ext>
            </a:extLst>
          </p:cNvPr>
          <p:cNvGrpSpPr/>
          <p:nvPr/>
        </p:nvGrpSpPr>
        <p:grpSpPr>
          <a:xfrm>
            <a:off x="999272" y="1741336"/>
            <a:ext cx="9970987" cy="3620166"/>
            <a:chOff x="999272" y="1741336"/>
            <a:chExt cx="9970987" cy="3620166"/>
          </a:xfrm>
        </p:grpSpPr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A795FF33-F2AD-0D43-8DF2-14FCE6220299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CDAE2078-040C-CC4F-B0B3-7155D2360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9520684A-0863-4E46-A21E-B9A830677D55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4F688A04-86AC-4C4B-B899-ECBE89EE4DB3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0CE50EB-6B1A-3C4F-B16C-D4ADB6A3BD77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2E3439DA-CBC8-094F-9E0E-392A1AEA70AB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D0F3A73-3434-554D-8091-C9DFC8305AB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AAE31B3-0AC0-AA4C-B853-520ADF7E02A8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CF7BE68-10CD-E243-A327-8EBDB3F3C09C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522A3A5-D642-C64B-B818-2A1C751E887D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72F207-9DE7-254E-A42F-5C9DA9A9F6E4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351F22A3-ACF4-E047-AE90-2FD24BF64273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53467CB-8FC3-2A48-BBC0-02580FC1061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4002895-C53D-C448-824A-6CA867CFFDF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D407D44-CF41-3A45-90DC-019463EDDBA9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6EAD123-F648-334A-9D8F-B17704022ECE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0BD99A4E-B07A-1A48-BB4D-3743FA3E9791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D054B0C-B0BC-6B48-9A27-59E16A3203B6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DDFD27F-409E-A34D-B6D1-985F2C87DCC2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2968861-7BD4-F442-9763-5FE6432E58AA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72B03A2-8F3A-7B42-9D3C-AE4DD992C27C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6ADF9DC-51D4-4142-AF66-CCE106188842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E26AA0B-DD6F-D645-B234-3DBB5DD1D5F5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6AAEB65-B99D-0E4B-B97E-1513DE1AEED6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D0150B7-E561-7644-91DD-E1EB7864A55F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2A8937A-3CCD-1941-BE5C-D3994B121402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7F2A0CF-FC02-4145-82A4-D07723C8A1B0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1703789-5432-954C-8667-66AE7AD47A6A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15E7E38-41BE-E74A-A421-9F790150B869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5625839-0FAF-E849-9C72-1971BC7618F4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A9AF746-E6C4-0444-BC41-721A1FEF092E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3715815-1C55-D643-B91D-CED778A2444A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6A83439-2FAD-EE41-A641-95B30DE223B2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E99CF68B-3482-B745-9C67-54913CB9C177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BF61CB4-1848-5C44-9B4F-0836C3F57F95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1542813F-1092-3D46-95E2-EB8E6FE2FD47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9214819-588A-564C-8F3D-53E6C6265336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EC6670C6-39D7-9047-8CD3-0CFD01321A4B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F8151FD-ECFA-D949-AA08-F26E531228CC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DE2E2933-D3D0-0645-8216-C59ADDB03400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E9FF758-5C13-284A-8B4C-D5C176B0BF8D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26B5108F-E961-D342-BD24-0FF794BADA4E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6ED8494-927C-3C4C-8D39-8C5BBD6D3541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D60D273C-2660-AE4C-B278-BFD62A622110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02E4330-60D9-1C4C-913A-E50A459263D5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EFED256-F7EC-3D47-8BE8-2AF798DF5A6D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A572C28-D155-DA47-8BEA-2C0E629EAC6E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A57DA5-3380-464D-BEA1-9ACF207B3E31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3F0AB61-70BC-B54A-AEA2-FE943158E433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34643FC-5CEB-BA44-B0E4-BE42E9BCDA5E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9B1F86E-811B-6B40-A669-8C4F35A3BFC5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0F264A5-1E1F-2743-9B76-15767A4F31EB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951163A-0AF6-5D4A-B621-27E30A4518BF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013034D-2F51-BF44-B43F-E5B12B46C6A4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D4B26F1-B033-5B4E-A5F5-CABBBBF54245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B88A840-EE18-3E4B-A8F8-B6824A577D5E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8BE2FAC0-F546-9A4F-B1CF-86A66F2E9B56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74301BB-E280-C24F-BB4E-A02D213D779A}"/>
              </a:ext>
            </a:extLst>
          </p:cNvPr>
          <p:cNvSpPr txBox="1"/>
          <p:nvPr/>
        </p:nvSpPr>
        <p:spPr>
          <a:xfrm>
            <a:off x="816429" y="424543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window_type.png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3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DAC2DF1-7FEC-FD44-8CF3-BFC366C64AC2}"/>
              </a:ext>
            </a:extLst>
          </p:cNvPr>
          <p:cNvGrpSpPr/>
          <p:nvPr/>
        </p:nvGrpSpPr>
        <p:grpSpPr>
          <a:xfrm>
            <a:off x="-3013790" y="1057066"/>
            <a:ext cx="17729797" cy="6548398"/>
            <a:chOff x="-3013790" y="1057066"/>
            <a:chExt cx="17729797" cy="65483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2481C2D-F892-4241-8BE7-E66F0AF7EE72}"/>
                </a:ext>
              </a:extLst>
            </p:cNvPr>
            <p:cNvSpPr/>
            <p:nvPr/>
          </p:nvSpPr>
          <p:spPr>
            <a:xfrm>
              <a:off x="-2061840" y="204808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15591D5-E827-7D48-AA63-7B10916A931A}"/>
                </a:ext>
              </a:extLst>
            </p:cNvPr>
            <p:cNvSpPr/>
            <p:nvPr/>
          </p:nvSpPr>
          <p:spPr>
            <a:xfrm>
              <a:off x="3824638" y="2048083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57F07C6-8D6E-704E-A45C-8CAD54C00BB2}"/>
                </a:ext>
              </a:extLst>
            </p:cNvPr>
            <p:cNvSpPr/>
            <p:nvPr/>
          </p:nvSpPr>
          <p:spPr>
            <a:xfrm>
              <a:off x="6765186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C0FF0BD1-7759-AF44-A2EA-60B16E19AD2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969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B03946F-F945-1F4D-BDDA-5B47E3F4057D}"/>
                </a:ext>
              </a:extLst>
            </p:cNvPr>
            <p:cNvSpPr/>
            <p:nvPr/>
          </p:nvSpPr>
          <p:spPr>
            <a:xfrm>
              <a:off x="9705734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5DACE3AA-89B8-F14D-92D1-F74EB471A797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17" y="25520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22D0D7A-1D9D-8A42-8BB8-C796CA61E2A5}"/>
                </a:ext>
              </a:extLst>
            </p:cNvPr>
            <p:cNvSpPr/>
            <p:nvPr/>
          </p:nvSpPr>
          <p:spPr>
            <a:xfrm>
              <a:off x="877712" y="205137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AA8F27B-9503-DA44-AEDF-6652092E6C35}"/>
                </a:ext>
              </a:extLst>
            </p:cNvPr>
            <p:cNvGrpSpPr/>
            <p:nvPr/>
          </p:nvGrpSpPr>
          <p:grpSpPr>
            <a:xfrm>
              <a:off x="3480928" y="1926574"/>
              <a:ext cx="300579" cy="292221"/>
              <a:chOff x="-78288" y="2525076"/>
              <a:chExt cx="300579" cy="292221"/>
            </a:xfrm>
          </p:grpSpPr>
          <p:pic>
            <p:nvPicPr>
              <p:cNvPr id="57" name="图形 56">
                <a:extLst>
                  <a:ext uri="{FF2B5EF4-FFF2-40B4-BE49-F238E27FC236}">
                    <a16:creationId xmlns:a16="http://schemas.microsoft.com/office/drawing/2014/main" id="{73B2CF18-0916-334D-ACB8-9018B275B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B54FE4A-577E-F941-8819-71307E2B4C3C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8746DA54-10D4-6344-B4A9-E1471F0A412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1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EDC0DE7-3B24-4042-B401-4286BA81F69F}"/>
                </a:ext>
              </a:extLst>
            </p:cNvPr>
            <p:cNvSpPr txBox="1"/>
            <p:nvPr/>
          </p:nvSpPr>
          <p:spPr>
            <a:xfrm>
              <a:off x="-1393678" y="2365908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2D5FF0D-AC85-2B46-9299-C5791F6A0566}"/>
                </a:ext>
              </a:extLst>
            </p:cNvPr>
            <p:cNvSpPr txBox="1"/>
            <p:nvPr/>
          </p:nvSpPr>
          <p:spPr>
            <a:xfrm>
              <a:off x="4072061" y="2398194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F5EB76B-7AC4-F949-BEEC-9C8BD24CF622}"/>
                </a:ext>
              </a:extLst>
            </p:cNvPr>
            <p:cNvSpPr txBox="1"/>
            <p:nvPr/>
          </p:nvSpPr>
          <p:spPr>
            <a:xfrm>
              <a:off x="6940306" y="2365907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1A947789-1B92-CF42-970A-8B58D5A2B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33919" y="2398194"/>
              <a:ext cx="324000" cy="249231"/>
            </a:xfrm>
            <a:prstGeom prst="rect">
              <a:avLst/>
            </a:prstGeom>
          </p:spPr>
        </p:pic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846BFA0-C713-D64E-9BBF-A203BB06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8542" y="2378024"/>
              <a:ext cx="342000" cy="342000"/>
            </a:xfrm>
            <a:prstGeom prst="rect">
              <a:avLst/>
            </a:prstGeom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47CCDDF-D46F-D348-990E-A41F82850B85}"/>
                </a:ext>
              </a:extLst>
            </p:cNvPr>
            <p:cNvSpPr txBox="1"/>
            <p:nvPr/>
          </p:nvSpPr>
          <p:spPr>
            <a:xfrm>
              <a:off x="1662331" y="2388216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65C2B9E-403D-C44A-BCC1-2A3CAB33537D}"/>
                </a:ext>
              </a:extLst>
            </p:cNvPr>
            <p:cNvSpPr/>
            <p:nvPr/>
          </p:nvSpPr>
          <p:spPr>
            <a:xfrm>
              <a:off x="9705734" y="2052353"/>
              <a:ext cx="2041826" cy="1028735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DECAA06-17B7-5F44-83BA-8427F68BB9CE}"/>
                </a:ext>
              </a:extLst>
            </p:cNvPr>
            <p:cNvSpPr txBox="1"/>
            <p:nvPr/>
          </p:nvSpPr>
          <p:spPr>
            <a:xfrm>
              <a:off x="9916676" y="2330730"/>
              <a:ext cx="1619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  <a:p>
              <a:pPr algn="ctr"/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7AE4955-B0E7-814D-9888-AFC7C8ABE17F}"/>
                </a:ext>
              </a:extLst>
            </p:cNvPr>
            <p:cNvSpPr/>
            <p:nvPr/>
          </p:nvSpPr>
          <p:spPr>
            <a:xfrm>
              <a:off x="12646282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E5C77324-26F0-954E-94F1-88A48D9BEA28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65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B3A8CB6-3BD0-8147-8A5B-2278F48DB620}"/>
                </a:ext>
              </a:extLst>
            </p:cNvPr>
            <p:cNvSpPr txBox="1"/>
            <p:nvPr/>
          </p:nvSpPr>
          <p:spPr>
            <a:xfrm>
              <a:off x="12821402" y="2399039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820E6C3C-AEB9-C14B-9597-2B9BE42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3165224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90F9378-2652-034B-A0DC-9F10E096D6DA}"/>
                </a:ext>
              </a:extLst>
            </p:cNvPr>
            <p:cNvGrpSpPr/>
            <p:nvPr/>
          </p:nvGrpSpPr>
          <p:grpSpPr>
            <a:xfrm>
              <a:off x="6414391" y="1926574"/>
              <a:ext cx="300579" cy="292221"/>
              <a:chOff x="-78288" y="2525076"/>
              <a:chExt cx="300579" cy="292221"/>
            </a:xfrm>
          </p:grpSpPr>
          <p:pic>
            <p:nvPicPr>
              <p:cNvPr id="69" name="图形 68">
                <a:extLst>
                  <a:ext uri="{FF2B5EF4-FFF2-40B4-BE49-F238E27FC236}">
                    <a16:creationId xmlns:a16="http://schemas.microsoft.com/office/drawing/2014/main" id="{25D1E8ED-F68B-CD45-AAFB-1C0EB235A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AD306AA-4CAD-3A41-BD1C-337B4632BD74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AEE4BEF-D35A-CC48-8426-39D3D83A8430}"/>
                </a:ext>
              </a:extLst>
            </p:cNvPr>
            <p:cNvGrpSpPr/>
            <p:nvPr/>
          </p:nvGrpSpPr>
          <p:grpSpPr>
            <a:xfrm>
              <a:off x="9371886" y="1926574"/>
              <a:ext cx="300579" cy="292221"/>
              <a:chOff x="-78288" y="2525076"/>
              <a:chExt cx="300579" cy="292221"/>
            </a:xfrm>
          </p:grpSpPr>
          <p:pic>
            <p:nvPicPr>
              <p:cNvPr id="72" name="图形 71">
                <a:extLst>
                  <a:ext uri="{FF2B5EF4-FFF2-40B4-BE49-F238E27FC236}">
                    <a16:creationId xmlns:a16="http://schemas.microsoft.com/office/drawing/2014/main" id="{FC84B0E2-9F51-2640-A6C4-668092098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A42430E-C557-1245-8934-4E6A00A2F2CA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11B9634-FC67-2A43-BDCB-294CE2133DAA}"/>
                </a:ext>
              </a:extLst>
            </p:cNvPr>
            <p:cNvGrpSpPr/>
            <p:nvPr/>
          </p:nvGrpSpPr>
          <p:grpSpPr>
            <a:xfrm>
              <a:off x="12325795" y="1929809"/>
              <a:ext cx="304165" cy="285751"/>
              <a:chOff x="-81874" y="2525076"/>
              <a:chExt cx="304165" cy="285751"/>
            </a:xfrm>
          </p:grpSpPr>
          <p:pic>
            <p:nvPicPr>
              <p:cNvPr id="75" name="图形 74">
                <a:extLst>
                  <a:ext uri="{FF2B5EF4-FFF2-40B4-BE49-F238E27FC236}">
                    <a16:creationId xmlns:a16="http://schemas.microsoft.com/office/drawing/2014/main" id="{75F368EA-4AD0-5140-9968-616ED3C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54DC212-29A2-994E-82F1-66AA5F356125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BCBFB1F-FCFA-A84D-A722-889A04E40EFE}"/>
                </a:ext>
              </a:extLst>
            </p:cNvPr>
            <p:cNvSpPr/>
            <p:nvPr/>
          </p:nvSpPr>
          <p:spPr>
            <a:xfrm>
              <a:off x="8355856" y="423767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A27006E-BF26-0A40-AC35-2CE328B3B5F9}"/>
                </a:ext>
              </a:extLst>
            </p:cNvPr>
            <p:cNvSpPr txBox="1"/>
            <p:nvPr/>
          </p:nvSpPr>
          <p:spPr>
            <a:xfrm>
              <a:off x="8526093" y="4587786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3FBC9C3-633F-8345-A312-A51B5ECAE5B6}"/>
                </a:ext>
              </a:extLst>
            </p:cNvPr>
            <p:cNvSpPr txBox="1"/>
            <p:nvPr/>
          </p:nvSpPr>
          <p:spPr>
            <a:xfrm>
              <a:off x="11747560" y="4644947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</p:txBody>
        </p:sp>
        <p:pic>
          <p:nvPicPr>
            <p:cNvPr id="81" name="图形 80">
              <a:extLst>
                <a:ext uri="{FF2B5EF4-FFF2-40B4-BE49-F238E27FC236}">
                  <a16:creationId xmlns:a16="http://schemas.microsoft.com/office/drawing/2014/main" id="{C040EB84-C0D8-EC42-A883-CD7D825F6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67354" y="4618836"/>
              <a:ext cx="360000" cy="360000"/>
            </a:xfrm>
            <a:prstGeom prst="rect">
              <a:avLst/>
            </a:prstGeom>
          </p:spPr>
        </p:pic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27DBB3A-73BC-624E-94A8-96B3C47C71FE}"/>
                </a:ext>
              </a:extLst>
            </p:cNvPr>
            <p:cNvSpPr/>
            <p:nvPr/>
          </p:nvSpPr>
          <p:spPr>
            <a:xfrm>
              <a:off x="11227731" y="4240970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0109C449-4F4B-C94B-B02B-F1658FD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131707" y="6763364"/>
              <a:ext cx="300000" cy="360000"/>
            </a:xfrm>
            <a:prstGeom prst="rect">
              <a:avLst/>
            </a:prstGeom>
          </p:spPr>
        </p:pic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D3BDE92-3372-C348-A083-C70E51D02843}"/>
                </a:ext>
              </a:extLst>
            </p:cNvPr>
            <p:cNvSpPr/>
            <p:nvPr/>
          </p:nvSpPr>
          <p:spPr>
            <a:xfrm>
              <a:off x="12646282" y="6439364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9B5975F-4424-FF44-BBC0-897358A28822}"/>
                </a:ext>
              </a:extLst>
            </p:cNvPr>
            <p:cNvSpPr txBox="1"/>
            <p:nvPr/>
          </p:nvSpPr>
          <p:spPr>
            <a:xfrm>
              <a:off x="13375395" y="678947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连接符 151">
              <a:extLst>
                <a:ext uri="{FF2B5EF4-FFF2-40B4-BE49-F238E27FC236}">
                  <a16:creationId xmlns:a16="http://schemas.microsoft.com/office/drawing/2014/main" id="{6B0A0F50-590E-3646-AC80-AC5CA187EC11}"/>
                </a:ext>
              </a:extLst>
            </p:cNvPr>
            <p:cNvCxnSpPr>
              <a:cxnSpLocks/>
            </p:cNvCxnSpPr>
            <p:nvPr/>
          </p:nvCxnSpPr>
          <p:spPr>
            <a:xfrm>
              <a:off x="-2061840" y="3683077"/>
              <a:ext cx="16749948" cy="0"/>
            </a:xfrm>
            <a:prstGeom prst="line">
              <a:avLst/>
            </a:prstGeom>
            <a:ln w="19050">
              <a:solidFill>
                <a:srgbClr val="A2A5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151">
              <a:extLst>
                <a:ext uri="{FF2B5EF4-FFF2-40B4-BE49-F238E27FC236}">
                  <a16:creationId xmlns:a16="http://schemas.microsoft.com/office/drawing/2014/main" id="{0181022A-A4DF-3A42-B023-CD3ED0DACCF1}"/>
                </a:ext>
              </a:extLst>
            </p:cNvPr>
            <p:cNvCxnSpPr>
              <a:cxnSpLocks/>
            </p:cNvCxnSpPr>
            <p:nvPr/>
          </p:nvCxnSpPr>
          <p:spPr>
            <a:xfrm>
              <a:off x="-2033941" y="5840741"/>
              <a:ext cx="16749948" cy="0"/>
            </a:xfrm>
            <a:prstGeom prst="line">
              <a:avLst/>
            </a:prstGeom>
            <a:ln w="19050">
              <a:solidFill>
                <a:srgbClr val="A2A5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EF3D7B3-76E6-004C-B19B-829C9D6FCD47}"/>
                </a:ext>
              </a:extLst>
            </p:cNvPr>
            <p:cNvGrpSpPr/>
            <p:nvPr/>
          </p:nvGrpSpPr>
          <p:grpSpPr>
            <a:xfrm>
              <a:off x="-3013790" y="1057066"/>
              <a:ext cx="1890207" cy="1905000"/>
              <a:chOff x="-3013790" y="1057066"/>
              <a:chExt cx="1890207" cy="1905000"/>
            </a:xfrm>
          </p:grpSpPr>
          <p:pic>
            <p:nvPicPr>
              <p:cNvPr id="92" name="图形 91">
                <a:extLst>
                  <a:ext uri="{FF2B5EF4-FFF2-40B4-BE49-F238E27FC236}">
                    <a16:creationId xmlns:a16="http://schemas.microsoft.com/office/drawing/2014/main" id="{D610EEB5-DFEB-934B-8731-1FBE8B28F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80D0230-B6E9-B642-97D4-C66EB443C78F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7F931B8E-195A-1041-AA20-00D8A2B05584}"/>
                </a:ext>
              </a:extLst>
            </p:cNvPr>
            <p:cNvGrpSpPr/>
            <p:nvPr/>
          </p:nvGrpSpPr>
          <p:grpSpPr>
            <a:xfrm>
              <a:off x="-3013790" y="3501008"/>
              <a:ext cx="1922370" cy="1905000"/>
              <a:chOff x="-2905049" y="3373908"/>
              <a:chExt cx="1922370" cy="1905000"/>
            </a:xfrm>
          </p:grpSpPr>
          <p:pic>
            <p:nvPicPr>
              <p:cNvPr id="95" name="图形 94">
                <a:extLst>
                  <a:ext uri="{FF2B5EF4-FFF2-40B4-BE49-F238E27FC236}">
                    <a16:creationId xmlns:a16="http://schemas.microsoft.com/office/drawing/2014/main" id="{AE2884CE-906A-A54A-B3AA-8BFBC4C49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C61EB9F-E95C-7048-B1C7-183D54EA5E3A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EA640A40-7FE3-584E-A582-88B65421C821}"/>
                </a:ext>
              </a:extLst>
            </p:cNvPr>
            <p:cNvGrpSpPr/>
            <p:nvPr/>
          </p:nvGrpSpPr>
          <p:grpSpPr>
            <a:xfrm>
              <a:off x="-3013790" y="5700464"/>
              <a:ext cx="1917404" cy="1905000"/>
              <a:chOff x="-2734172" y="5628456"/>
              <a:chExt cx="1917404" cy="1905000"/>
            </a:xfrm>
          </p:grpSpPr>
          <p:pic>
            <p:nvPicPr>
              <p:cNvPr id="97" name="图形 96">
                <a:extLst>
                  <a:ext uri="{FF2B5EF4-FFF2-40B4-BE49-F238E27FC236}">
                    <a16:creationId xmlns:a16="http://schemas.microsoft.com/office/drawing/2014/main" id="{9AC2BDE2-248D-7448-B9AB-65D45D28B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8A603A8-880D-7342-8FC0-B8B58E993E3C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560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2D1137E-A808-9346-B00E-17CB56BDE1EF}"/>
              </a:ext>
            </a:extLst>
          </p:cNvPr>
          <p:cNvSpPr txBox="1"/>
          <p:nvPr/>
        </p:nvSpPr>
        <p:spPr>
          <a:xfrm>
            <a:off x="463138" y="22563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data_flow_1.png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05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7AF4961A-7B9E-E74C-AE93-8E7271ED15CC}"/>
              </a:ext>
            </a:extLst>
          </p:cNvPr>
          <p:cNvGrpSpPr/>
          <p:nvPr/>
        </p:nvGrpSpPr>
        <p:grpSpPr>
          <a:xfrm>
            <a:off x="-3013790" y="1057066"/>
            <a:ext cx="17846792" cy="6548398"/>
            <a:chOff x="-3013790" y="1057066"/>
            <a:chExt cx="17846792" cy="6548398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4B0C0CF-F436-BC40-861B-C71C385D5EB0}"/>
                </a:ext>
              </a:extLst>
            </p:cNvPr>
            <p:cNvSpPr/>
            <p:nvPr/>
          </p:nvSpPr>
          <p:spPr>
            <a:xfrm>
              <a:off x="-2061840" y="204808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44F29D6-86E1-3841-8652-4EB8DD773CF7}"/>
                </a:ext>
              </a:extLst>
            </p:cNvPr>
            <p:cNvSpPr/>
            <p:nvPr/>
          </p:nvSpPr>
          <p:spPr>
            <a:xfrm>
              <a:off x="3824638" y="2048083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D76B47E-8523-A047-8C39-A15E68037EBF}"/>
                </a:ext>
              </a:extLst>
            </p:cNvPr>
            <p:cNvSpPr/>
            <p:nvPr/>
          </p:nvSpPr>
          <p:spPr>
            <a:xfrm>
              <a:off x="6765186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0BA32F87-359A-D142-91BB-0A98227A08CF}"/>
                </a:ext>
              </a:extLst>
            </p:cNvPr>
            <p:cNvCxnSpPr>
              <a:cxnSpLocks/>
            </p:cNvCxnSpPr>
            <p:nvPr/>
          </p:nvCxnSpPr>
          <p:spPr>
            <a:xfrm>
              <a:off x="6066969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04F3BF6-1D5B-9B48-B6B1-89C98DA526C9}"/>
                </a:ext>
              </a:extLst>
            </p:cNvPr>
            <p:cNvSpPr/>
            <p:nvPr/>
          </p:nvSpPr>
          <p:spPr>
            <a:xfrm>
              <a:off x="9705734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B5DF76E6-F50A-084F-BAF1-798BA8EC9DAD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17" y="25520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C983388-8F7E-BA45-97F4-D7606F449C96}"/>
                </a:ext>
              </a:extLst>
            </p:cNvPr>
            <p:cNvSpPr/>
            <p:nvPr/>
          </p:nvSpPr>
          <p:spPr>
            <a:xfrm>
              <a:off x="877712" y="205137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A4F0AA97-44C1-7840-BC20-D1028AFBDF4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1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ACC4039-1AF4-244A-9CEE-784E6C4E68A9}"/>
                </a:ext>
              </a:extLst>
            </p:cNvPr>
            <p:cNvSpPr txBox="1"/>
            <p:nvPr/>
          </p:nvSpPr>
          <p:spPr>
            <a:xfrm>
              <a:off x="-1393678" y="2365908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E278738-2203-0B49-9816-07C4BAF83086}"/>
                </a:ext>
              </a:extLst>
            </p:cNvPr>
            <p:cNvSpPr txBox="1"/>
            <p:nvPr/>
          </p:nvSpPr>
          <p:spPr>
            <a:xfrm>
              <a:off x="4072061" y="2398194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1CC827F-13C1-0C45-9910-C7507B948FC9}"/>
                </a:ext>
              </a:extLst>
            </p:cNvPr>
            <p:cNvSpPr txBox="1"/>
            <p:nvPr/>
          </p:nvSpPr>
          <p:spPr>
            <a:xfrm>
              <a:off x="6929936" y="2362774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78" name="图形 77">
              <a:extLst>
                <a:ext uri="{FF2B5EF4-FFF2-40B4-BE49-F238E27FC236}">
                  <a16:creationId xmlns:a16="http://schemas.microsoft.com/office/drawing/2014/main" id="{9D4E477F-40C4-614A-B006-5404F2F3E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733919" y="2398194"/>
              <a:ext cx="324000" cy="249231"/>
            </a:xfrm>
            <a:prstGeom prst="rect">
              <a:avLst/>
            </a:prstGeom>
          </p:spPr>
        </p:pic>
        <p:pic>
          <p:nvPicPr>
            <p:cNvPr id="79" name="图形 78">
              <a:extLst>
                <a:ext uri="{FF2B5EF4-FFF2-40B4-BE49-F238E27FC236}">
                  <a16:creationId xmlns:a16="http://schemas.microsoft.com/office/drawing/2014/main" id="{88FF719A-1ABD-4641-B7D2-63D76889A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8542" y="2378024"/>
              <a:ext cx="342000" cy="342000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F5E667A-2165-FB42-AF9B-4D48FBBEF187}"/>
                </a:ext>
              </a:extLst>
            </p:cNvPr>
            <p:cNvSpPr txBox="1"/>
            <p:nvPr/>
          </p:nvSpPr>
          <p:spPr>
            <a:xfrm>
              <a:off x="1662331" y="2388216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16E14C1-4B0F-6143-9475-4CC37D6D571C}"/>
                </a:ext>
              </a:extLst>
            </p:cNvPr>
            <p:cNvSpPr/>
            <p:nvPr/>
          </p:nvSpPr>
          <p:spPr>
            <a:xfrm>
              <a:off x="9705734" y="2052353"/>
              <a:ext cx="2041826" cy="1028735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A41C39-DA73-904B-9A1E-9423A69F2B3D}"/>
                </a:ext>
              </a:extLst>
            </p:cNvPr>
            <p:cNvSpPr txBox="1"/>
            <p:nvPr/>
          </p:nvSpPr>
          <p:spPr>
            <a:xfrm>
              <a:off x="9916676" y="2330730"/>
              <a:ext cx="1619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  <a:p>
              <a:pPr algn="ctr"/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605D8A9-9267-D54E-85CD-26AD2E052BF4}"/>
                </a:ext>
              </a:extLst>
            </p:cNvPr>
            <p:cNvSpPr/>
            <p:nvPr/>
          </p:nvSpPr>
          <p:spPr>
            <a:xfrm>
              <a:off x="12646282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35706353-9527-9041-9A22-EE208656F57E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65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B7A58813-5584-344B-A26F-B91BF39BBB34}"/>
                </a:ext>
              </a:extLst>
            </p:cNvPr>
            <p:cNvSpPr txBox="1"/>
            <p:nvPr/>
          </p:nvSpPr>
          <p:spPr>
            <a:xfrm>
              <a:off x="12821402" y="2371797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A9BC2CC8-9A0D-DF49-97E8-1A0BAD21D9BF}"/>
                </a:ext>
              </a:extLst>
            </p:cNvPr>
            <p:cNvCxnSpPr>
              <a:cxnSpLocks/>
            </p:cNvCxnSpPr>
            <p:nvPr/>
          </p:nvCxnSpPr>
          <p:spPr>
            <a:xfrm>
              <a:off x="3165224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2B9F4A-1913-8549-814E-C75D316B001B}"/>
                </a:ext>
              </a:extLst>
            </p:cNvPr>
            <p:cNvGrpSpPr/>
            <p:nvPr/>
          </p:nvGrpSpPr>
          <p:grpSpPr>
            <a:xfrm>
              <a:off x="8016689" y="4119474"/>
              <a:ext cx="304165" cy="285751"/>
              <a:chOff x="-81874" y="2525076"/>
              <a:chExt cx="304165" cy="285751"/>
            </a:xfrm>
          </p:grpSpPr>
          <p:pic>
            <p:nvPicPr>
              <p:cNvPr id="94" name="图形 93">
                <a:extLst>
                  <a:ext uri="{FF2B5EF4-FFF2-40B4-BE49-F238E27FC236}">
                    <a16:creationId xmlns:a16="http://schemas.microsoft.com/office/drawing/2014/main" id="{29C8A9E6-F629-5B44-A0DB-0609C010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EA05EE4-13ED-1E4D-9CCA-82099104766D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9109765-FBDC-7945-99F9-C9A5684A0350}"/>
                </a:ext>
              </a:extLst>
            </p:cNvPr>
            <p:cNvSpPr/>
            <p:nvPr/>
          </p:nvSpPr>
          <p:spPr>
            <a:xfrm>
              <a:off x="8355856" y="423767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709858D-C956-4944-B362-7AD2E6BE9ECF}"/>
                </a:ext>
              </a:extLst>
            </p:cNvPr>
            <p:cNvSpPr txBox="1"/>
            <p:nvPr/>
          </p:nvSpPr>
          <p:spPr>
            <a:xfrm>
              <a:off x="8519235" y="4586919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01AC1E8-A7CA-3843-B0AD-DD5FD0A6696B}"/>
                </a:ext>
              </a:extLst>
            </p:cNvPr>
            <p:cNvSpPr txBox="1"/>
            <p:nvPr/>
          </p:nvSpPr>
          <p:spPr>
            <a:xfrm>
              <a:off x="11744067" y="462825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27F1A345-E273-D743-AFA3-82C22D44D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67354" y="4618836"/>
              <a:ext cx="360000" cy="360000"/>
            </a:xfrm>
            <a:prstGeom prst="rect">
              <a:avLst/>
            </a:prstGeom>
          </p:spPr>
        </p:pic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9682872-9BED-A246-B992-2FFDB3B794AA}"/>
                </a:ext>
              </a:extLst>
            </p:cNvPr>
            <p:cNvSpPr/>
            <p:nvPr/>
          </p:nvSpPr>
          <p:spPr>
            <a:xfrm>
              <a:off x="11227731" y="4240970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BC9F5E9A-D3E3-A847-A6AF-0DD891B9C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131707" y="6763364"/>
              <a:ext cx="300000" cy="360000"/>
            </a:xfrm>
            <a:prstGeom prst="rect">
              <a:avLst/>
            </a:prstGeom>
          </p:spPr>
        </p:pic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F035DF-5598-1C4A-8EA7-AC10F4DDE0AD}"/>
                </a:ext>
              </a:extLst>
            </p:cNvPr>
            <p:cNvSpPr/>
            <p:nvPr/>
          </p:nvSpPr>
          <p:spPr>
            <a:xfrm>
              <a:off x="12646282" y="6439364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D88B2C4-B052-094B-92B7-1B30B124B933}"/>
                </a:ext>
              </a:extLst>
            </p:cNvPr>
            <p:cNvSpPr txBox="1"/>
            <p:nvPr/>
          </p:nvSpPr>
          <p:spPr>
            <a:xfrm>
              <a:off x="13375395" y="678947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" name="直接连接符 151">
              <a:extLst>
                <a:ext uri="{FF2B5EF4-FFF2-40B4-BE49-F238E27FC236}">
                  <a16:creationId xmlns:a16="http://schemas.microsoft.com/office/drawing/2014/main" id="{B51A2B6A-AEA8-0548-BB21-8367BE964C82}"/>
                </a:ext>
              </a:extLst>
            </p:cNvPr>
            <p:cNvCxnSpPr>
              <a:cxnSpLocks/>
            </p:cNvCxnSpPr>
            <p:nvPr/>
          </p:nvCxnSpPr>
          <p:spPr>
            <a:xfrm>
              <a:off x="-2061840" y="3683077"/>
              <a:ext cx="1674994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51">
              <a:extLst>
                <a:ext uri="{FF2B5EF4-FFF2-40B4-BE49-F238E27FC236}">
                  <a16:creationId xmlns:a16="http://schemas.microsoft.com/office/drawing/2014/main" id="{440D2D4D-6F9A-6D4A-BC30-5ACFB6F16A3C}"/>
                </a:ext>
              </a:extLst>
            </p:cNvPr>
            <p:cNvCxnSpPr>
              <a:cxnSpLocks/>
            </p:cNvCxnSpPr>
            <p:nvPr/>
          </p:nvCxnSpPr>
          <p:spPr>
            <a:xfrm>
              <a:off x="-2033941" y="5840741"/>
              <a:ext cx="16749948" cy="0"/>
            </a:xfrm>
            <a:prstGeom prst="line">
              <a:avLst/>
            </a:prstGeom>
            <a:ln w="19050">
              <a:solidFill>
                <a:srgbClr val="A2A5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1F255A0-0F6D-0D4A-B86C-57B0A0AFBFB6}"/>
                </a:ext>
              </a:extLst>
            </p:cNvPr>
            <p:cNvGrpSpPr/>
            <p:nvPr/>
          </p:nvGrpSpPr>
          <p:grpSpPr>
            <a:xfrm>
              <a:off x="-3013790" y="1057066"/>
              <a:ext cx="1890207" cy="1905000"/>
              <a:chOff x="-3013790" y="1057066"/>
              <a:chExt cx="1890207" cy="1905000"/>
            </a:xfrm>
          </p:grpSpPr>
          <p:pic>
            <p:nvPicPr>
              <p:cNvPr id="107" name="图形 106">
                <a:extLst>
                  <a:ext uri="{FF2B5EF4-FFF2-40B4-BE49-F238E27FC236}">
                    <a16:creationId xmlns:a16="http://schemas.microsoft.com/office/drawing/2014/main" id="{BA6BC1FA-CB79-BE4B-96EB-78BA77494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6831048C-60C8-F648-967D-92C38570A2D0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03CDDA03-C639-1C47-B6D3-29ADD8890AA5}"/>
                </a:ext>
              </a:extLst>
            </p:cNvPr>
            <p:cNvGrpSpPr/>
            <p:nvPr/>
          </p:nvGrpSpPr>
          <p:grpSpPr>
            <a:xfrm>
              <a:off x="-3013790" y="3501008"/>
              <a:ext cx="1922370" cy="1905000"/>
              <a:chOff x="-2905049" y="3373908"/>
              <a:chExt cx="1922370" cy="1905000"/>
            </a:xfrm>
          </p:grpSpPr>
          <p:pic>
            <p:nvPicPr>
              <p:cNvPr id="110" name="图形 109">
                <a:extLst>
                  <a:ext uri="{FF2B5EF4-FFF2-40B4-BE49-F238E27FC236}">
                    <a16:creationId xmlns:a16="http://schemas.microsoft.com/office/drawing/2014/main" id="{D9A0381A-CF05-9B4E-B416-564AE9875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D0103080-3496-5A47-925C-9E68E99ADC9E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1A3904-D5BC-5047-8F7B-35E952176A18}"/>
                </a:ext>
              </a:extLst>
            </p:cNvPr>
            <p:cNvGrpSpPr/>
            <p:nvPr/>
          </p:nvGrpSpPr>
          <p:grpSpPr>
            <a:xfrm>
              <a:off x="-3013790" y="5700464"/>
              <a:ext cx="1917404" cy="1905000"/>
              <a:chOff x="-2734172" y="5628456"/>
              <a:chExt cx="1917404" cy="1905000"/>
            </a:xfrm>
          </p:grpSpPr>
          <p:pic>
            <p:nvPicPr>
              <p:cNvPr id="113" name="图形 112">
                <a:extLst>
                  <a:ext uri="{FF2B5EF4-FFF2-40B4-BE49-F238E27FC236}">
                    <a16:creationId xmlns:a16="http://schemas.microsoft.com/office/drawing/2014/main" id="{14B87245-D801-354F-AD46-10195716A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738D9E75-6C0A-F84C-B42D-18CEBD0AC35C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560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3" name="肘形连接符 142">
              <a:extLst>
                <a:ext uri="{FF2B5EF4-FFF2-40B4-BE49-F238E27FC236}">
                  <a16:creationId xmlns:a16="http://schemas.microsoft.com/office/drawing/2014/main" id="{32B13B33-B02A-1745-9A6A-36D438EBD7A4}"/>
                </a:ext>
              </a:extLst>
            </p:cNvPr>
            <p:cNvCxnSpPr>
              <a:endCxn id="96" idx="1"/>
            </p:cNvCxnSpPr>
            <p:nvPr/>
          </p:nvCxnSpPr>
          <p:spPr>
            <a:xfrm rot="16200000" flipH="1">
              <a:off x="7248185" y="3769675"/>
              <a:ext cx="1475999" cy="468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肘形连接符 146">
              <a:extLst>
                <a:ext uri="{FF2B5EF4-FFF2-40B4-BE49-F238E27FC236}">
                  <a16:creationId xmlns:a16="http://schemas.microsoft.com/office/drawing/2014/main" id="{07233929-E890-FA42-BB29-E97FA9A05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1138" y="2551798"/>
              <a:ext cx="1421864" cy="2192400"/>
            </a:xfrm>
            <a:prstGeom prst="bentConnector3">
              <a:avLst>
                <a:gd name="adj1" fmla="val -20097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>
              <a:extLst>
                <a:ext uri="{FF2B5EF4-FFF2-40B4-BE49-F238E27FC236}">
                  <a16:creationId xmlns:a16="http://schemas.microsoft.com/office/drawing/2014/main" id="{8F84E813-4BBB-1D48-BC6F-439A65DB0E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86617" y="1502976"/>
              <a:ext cx="900000" cy="4320000"/>
            </a:xfrm>
            <a:prstGeom prst="bentConnector3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肘形连接符 150">
              <a:extLst>
                <a:ext uri="{FF2B5EF4-FFF2-40B4-BE49-F238E27FC236}">
                  <a16:creationId xmlns:a16="http://schemas.microsoft.com/office/drawing/2014/main" id="{9D3CCDC9-D8AB-174D-AACD-08C22A35A8A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05792" y="1537675"/>
              <a:ext cx="900000" cy="4356000"/>
            </a:xfrm>
            <a:prstGeom prst="bentConnector3">
              <a:avLst>
                <a:gd name="adj1" fmla="val 65799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5BCF9CE-4D24-264C-9B7F-C88F73F4380F}"/>
                </a:ext>
              </a:extLst>
            </p:cNvPr>
            <p:cNvGrpSpPr/>
            <p:nvPr/>
          </p:nvGrpSpPr>
          <p:grpSpPr>
            <a:xfrm>
              <a:off x="10904403" y="4101988"/>
              <a:ext cx="304165" cy="285751"/>
              <a:chOff x="-81874" y="2525076"/>
              <a:chExt cx="304165" cy="285751"/>
            </a:xfrm>
          </p:grpSpPr>
          <p:pic>
            <p:nvPicPr>
              <p:cNvPr id="158" name="图形 157">
                <a:extLst>
                  <a:ext uri="{FF2B5EF4-FFF2-40B4-BE49-F238E27FC236}">
                    <a16:creationId xmlns:a16="http://schemas.microsoft.com/office/drawing/2014/main" id="{EDFD4F3D-89A1-974B-BA6D-19AFFADBD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7850C64A-0657-0E41-B0C9-9B685C7842C9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48B34C6-5F24-434A-8366-BB9481365A36}"/>
              </a:ext>
            </a:extLst>
          </p:cNvPr>
          <p:cNvSpPr txBox="1"/>
          <p:nvPr/>
        </p:nvSpPr>
        <p:spPr>
          <a:xfrm>
            <a:off x="593766" y="39188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data_flow_2.png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66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6D84952-6C9C-9B4B-978C-446BEDA2FAD4}"/>
              </a:ext>
            </a:extLst>
          </p:cNvPr>
          <p:cNvGrpSpPr/>
          <p:nvPr/>
        </p:nvGrpSpPr>
        <p:grpSpPr>
          <a:xfrm>
            <a:off x="-3013790" y="1057066"/>
            <a:ext cx="17846792" cy="6548398"/>
            <a:chOff x="-3013790" y="1057066"/>
            <a:chExt cx="17846792" cy="6548398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-2061840" y="204808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3824638" y="2048083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6765186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6066969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9705734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17" y="25520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70BC400-220C-2D42-A2E4-E97E01B7551F}"/>
                </a:ext>
              </a:extLst>
            </p:cNvPr>
            <p:cNvSpPr/>
            <p:nvPr/>
          </p:nvSpPr>
          <p:spPr>
            <a:xfrm>
              <a:off x="877712" y="205137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CEC47C41-600A-3D4E-8F6E-894A794785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1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-1393678" y="2365908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4072061" y="2398194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6947394" y="2398194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94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733919" y="2398194"/>
              <a:ext cx="324000" cy="249231"/>
            </a:xfrm>
            <a:prstGeom prst="rect">
              <a:avLst/>
            </a:prstGeom>
          </p:spPr>
        </p:pic>
        <p:pic>
          <p:nvPicPr>
            <p:cNvPr id="95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8542" y="2378024"/>
              <a:ext cx="342000" cy="342000"/>
            </a:xfrm>
            <a:prstGeom prst="rect">
              <a:avLst/>
            </a:prstGeom>
          </p:spPr>
        </p:pic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1662331" y="2388216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9705734" y="2052353"/>
              <a:ext cx="2041826" cy="1028735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9916676" y="2330730"/>
              <a:ext cx="1619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  <a:p>
              <a:pPr algn="ctr"/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12646282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65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12806481" y="2374016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3165224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BCACF73-6426-7A42-9B30-35645BE1FAA2}"/>
                </a:ext>
              </a:extLst>
            </p:cNvPr>
            <p:cNvSpPr/>
            <p:nvPr/>
          </p:nvSpPr>
          <p:spPr>
            <a:xfrm>
              <a:off x="8355856" y="423767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E0CF8F0-0930-9748-B7E3-9588412791CE}"/>
                </a:ext>
              </a:extLst>
            </p:cNvPr>
            <p:cNvSpPr txBox="1"/>
            <p:nvPr/>
          </p:nvSpPr>
          <p:spPr>
            <a:xfrm>
              <a:off x="8511379" y="4565474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ADD7E71-22DC-284C-9B3C-6CAEA53AF78B}"/>
                </a:ext>
              </a:extLst>
            </p:cNvPr>
            <p:cNvSpPr txBox="1"/>
            <p:nvPr/>
          </p:nvSpPr>
          <p:spPr>
            <a:xfrm>
              <a:off x="11762838" y="4600408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</p:txBody>
        </p:sp>
        <p:pic>
          <p:nvPicPr>
            <p:cNvPr id="109" name="图形 108">
              <a:extLst>
                <a:ext uri="{FF2B5EF4-FFF2-40B4-BE49-F238E27FC236}">
                  <a16:creationId xmlns:a16="http://schemas.microsoft.com/office/drawing/2014/main" id="{AEA3EC5E-A57A-AC42-B727-972CC9FC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67354" y="4618836"/>
              <a:ext cx="360000" cy="360000"/>
            </a:xfrm>
            <a:prstGeom prst="rect">
              <a:avLst/>
            </a:prstGeom>
          </p:spPr>
        </p:pic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E09ECF4-EB90-FF4D-BA54-B77F71068F18}"/>
                </a:ext>
              </a:extLst>
            </p:cNvPr>
            <p:cNvSpPr/>
            <p:nvPr/>
          </p:nvSpPr>
          <p:spPr>
            <a:xfrm>
              <a:off x="11227731" y="4240970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F1939514-8BA4-2F4A-864B-84D5CBAB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131707" y="6763364"/>
              <a:ext cx="300000" cy="360000"/>
            </a:xfrm>
            <a:prstGeom prst="rect">
              <a:avLst/>
            </a:prstGeom>
          </p:spPr>
        </p:pic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11911682-1F15-4347-AF56-C16109A8356E}"/>
                </a:ext>
              </a:extLst>
            </p:cNvPr>
            <p:cNvSpPr/>
            <p:nvPr/>
          </p:nvSpPr>
          <p:spPr>
            <a:xfrm>
              <a:off x="12646282" y="6439364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99BBF135-8E79-E24E-B754-1589E4319E33}"/>
                </a:ext>
              </a:extLst>
            </p:cNvPr>
            <p:cNvSpPr txBox="1"/>
            <p:nvPr/>
          </p:nvSpPr>
          <p:spPr>
            <a:xfrm>
              <a:off x="13375395" y="678947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-2061840" y="3683077"/>
              <a:ext cx="1674994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51">
              <a:extLst>
                <a:ext uri="{FF2B5EF4-FFF2-40B4-BE49-F238E27FC236}">
                  <a16:creationId xmlns:a16="http://schemas.microsoft.com/office/drawing/2014/main" id="{DDD09E4E-9076-D943-96A5-3CD1C887C6A8}"/>
                </a:ext>
              </a:extLst>
            </p:cNvPr>
            <p:cNvCxnSpPr>
              <a:cxnSpLocks/>
            </p:cNvCxnSpPr>
            <p:nvPr/>
          </p:nvCxnSpPr>
          <p:spPr>
            <a:xfrm>
              <a:off x="-2033941" y="5840741"/>
              <a:ext cx="1674994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-3013790" y="1057066"/>
              <a:ext cx="1890207" cy="1905000"/>
              <a:chOff x="-3013790" y="1057066"/>
              <a:chExt cx="1890207" cy="1905000"/>
            </a:xfrm>
          </p:grpSpPr>
          <p:pic>
            <p:nvPicPr>
              <p:cNvPr id="117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-3013790" y="3501008"/>
              <a:ext cx="1922370" cy="1905000"/>
              <a:chOff x="-2905049" y="3373908"/>
              <a:chExt cx="1922370" cy="1905000"/>
            </a:xfrm>
          </p:grpSpPr>
          <p:pic>
            <p:nvPicPr>
              <p:cNvPr id="120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91493B28-0329-A741-9A60-46191DD6FE78}"/>
                </a:ext>
              </a:extLst>
            </p:cNvPr>
            <p:cNvGrpSpPr/>
            <p:nvPr/>
          </p:nvGrpSpPr>
          <p:grpSpPr>
            <a:xfrm>
              <a:off x="-3013790" y="5700464"/>
              <a:ext cx="1917404" cy="1905000"/>
              <a:chOff x="-2734172" y="5628456"/>
              <a:chExt cx="1917404" cy="1905000"/>
            </a:xfrm>
          </p:grpSpPr>
          <p:pic>
            <p:nvPicPr>
              <p:cNvPr id="123" name="图形 122">
                <a:extLst>
                  <a:ext uri="{FF2B5EF4-FFF2-40B4-BE49-F238E27FC236}">
                    <a16:creationId xmlns:a16="http://schemas.microsoft.com/office/drawing/2014/main" id="{FBCF32D2-C9A7-A043-B313-50EB66D54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C6DE83CD-22FC-BD47-9728-4065A2192488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560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肘形连接符 124">
              <a:extLst>
                <a:ext uri="{FF2B5EF4-FFF2-40B4-BE49-F238E27FC236}">
                  <a16:creationId xmlns:a16="http://schemas.microsoft.com/office/drawing/2014/main" id="{F04918E2-8FED-D44E-85C3-0C5B3A37B87D}"/>
                </a:ext>
              </a:extLst>
            </p:cNvPr>
            <p:cNvCxnSpPr>
              <a:endCxn id="106" idx="1"/>
            </p:cNvCxnSpPr>
            <p:nvPr/>
          </p:nvCxnSpPr>
          <p:spPr>
            <a:xfrm rot="16200000" flipH="1">
              <a:off x="7248185" y="3769675"/>
              <a:ext cx="1475999" cy="468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肘形连接符 125">
              <a:extLst>
                <a:ext uri="{FF2B5EF4-FFF2-40B4-BE49-F238E27FC236}">
                  <a16:creationId xmlns:a16="http://schemas.microsoft.com/office/drawing/2014/main" id="{25440A0B-85BB-3348-9C5F-C8C702258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1138" y="2551798"/>
              <a:ext cx="1421864" cy="2192400"/>
            </a:xfrm>
            <a:prstGeom prst="bentConnector3">
              <a:avLst>
                <a:gd name="adj1" fmla="val -20097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肘形连接符 126">
              <a:extLst>
                <a:ext uri="{FF2B5EF4-FFF2-40B4-BE49-F238E27FC236}">
                  <a16:creationId xmlns:a16="http://schemas.microsoft.com/office/drawing/2014/main" id="{3B7337E1-9745-BF4C-8997-27BB3BC5A2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86617" y="1502976"/>
              <a:ext cx="900000" cy="4320000"/>
            </a:xfrm>
            <a:prstGeom prst="bentConnector3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肘形连接符 127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05792" y="1537675"/>
              <a:ext cx="900000" cy="4356000"/>
            </a:xfrm>
            <a:prstGeom prst="bentConnector3">
              <a:avLst>
                <a:gd name="adj1" fmla="val 65799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96FD3030-E9B7-A240-9BC0-1B4E409A23F7}"/>
                </a:ext>
              </a:extLst>
            </p:cNvPr>
            <p:cNvGrpSpPr/>
            <p:nvPr/>
          </p:nvGrpSpPr>
          <p:grpSpPr>
            <a:xfrm>
              <a:off x="12311556" y="6306528"/>
              <a:ext cx="304165" cy="285751"/>
              <a:chOff x="-81874" y="2525076"/>
              <a:chExt cx="304165" cy="285751"/>
            </a:xfrm>
          </p:grpSpPr>
          <p:pic>
            <p:nvPicPr>
              <p:cNvPr id="130" name="图形 129">
                <a:extLst>
                  <a:ext uri="{FF2B5EF4-FFF2-40B4-BE49-F238E27FC236}">
                    <a16:creationId xmlns:a16="http://schemas.microsoft.com/office/drawing/2014/main" id="{39A44EE0-D747-3040-9B89-518E7C90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B6DB51F-A68B-5D4B-BC4E-5E646F9E0B74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33" name="肘形连接符 132">
              <a:extLst>
                <a:ext uri="{FF2B5EF4-FFF2-40B4-BE49-F238E27FC236}">
                  <a16:creationId xmlns:a16="http://schemas.microsoft.com/office/drawing/2014/main" id="{4C2A5272-F267-7B42-A51A-160D1240363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09162" y="2665736"/>
              <a:ext cx="3672000" cy="4860183"/>
            </a:xfrm>
            <a:prstGeom prst="bentConnector2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137">
              <a:extLst>
                <a:ext uri="{FF2B5EF4-FFF2-40B4-BE49-F238E27FC236}">
                  <a16:creationId xmlns:a16="http://schemas.microsoft.com/office/drawing/2014/main" id="{BC7DF70C-7B7E-2E41-81C3-41BDBF63F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49229" y="2401019"/>
              <a:ext cx="72000" cy="4572000"/>
            </a:xfrm>
            <a:prstGeom prst="bentConnector3">
              <a:avLst>
                <a:gd name="adj1" fmla="val -662775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C3C5D95-2637-4243-A620-18EBBCAB295D}"/>
              </a:ext>
            </a:extLst>
          </p:cNvPr>
          <p:cNvSpPr txBox="1"/>
          <p:nvPr/>
        </p:nvSpPr>
        <p:spPr>
          <a:xfrm>
            <a:off x="380010" y="285008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data_flow_3.png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93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0DEE21-0826-C94C-B1D4-6C43FABB46C9}"/>
              </a:ext>
            </a:extLst>
          </p:cNvPr>
          <p:cNvSpPr txBox="1"/>
          <p:nvPr/>
        </p:nvSpPr>
        <p:spPr>
          <a:xfrm>
            <a:off x="1330036" y="296883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data_subscription_process.png</a:t>
            </a:r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EEBF58-023B-454D-B67F-19D70B3A3312}"/>
              </a:ext>
            </a:extLst>
          </p:cNvPr>
          <p:cNvGrpSpPr/>
          <p:nvPr/>
        </p:nvGrpSpPr>
        <p:grpSpPr>
          <a:xfrm>
            <a:off x="623373" y="2004228"/>
            <a:ext cx="10401815" cy="2613386"/>
            <a:chOff x="-9719890" y="362796"/>
            <a:chExt cx="10401815" cy="261338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4A2274-7DCE-1A4F-867D-DEA7D20D9DFD}"/>
                </a:ext>
              </a:extLst>
            </p:cNvPr>
            <p:cNvSpPr/>
            <p:nvPr/>
          </p:nvSpPr>
          <p:spPr>
            <a:xfrm>
              <a:off x="-9719890" y="379049"/>
              <a:ext cx="1040181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0F97B4-FA3D-A247-A54E-7F5E1A97F8C2}"/>
                </a:ext>
              </a:extLst>
            </p:cNvPr>
            <p:cNvSpPr txBox="1"/>
            <p:nvPr/>
          </p:nvSpPr>
          <p:spPr>
            <a:xfrm>
              <a:off x="-7333902" y="602013"/>
              <a:ext cx="1674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err="1">
                  <a:latin typeface="Helvetica" pitchFamily="2" charset="0"/>
                  <a:ea typeface="Hiragino Sans GB W3" panose="020B0300000000000000" pitchFamily="34" charset="-128"/>
                </a:rPr>
                <a:t>EnOS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 -&gt; </a:t>
              </a:r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数据订阅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DA4673C-6E41-B841-9720-1041C2D62EB6}"/>
                </a:ext>
              </a:extLst>
            </p:cNvPr>
            <p:cNvSpPr/>
            <p:nvPr/>
          </p:nvSpPr>
          <p:spPr>
            <a:xfrm>
              <a:off x="-9719889" y="36279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D961E7-DB84-9945-8C12-35C2893B8AB5}"/>
                </a:ext>
              </a:extLst>
            </p:cNvPr>
            <p:cNvSpPr txBox="1"/>
            <p:nvPr/>
          </p:nvSpPr>
          <p:spPr>
            <a:xfrm>
              <a:off x="-9519810" y="566433"/>
              <a:ext cx="1700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线上订阅配置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62FC43A-65F0-0244-85F8-62A55881459F}"/>
                </a:ext>
              </a:extLst>
            </p:cNvPr>
            <p:cNvSpPr/>
            <p:nvPr/>
          </p:nvSpPr>
          <p:spPr>
            <a:xfrm>
              <a:off x="-7345062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83FDB42-57C4-2B48-88F7-8BAB29D13A3F}"/>
                </a:ext>
              </a:extLst>
            </p:cNvPr>
            <p:cNvSpPr txBox="1"/>
            <p:nvPr/>
          </p:nvSpPr>
          <p:spPr>
            <a:xfrm>
              <a:off x="-5282194" y="5801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创建订阅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1932917-02A6-8E4C-BCE3-30D5C302FCE0}"/>
                </a:ext>
              </a:extLst>
            </p:cNvPr>
            <p:cNvSpPr/>
            <p:nvPr/>
          </p:nvSpPr>
          <p:spPr>
            <a:xfrm>
              <a:off x="-5274748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B63F167-7C9A-D14B-9A07-FB5A06D6BD65}"/>
                </a:ext>
              </a:extLst>
            </p:cNvPr>
            <p:cNvSpPr txBox="1"/>
            <p:nvPr/>
          </p:nvSpPr>
          <p:spPr>
            <a:xfrm>
              <a:off x="-3239338" y="580187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配置订阅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92125E-38BD-F94C-AD0B-077AC3C6AE9F}"/>
                </a:ext>
              </a:extLst>
            </p:cNvPr>
            <p:cNvSpPr/>
            <p:nvPr/>
          </p:nvSpPr>
          <p:spPr>
            <a:xfrm>
              <a:off x="-3204434" y="4470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5B26A1E-C482-814F-91B3-3D25F5F990E8}"/>
                </a:ext>
              </a:extLst>
            </p:cNvPr>
            <p:cNvSpPr/>
            <p:nvPr/>
          </p:nvSpPr>
          <p:spPr>
            <a:xfrm>
              <a:off x="-9719889" y="2218612"/>
              <a:ext cx="10401814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21892FE-D679-5F40-A669-390E92CE8D3C}"/>
                </a:ext>
              </a:extLst>
            </p:cNvPr>
            <p:cNvSpPr/>
            <p:nvPr/>
          </p:nvSpPr>
          <p:spPr>
            <a:xfrm>
              <a:off x="-9705506" y="222247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79F3D41-235F-2846-8F49-7CDD250B9DFC}"/>
                </a:ext>
              </a:extLst>
            </p:cNvPr>
            <p:cNvSpPr txBox="1"/>
            <p:nvPr/>
          </p:nvSpPr>
          <p:spPr>
            <a:xfrm>
              <a:off x="-9526035" y="2446406"/>
              <a:ext cx="1764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线下</a:t>
              </a:r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APP</a:t>
              </a:r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开发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43750AB-889C-6248-A6BB-3E5F88B26A91}"/>
                </a:ext>
              </a:extLst>
            </p:cNvPr>
            <p:cNvSpPr txBox="1"/>
            <p:nvPr/>
          </p:nvSpPr>
          <p:spPr>
            <a:xfrm>
              <a:off x="-7428930" y="2363846"/>
              <a:ext cx="3802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使用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SA+</a:t>
              </a:r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订阅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ID</a:t>
              </a:r>
            </a:p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消费订阅数据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9C07DC-EB76-CE4E-AD9B-17FC51ACFA31}"/>
                </a:ext>
              </a:extLst>
            </p:cNvPr>
            <p:cNvSpPr/>
            <p:nvPr/>
          </p:nvSpPr>
          <p:spPr>
            <a:xfrm>
              <a:off x="-7345063" y="2311919"/>
              <a:ext cx="3736603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A8F4D06-B51C-804E-A420-DC6AFB3144DA}"/>
                </a:ext>
              </a:extLst>
            </p:cNvPr>
            <p:cNvSpPr txBox="1"/>
            <p:nvPr/>
          </p:nvSpPr>
          <p:spPr>
            <a:xfrm>
              <a:off x="-2793760" y="2434707"/>
              <a:ext cx="30162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载入订阅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SDK</a:t>
              </a:r>
              <a:endParaRPr kumimoji="1" lang="zh-CN" altLang="en-US" sz="1400" dirty="0">
                <a:latin typeface="Helvetica" pitchFamily="2" charset="0"/>
                <a:ea typeface="Hiragino Sans GB W3" panose="020B0300000000000000" pitchFamily="34" charset="-128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92F6F0-C6C9-D347-9E70-3E62FCF92B8A}"/>
                </a:ext>
              </a:extLst>
            </p:cNvPr>
            <p:cNvSpPr/>
            <p:nvPr/>
          </p:nvSpPr>
          <p:spPr>
            <a:xfrm>
              <a:off x="-3204434" y="2307307"/>
              <a:ext cx="3717567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AA65647E-91E5-644D-B1B4-C2F9A181739D}"/>
                </a:ext>
              </a:extLst>
            </p:cNvPr>
            <p:cNvCxnSpPr>
              <a:cxnSpLocks/>
            </p:cNvCxnSpPr>
            <p:nvPr/>
          </p:nvCxnSpPr>
          <p:spPr>
            <a:xfrm>
              <a:off x="-5674815" y="75387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C63D09EB-2854-4547-BF01-9FB35EAE1D22}"/>
                </a:ext>
              </a:extLst>
            </p:cNvPr>
            <p:cNvCxnSpPr>
              <a:cxnSpLocks/>
            </p:cNvCxnSpPr>
            <p:nvPr/>
          </p:nvCxnSpPr>
          <p:spPr>
            <a:xfrm>
              <a:off x="-3608459" y="740871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1F00D01F-118A-1C42-A718-5A3C4465A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618221" y="2625456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03209C83-8324-994E-8CD0-929D34FAC334}"/>
                </a:ext>
              </a:extLst>
            </p:cNvPr>
            <p:cNvCxnSpPr>
              <a:cxnSpLocks/>
            </p:cNvCxnSpPr>
            <p:nvPr/>
          </p:nvCxnSpPr>
          <p:spPr>
            <a:xfrm>
              <a:off x="-285396" y="104031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319D3E6-015B-2D4F-A321-06940120D4F3}"/>
                </a:ext>
              </a:extLst>
            </p:cNvPr>
            <p:cNvSpPr txBox="1"/>
            <p:nvPr/>
          </p:nvSpPr>
          <p:spPr>
            <a:xfrm>
              <a:off x="-1180492" y="586982"/>
              <a:ext cx="1674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启动订阅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EA56BA-4A12-0546-8858-2839228E3EC3}"/>
                </a:ext>
              </a:extLst>
            </p:cNvPr>
            <p:cNvSpPr/>
            <p:nvPr/>
          </p:nvSpPr>
          <p:spPr>
            <a:xfrm>
              <a:off x="-1128456" y="45175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8E1A1001-51C4-B342-BDBF-D15AB813A1D3}"/>
                </a:ext>
              </a:extLst>
            </p:cNvPr>
            <p:cNvCxnSpPr>
              <a:cxnSpLocks/>
            </p:cNvCxnSpPr>
            <p:nvPr/>
          </p:nvCxnSpPr>
          <p:spPr>
            <a:xfrm>
              <a:off x="-1532481" y="74556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33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7E91BB-67BF-1040-B0C7-C0004C05832C}"/>
              </a:ext>
            </a:extLst>
          </p:cNvPr>
          <p:cNvSpPr txBox="1"/>
          <p:nvPr/>
        </p:nvSpPr>
        <p:spPr>
          <a:xfrm>
            <a:off x="997527" y="475013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managing_stream.png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9038A3C-2ED5-8246-A410-1C9041F22F35}"/>
              </a:ext>
            </a:extLst>
          </p:cNvPr>
          <p:cNvGrpSpPr/>
          <p:nvPr/>
        </p:nvGrpSpPr>
        <p:grpSpPr>
          <a:xfrm>
            <a:off x="818186" y="2618005"/>
            <a:ext cx="10871543" cy="1008000"/>
            <a:chOff x="967815" y="4629685"/>
            <a:chExt cx="10871543" cy="100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9511BE-7EBA-4644-B563-E6B400CE7B58}"/>
                </a:ext>
              </a:extLst>
            </p:cNvPr>
            <p:cNvSpPr/>
            <p:nvPr/>
          </p:nvSpPr>
          <p:spPr>
            <a:xfrm>
              <a:off x="967815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34FD437-0F91-DB4E-BFBD-A502160D1B4C}"/>
                </a:ext>
              </a:extLst>
            </p:cNvPr>
            <p:cNvSpPr/>
            <p:nvPr/>
          </p:nvSpPr>
          <p:spPr>
            <a:xfrm>
              <a:off x="3911054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1CB9338-2175-B342-A9E6-D691E639958F}"/>
                </a:ext>
              </a:extLst>
            </p:cNvPr>
            <p:cNvSpPr/>
            <p:nvPr/>
          </p:nvSpPr>
          <p:spPr>
            <a:xfrm>
              <a:off x="6854293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BEE6B1-C50E-8B49-94E1-FDF7550BB38B}"/>
                </a:ext>
              </a:extLst>
            </p:cNvPr>
            <p:cNvSpPr txBox="1"/>
            <p:nvPr/>
          </p:nvSpPr>
          <p:spPr>
            <a:xfrm>
              <a:off x="4169685" y="4979797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配置流任务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64C43F-8824-0D4A-B507-A372E4FE18D6}"/>
                </a:ext>
              </a:extLst>
            </p:cNvPr>
            <p:cNvSpPr txBox="1"/>
            <p:nvPr/>
          </p:nvSpPr>
          <p:spPr>
            <a:xfrm>
              <a:off x="6854294" y="4984302"/>
              <a:ext cx="2012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保存及发布流任务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C69D6BF0-79C0-9249-80ED-CCD009FD88F7}"/>
                </a:ext>
              </a:extLst>
            </p:cNvPr>
            <p:cNvCxnSpPr>
              <a:cxnSpLocks/>
            </p:cNvCxnSpPr>
            <p:nvPr/>
          </p:nvCxnSpPr>
          <p:spPr>
            <a:xfrm>
              <a:off x="3227351" y="51336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B97C340F-6305-5C4F-8125-BA27236BDD2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076" y="51336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403E3F7-07EA-3945-940E-BD2CC3777159}"/>
                </a:ext>
              </a:extLst>
            </p:cNvPr>
            <p:cNvSpPr txBox="1"/>
            <p:nvPr/>
          </p:nvSpPr>
          <p:spPr>
            <a:xfrm>
              <a:off x="1087830" y="5018183"/>
              <a:ext cx="179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创建流任务</a:t>
              </a:r>
              <a:endParaRPr kumimoji="1" lang="zh-CN" altLang="en-US" sz="1400" dirty="0">
                <a:solidFill>
                  <a:srgbClr val="383C5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C9143-3FE7-6245-AEDB-03647062E59D}"/>
                </a:ext>
              </a:extLst>
            </p:cNvPr>
            <p:cNvSpPr/>
            <p:nvPr/>
          </p:nvSpPr>
          <p:spPr>
            <a:xfrm>
              <a:off x="9797532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76E2CA4-BE92-E447-8FC7-05768B4919AA}"/>
                </a:ext>
              </a:extLst>
            </p:cNvPr>
            <p:cNvSpPr txBox="1"/>
            <p:nvPr/>
          </p:nvSpPr>
          <p:spPr>
            <a:xfrm>
              <a:off x="9797532" y="4984302"/>
              <a:ext cx="204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运行及运维流任务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F369E9F-0646-964F-8CDC-EBB5659A8F16}"/>
                </a:ext>
              </a:extLst>
            </p:cNvPr>
            <p:cNvCxnSpPr>
              <a:cxnSpLocks/>
            </p:cNvCxnSpPr>
            <p:nvPr/>
          </p:nvCxnSpPr>
          <p:spPr>
            <a:xfrm>
              <a:off x="9099315" y="51336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093728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9237</TotalTime>
  <Words>230</Words>
  <Application>Microsoft Macintosh PowerPoint</Application>
  <PresentationFormat>宽屏</PresentationFormat>
  <Paragraphs>100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等线</vt:lpstr>
      <vt:lpstr>SimHei</vt:lpstr>
      <vt:lpstr>宋体</vt:lpstr>
      <vt:lpstr>Microsoft YaHei</vt:lpstr>
      <vt:lpstr>Microsoft YaHei</vt:lpstr>
      <vt:lpstr>D-DIN</vt:lpstr>
      <vt:lpstr>Hiragino Sans GB W3</vt:lpstr>
      <vt:lpstr>Arial</vt:lpstr>
      <vt:lpstr>Calibri</vt:lpstr>
      <vt:lpstr>Helvetica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330</cp:revision>
  <dcterms:created xsi:type="dcterms:W3CDTF">2018-10-23T04:04:46Z</dcterms:created>
  <dcterms:modified xsi:type="dcterms:W3CDTF">2019-04-04T06:49:01Z</dcterms:modified>
</cp:coreProperties>
</file>