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>
        <p:scale>
          <a:sx n="75" d="100"/>
          <a:sy n="75" d="100"/>
        </p:scale>
        <p:origin x="464" y="-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70734E8-E5AC-4487-96EB-5BFED94A94C3}"/>
              </a:ext>
            </a:extLst>
          </p:cNvPr>
          <p:cNvCxnSpPr>
            <a:cxnSpLocks/>
          </p:cNvCxnSpPr>
          <p:nvPr/>
        </p:nvCxnSpPr>
        <p:spPr>
          <a:xfrm flipV="1">
            <a:off x="2356701" y="1185420"/>
            <a:ext cx="0" cy="36576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E6F169A-EFFD-4CB6-8B97-744ED35E549A}"/>
              </a:ext>
            </a:extLst>
          </p:cNvPr>
          <p:cNvCxnSpPr>
            <a:cxnSpLocks/>
          </p:cNvCxnSpPr>
          <p:nvPr/>
        </p:nvCxnSpPr>
        <p:spPr>
          <a:xfrm>
            <a:off x="2356701" y="4843020"/>
            <a:ext cx="602372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9D5981-3C36-4FBB-8460-F2F8E9068DDA}"/>
              </a:ext>
            </a:extLst>
          </p:cNvPr>
          <p:cNvCxnSpPr>
            <a:cxnSpLocks/>
          </p:cNvCxnSpPr>
          <p:nvPr/>
        </p:nvCxnSpPr>
        <p:spPr>
          <a:xfrm>
            <a:off x="2667786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45DE8CC-4385-4BAA-BAB7-74DBA07CC60E}"/>
              </a:ext>
            </a:extLst>
          </p:cNvPr>
          <p:cNvCxnSpPr>
            <a:cxnSpLocks/>
          </p:cNvCxnSpPr>
          <p:nvPr/>
        </p:nvCxnSpPr>
        <p:spPr>
          <a:xfrm>
            <a:off x="3753440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869F15B-6C6A-428E-A664-9DD479CE131E}"/>
              </a:ext>
            </a:extLst>
          </p:cNvPr>
          <p:cNvCxnSpPr>
            <a:cxnSpLocks/>
          </p:cNvCxnSpPr>
          <p:nvPr/>
        </p:nvCxnSpPr>
        <p:spPr>
          <a:xfrm>
            <a:off x="4886226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3B1CD69-64DF-449D-BA37-05BCB312A26F}"/>
              </a:ext>
            </a:extLst>
          </p:cNvPr>
          <p:cNvCxnSpPr>
            <a:cxnSpLocks/>
          </p:cNvCxnSpPr>
          <p:nvPr/>
        </p:nvCxnSpPr>
        <p:spPr>
          <a:xfrm>
            <a:off x="5990734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75F80-37D9-4743-B69A-7B26ED1B4194}"/>
              </a:ext>
            </a:extLst>
          </p:cNvPr>
          <p:cNvCxnSpPr>
            <a:cxnSpLocks/>
          </p:cNvCxnSpPr>
          <p:nvPr/>
        </p:nvCxnSpPr>
        <p:spPr>
          <a:xfrm>
            <a:off x="7048109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500377-B97F-4633-A992-F929ECE1BC43}"/>
              </a:ext>
            </a:extLst>
          </p:cNvPr>
          <p:cNvCxnSpPr>
            <a:cxnSpLocks/>
          </p:cNvCxnSpPr>
          <p:nvPr/>
        </p:nvCxnSpPr>
        <p:spPr>
          <a:xfrm>
            <a:off x="8077199" y="1404593"/>
            <a:ext cx="0" cy="323339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2F48475-3DD2-4570-8AE1-4F305FF17E45}"/>
              </a:ext>
            </a:extLst>
          </p:cNvPr>
          <p:cNvCxnSpPr>
            <a:cxnSpLocks/>
          </p:cNvCxnSpPr>
          <p:nvPr/>
        </p:nvCxnSpPr>
        <p:spPr>
          <a:xfrm>
            <a:off x="3753440" y="4317474"/>
            <a:ext cx="113278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C95CB1-D9D5-4023-AB92-BB478BE81E38}"/>
              </a:ext>
            </a:extLst>
          </p:cNvPr>
          <p:cNvCxnSpPr>
            <a:cxnSpLocks/>
          </p:cNvCxnSpPr>
          <p:nvPr/>
        </p:nvCxnSpPr>
        <p:spPr>
          <a:xfrm flipH="1" flipV="1">
            <a:off x="4273489" y="4369223"/>
            <a:ext cx="119402" cy="714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5592FD-65C1-48C0-B7AF-BC1FB3523250}"/>
              </a:ext>
            </a:extLst>
          </p:cNvPr>
          <p:cNvSpPr txBox="1"/>
          <p:nvPr/>
        </p:nvSpPr>
        <p:spPr>
          <a:xfrm>
            <a:off x="3753440" y="5084075"/>
            <a:ext cx="153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Window Size</a:t>
            </a:r>
            <a:endParaRPr lang="zh-CN" altLang="en-US" sz="16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A27F2C-3085-4230-9752-A4C68A72C272}"/>
              </a:ext>
            </a:extLst>
          </p:cNvPr>
          <p:cNvSpPr txBox="1"/>
          <p:nvPr/>
        </p:nvSpPr>
        <p:spPr>
          <a:xfrm>
            <a:off x="7565008" y="4846453"/>
            <a:ext cx="103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Time</a:t>
            </a:r>
            <a:endParaRPr lang="zh-CN" altLang="en-US" sz="16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F766F4-82A3-44EB-AD43-98EC9DD94040}"/>
              </a:ext>
            </a:extLst>
          </p:cNvPr>
          <p:cNvSpPr txBox="1"/>
          <p:nvPr/>
        </p:nvSpPr>
        <p:spPr>
          <a:xfrm>
            <a:off x="1333107" y="180961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1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D31E41-807F-4896-AA73-AC9A5633D09F}"/>
              </a:ext>
            </a:extLst>
          </p:cNvPr>
          <p:cNvSpPr txBox="1"/>
          <p:nvPr/>
        </p:nvSpPr>
        <p:spPr>
          <a:xfrm>
            <a:off x="1333107" y="267566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CE61F5-AC69-4403-BD4D-7DBC5AF0C9FF}"/>
              </a:ext>
            </a:extLst>
          </p:cNvPr>
          <p:cNvSpPr txBox="1"/>
          <p:nvPr/>
        </p:nvSpPr>
        <p:spPr>
          <a:xfrm>
            <a:off x="1333106" y="3420789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 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DDF810-8E41-425B-8B1B-82077C72401B}"/>
              </a:ext>
            </a:extLst>
          </p:cNvPr>
          <p:cNvSpPr txBox="1"/>
          <p:nvPr/>
        </p:nvSpPr>
        <p:spPr>
          <a:xfrm>
            <a:off x="2697638" y="1250704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1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4A730E-D118-4502-9CFB-92DB71C5C9CE}"/>
              </a:ext>
            </a:extLst>
          </p:cNvPr>
          <p:cNvSpPr txBox="1"/>
          <p:nvPr/>
        </p:nvSpPr>
        <p:spPr>
          <a:xfrm>
            <a:off x="3820996" y="125602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2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A4FC2E-69F1-42EF-BF0C-785E3C912068}"/>
              </a:ext>
            </a:extLst>
          </p:cNvPr>
          <p:cNvSpPr txBox="1"/>
          <p:nvPr/>
        </p:nvSpPr>
        <p:spPr>
          <a:xfrm>
            <a:off x="4916864" y="1256028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3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F7D8B3-6CED-4611-97A2-52E64679FF0E}"/>
              </a:ext>
            </a:extLst>
          </p:cNvPr>
          <p:cNvSpPr txBox="1"/>
          <p:nvPr/>
        </p:nvSpPr>
        <p:spPr>
          <a:xfrm>
            <a:off x="6027656" y="124412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4</a:t>
            </a:r>
            <a:endParaRPr lang="zh-CN" altLang="en-US" sz="1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3B4CBB-3D59-41D3-9A4D-CACB45AAAC68}"/>
              </a:ext>
            </a:extLst>
          </p:cNvPr>
          <p:cNvSpPr txBox="1"/>
          <p:nvPr/>
        </p:nvSpPr>
        <p:spPr>
          <a:xfrm>
            <a:off x="7040250" y="1259086"/>
            <a:ext cx="1036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Window 5</a:t>
            </a:r>
            <a:endParaRPr lang="zh-CN" altLang="en-US" sz="1400" b="1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5699378-8F81-46AD-BED7-52505E852FD7}"/>
              </a:ext>
            </a:extLst>
          </p:cNvPr>
          <p:cNvSpPr/>
          <p:nvPr/>
        </p:nvSpPr>
        <p:spPr>
          <a:xfrm>
            <a:off x="3065286" y="1894255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74F30CEA-A39F-426C-93A6-70F8A2D181C9}"/>
              </a:ext>
            </a:extLst>
          </p:cNvPr>
          <p:cNvSpPr/>
          <p:nvPr/>
        </p:nvSpPr>
        <p:spPr>
          <a:xfrm>
            <a:off x="2794258" y="1894256"/>
            <a:ext cx="152141" cy="171611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7EF6CAD8-B8ED-4DF6-A1E5-3347025DBF40}"/>
              </a:ext>
            </a:extLst>
          </p:cNvPr>
          <p:cNvSpPr/>
          <p:nvPr/>
        </p:nvSpPr>
        <p:spPr>
          <a:xfrm>
            <a:off x="4134439" y="18840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BF851717-42A8-498F-9F9C-88CFDD914E02}"/>
              </a:ext>
            </a:extLst>
          </p:cNvPr>
          <p:cNvSpPr/>
          <p:nvPr/>
        </p:nvSpPr>
        <p:spPr>
          <a:xfrm>
            <a:off x="4449455" y="189425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4EC38C19-DBEF-4136-831F-4A0296B58AFA}"/>
              </a:ext>
            </a:extLst>
          </p:cNvPr>
          <p:cNvSpPr/>
          <p:nvPr/>
        </p:nvSpPr>
        <p:spPr>
          <a:xfrm>
            <a:off x="5139183" y="1894252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337C908-B413-4B2A-B2D1-BCBFA2415ED9}"/>
              </a:ext>
            </a:extLst>
          </p:cNvPr>
          <p:cNvSpPr/>
          <p:nvPr/>
        </p:nvSpPr>
        <p:spPr>
          <a:xfrm>
            <a:off x="6777868" y="188246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5BF75D3-BE80-4D69-827F-5D6F93F36081}"/>
              </a:ext>
            </a:extLst>
          </p:cNvPr>
          <p:cNvSpPr/>
          <p:nvPr/>
        </p:nvSpPr>
        <p:spPr>
          <a:xfrm>
            <a:off x="6394516" y="189425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9C6D0E22-9C2D-4F0A-90F6-1C52B6B3742D}"/>
              </a:ext>
            </a:extLst>
          </p:cNvPr>
          <p:cNvSpPr/>
          <p:nvPr/>
        </p:nvSpPr>
        <p:spPr>
          <a:xfrm>
            <a:off x="6168272" y="1894257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ABA5004-4E65-427A-AA40-6FB43C45C174}"/>
              </a:ext>
            </a:extLst>
          </p:cNvPr>
          <p:cNvSpPr/>
          <p:nvPr/>
        </p:nvSpPr>
        <p:spPr>
          <a:xfrm>
            <a:off x="7732319" y="1894250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AA6AA3E9-2B9B-4662-9B83-A846D63BEFD6}"/>
              </a:ext>
            </a:extLst>
          </p:cNvPr>
          <p:cNvSpPr/>
          <p:nvPr/>
        </p:nvSpPr>
        <p:spPr>
          <a:xfrm>
            <a:off x="3171337" y="2751820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34CA7203-DD4A-4429-922F-BCE41C9B6B08}"/>
              </a:ext>
            </a:extLst>
          </p:cNvPr>
          <p:cNvSpPr/>
          <p:nvPr/>
        </p:nvSpPr>
        <p:spPr>
          <a:xfrm>
            <a:off x="3525631" y="276447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54674A3-C394-4F8B-AFB9-2159C8F4CAED}"/>
              </a:ext>
            </a:extLst>
          </p:cNvPr>
          <p:cNvSpPr/>
          <p:nvPr/>
        </p:nvSpPr>
        <p:spPr>
          <a:xfrm>
            <a:off x="3865775" y="275704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FDF14DB-B9AC-4AE6-A5D3-E32C1B2315CD}"/>
              </a:ext>
            </a:extLst>
          </p:cNvPr>
          <p:cNvSpPr/>
          <p:nvPr/>
        </p:nvSpPr>
        <p:spPr>
          <a:xfrm>
            <a:off x="4122663" y="275704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FAC6EDB2-AB8A-4206-856C-9CA20915890C}"/>
              </a:ext>
            </a:extLst>
          </p:cNvPr>
          <p:cNvSpPr/>
          <p:nvPr/>
        </p:nvSpPr>
        <p:spPr>
          <a:xfrm>
            <a:off x="5434546" y="27688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4BA3809B-4950-4344-A0C8-7BBE63B51FCD}"/>
              </a:ext>
            </a:extLst>
          </p:cNvPr>
          <p:cNvSpPr/>
          <p:nvPr/>
        </p:nvSpPr>
        <p:spPr>
          <a:xfrm>
            <a:off x="5134468" y="27688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62BC4D95-D8E8-4C82-BAC0-E9B52CE5E736}"/>
              </a:ext>
            </a:extLst>
          </p:cNvPr>
          <p:cNvSpPr/>
          <p:nvPr/>
        </p:nvSpPr>
        <p:spPr>
          <a:xfrm>
            <a:off x="6257830" y="2747604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B117058B-02A5-4019-B7B6-F57E41E2B2FA}"/>
              </a:ext>
            </a:extLst>
          </p:cNvPr>
          <p:cNvSpPr/>
          <p:nvPr/>
        </p:nvSpPr>
        <p:spPr>
          <a:xfrm>
            <a:off x="7777121" y="274760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68A9B1F4-87E1-4290-8CC9-AA9BB95C4379}"/>
              </a:ext>
            </a:extLst>
          </p:cNvPr>
          <p:cNvSpPr/>
          <p:nvPr/>
        </p:nvSpPr>
        <p:spPr>
          <a:xfrm>
            <a:off x="7544593" y="2747604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43428BEA-35F6-4EDF-9E33-1D29B83FA12B}"/>
              </a:ext>
            </a:extLst>
          </p:cNvPr>
          <p:cNvSpPr/>
          <p:nvPr/>
        </p:nvSpPr>
        <p:spPr>
          <a:xfrm>
            <a:off x="7279064" y="2757049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B1BB9C3D-E3E8-4977-8743-54C8D0EF62ED}"/>
              </a:ext>
            </a:extLst>
          </p:cNvPr>
          <p:cNvSpPr/>
          <p:nvPr/>
        </p:nvSpPr>
        <p:spPr>
          <a:xfrm>
            <a:off x="2835118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FA535D4B-8857-40B4-A887-DF3A80A694F7}"/>
              </a:ext>
            </a:extLst>
          </p:cNvPr>
          <p:cNvSpPr/>
          <p:nvPr/>
        </p:nvSpPr>
        <p:spPr>
          <a:xfrm>
            <a:off x="3922335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307C51A-3CDD-4A78-90CB-6DCBFA8C5CC8}"/>
              </a:ext>
            </a:extLst>
          </p:cNvPr>
          <p:cNvSpPr/>
          <p:nvPr/>
        </p:nvSpPr>
        <p:spPr>
          <a:xfrm>
            <a:off x="4182364" y="3505428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5B5CF261-4167-4D1D-B7A7-D1CA42335946}"/>
              </a:ext>
            </a:extLst>
          </p:cNvPr>
          <p:cNvSpPr/>
          <p:nvPr/>
        </p:nvSpPr>
        <p:spPr>
          <a:xfrm>
            <a:off x="4515446" y="3503413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630F5ED6-CE98-49C6-A9AB-FCB2E724893E}"/>
              </a:ext>
            </a:extLst>
          </p:cNvPr>
          <p:cNvSpPr/>
          <p:nvPr/>
        </p:nvSpPr>
        <p:spPr>
          <a:xfrm>
            <a:off x="6418089" y="3503412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3FD32B6E-D89B-4521-9D5E-9BA19C70D1EC}"/>
              </a:ext>
            </a:extLst>
          </p:cNvPr>
          <p:cNvSpPr/>
          <p:nvPr/>
        </p:nvSpPr>
        <p:spPr>
          <a:xfrm>
            <a:off x="6715029" y="3503411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07118A32-72CB-449C-82FC-32F2B6F4A766}"/>
              </a:ext>
            </a:extLst>
          </p:cNvPr>
          <p:cNvSpPr/>
          <p:nvPr/>
        </p:nvSpPr>
        <p:spPr>
          <a:xfrm>
            <a:off x="7189519" y="3498866"/>
            <a:ext cx="150826" cy="169275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9213</TotalTime>
  <Words>19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316</cp:revision>
  <dcterms:created xsi:type="dcterms:W3CDTF">2018-10-23T04:04:46Z</dcterms:created>
  <dcterms:modified xsi:type="dcterms:W3CDTF">2019-02-14T01:56:48Z</dcterms:modified>
</cp:coreProperties>
</file>