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4" r:id="rId3"/>
    <p:sldId id="316" r:id="rId4"/>
    <p:sldId id="317" r:id="rId5"/>
    <p:sldId id="319" r:id="rId6"/>
    <p:sldId id="318" r:id="rId7"/>
    <p:sldId id="312" r:id="rId8"/>
    <p:sldId id="315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6420" autoAdjust="0"/>
  </p:normalViewPr>
  <p:slideViewPr>
    <p:cSldViewPr snapToGrid="0" snapToObjects="1">
      <p:cViewPr varScale="1">
        <p:scale>
          <a:sx n="67" d="100"/>
          <a:sy n="67" d="100"/>
        </p:scale>
        <p:origin x="7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305336" y="12409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64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electric_power_slope.png</a:t>
            </a:r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EF61B9-EB4B-4048-9D4D-24885ED49DEB}"/>
              </a:ext>
            </a:extLst>
          </p:cNvPr>
          <p:cNvGrpSpPr/>
          <p:nvPr/>
        </p:nvGrpSpPr>
        <p:grpSpPr>
          <a:xfrm>
            <a:off x="1785705" y="1113915"/>
            <a:ext cx="7768827" cy="4201630"/>
            <a:chOff x="1733390" y="1113915"/>
            <a:chExt cx="7768827" cy="420163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546" y="3849225"/>
              <a:ext cx="1795263" cy="54463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16118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33391" y="371994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6015828" y="313285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35256" y="425232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401049"/>
              <a:ext cx="2621861" cy="61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2740350"/>
              <a:ext cx="3271594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693097"/>
              <a:ext cx="8496" cy="22871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09784" y="4325115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5854493" y="2747181"/>
              <a:ext cx="120747" cy="10830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6296" y="2734254"/>
              <a:ext cx="732454" cy="1125022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30" y="2372680"/>
              <a:ext cx="1387781" cy="361574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6311CA6-668D-4D35-B00A-B0AA3D4DB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84" y="3813118"/>
              <a:ext cx="1" cy="116711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288F44-F00E-4029-B635-1B06A8E96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3830247"/>
              <a:ext cx="3304551" cy="409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934687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5605351" y="5007768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012126" y="378167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5700789" y="2682288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8D7F28-E45E-4CD4-9EAF-EA5921092F0E}"/>
                </a:ext>
              </a:extLst>
            </p:cNvPr>
            <p:cNvSpPr txBox="1"/>
            <p:nvPr/>
          </p:nvSpPr>
          <p:spPr>
            <a:xfrm>
              <a:off x="6109076" y="3765441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613C58-F5BB-440C-AF21-5C748E114F09}"/>
                </a:ext>
              </a:extLst>
            </p:cNvPr>
            <p:cNvSpPr txBox="1"/>
            <p:nvPr/>
          </p:nvSpPr>
          <p:spPr>
            <a:xfrm>
              <a:off x="5060008" y="4115893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14BAE497-F93D-46B6-B7E0-403AED01D06F}"/>
                </a:ext>
              </a:extLst>
            </p:cNvPr>
            <p:cNvSpPr/>
            <p:nvPr/>
          </p:nvSpPr>
          <p:spPr>
            <a:xfrm rot="5400000">
              <a:off x="5326566" y="3723593"/>
              <a:ext cx="185218" cy="65620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73FD72-9D4C-4AFE-8A2E-06A6129276AE}"/>
                </a:ext>
              </a:extLst>
            </p:cNvPr>
            <p:cNvSpPr txBox="1"/>
            <p:nvPr/>
          </p:nvSpPr>
          <p:spPr>
            <a:xfrm>
              <a:off x="1733390" y="264452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5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electric_power_minus_slope.png</a:t>
            </a:r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C69D22-4F11-411C-B293-5846C0AE72F5}"/>
              </a:ext>
            </a:extLst>
          </p:cNvPr>
          <p:cNvGrpSpPr/>
          <p:nvPr/>
        </p:nvGrpSpPr>
        <p:grpSpPr>
          <a:xfrm>
            <a:off x="1708020" y="1113915"/>
            <a:ext cx="7794197" cy="4219781"/>
            <a:chOff x="1708020" y="1113915"/>
            <a:chExt cx="7794197" cy="421978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66" y="3905080"/>
              <a:ext cx="0" cy="10751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3883063"/>
              <a:ext cx="3988012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2962106"/>
              <a:ext cx="2484935" cy="144510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44659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08020" y="2851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08022" y="426115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93856"/>
              <a:ext cx="826598" cy="133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269" y="2967349"/>
              <a:ext cx="3333429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994299"/>
              <a:ext cx="8496" cy="19859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 flipH="1">
              <a:off x="5536193" y="2988258"/>
              <a:ext cx="169709" cy="8735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>
              <a:off x="5741377" y="2948613"/>
              <a:ext cx="649904" cy="955176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1324" y="3429000"/>
              <a:ext cx="1076618" cy="468887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5572108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247204" y="500793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680162" y="290404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6334723" y="383223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4656792" y="2502550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627332" y="4096920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5961463" y="3792630"/>
              <a:ext cx="206951" cy="613054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4708448" y="3434499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708021" y="3715864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55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electric_power_logic_1.png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9B266-E349-449C-8959-08D4FEA5E01B}"/>
              </a:ext>
            </a:extLst>
          </p:cNvPr>
          <p:cNvGrpSpPr/>
          <p:nvPr/>
        </p:nvGrpSpPr>
        <p:grpSpPr>
          <a:xfrm>
            <a:off x="1051290" y="1113915"/>
            <a:ext cx="8450927" cy="4221015"/>
            <a:chOff x="1051290" y="1113915"/>
            <a:chExt cx="8450927" cy="422101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679915" y="285623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679915" y="423232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051290" y="3526584"/>
              <a:ext cx="1576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 / 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D801EC7-8646-4690-91A9-91E522EC247B}"/>
                </a:ext>
              </a:extLst>
            </p:cNvPr>
            <p:cNvCxnSpPr>
              <a:cxnSpLocks/>
              <a:stCxn id="32" idx="7"/>
              <a:endCxn id="33" idx="2"/>
            </p:cNvCxnSpPr>
            <p:nvPr/>
          </p:nvCxnSpPr>
          <p:spPr>
            <a:xfrm flipV="1">
              <a:off x="4923573" y="3005953"/>
              <a:ext cx="2555333" cy="6166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32052"/>
              <a:ext cx="3993" cy="135448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646110"/>
              <a:ext cx="5104289" cy="173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70417"/>
              <a:ext cx="1631817" cy="73679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86218"/>
              <a:ext cx="2499424" cy="2099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2994299"/>
              <a:ext cx="5129927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676" y="3707501"/>
              <a:ext cx="2417" cy="127273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614278" y="3005756"/>
              <a:ext cx="113116" cy="6168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026" y="3017605"/>
              <a:ext cx="1354170" cy="6355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4827022" y="360560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5021763" y="2542396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845708" y="389001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6125566" y="2496148"/>
              <a:ext cx="172455" cy="260088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7749650" y="3181511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4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electric_power_logic_2.png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EC66E-85DE-46D3-AD2C-1CBBA674E987}"/>
              </a:ext>
            </a:extLst>
          </p:cNvPr>
          <p:cNvGrpSpPr/>
          <p:nvPr/>
        </p:nvGrpSpPr>
        <p:grpSpPr>
          <a:xfrm>
            <a:off x="2133224" y="1113915"/>
            <a:ext cx="7368993" cy="4336988"/>
            <a:chOff x="2133224" y="1113915"/>
            <a:chExt cx="7368993" cy="4336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221E711-7417-4D47-A078-00F2029B3375}"/>
                </a:ext>
              </a:extLst>
            </p:cNvPr>
            <p:cNvGrpSpPr/>
            <p:nvPr/>
          </p:nvGrpSpPr>
          <p:grpSpPr>
            <a:xfrm>
              <a:off x="2133224" y="1113915"/>
              <a:ext cx="7368993" cy="4336988"/>
              <a:chOff x="2133224" y="1113915"/>
              <a:chExt cx="7368993" cy="4336988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DF0DF8F-963F-450E-9BE2-66BFB9FE7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578" y="3065711"/>
                <a:ext cx="3647473" cy="1305410"/>
              </a:xfrm>
              <a:prstGeom prst="line">
                <a:avLst/>
              </a:prstGeom>
              <a:ln w="1905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162">
                <a:extLst>
                  <a:ext uri="{FF2B5EF4-FFF2-40B4-BE49-F238E27FC236}">
                    <a16:creationId xmlns:a16="http://schemas.microsoft.com/office/drawing/2014/main" id="{EFE36EB3-FB49-45F4-877E-B2C8EBAB5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4993726"/>
                <a:ext cx="6057320" cy="8888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162">
                <a:extLst>
                  <a:ext uri="{FF2B5EF4-FFF2-40B4-BE49-F238E27FC236}">
                    <a16:creationId xmlns:a16="http://schemas.microsoft.com/office/drawing/2014/main" id="{A69BEB5B-0897-4C6C-9EAF-CAC3C377C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1498858"/>
                <a:ext cx="0" cy="350375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F124729-F0CF-4F07-834D-1553534F6820}"/>
                  </a:ext>
                </a:extLst>
              </p:cNvPr>
              <p:cNvSpPr txBox="1"/>
              <p:nvPr/>
            </p:nvSpPr>
            <p:spPr>
              <a:xfrm>
                <a:off x="8465268" y="4832643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Time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E6EE703-C252-476D-BDC9-66AAE159E735}"/>
                  </a:ext>
                </a:extLst>
              </p:cNvPr>
              <p:cNvSpPr txBox="1"/>
              <p:nvPr/>
            </p:nvSpPr>
            <p:spPr>
              <a:xfrm>
                <a:off x="3095493" y="5045037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C80DFDE4-439A-41A0-9F50-EAC1AC0D7DC6}"/>
                  </a:ext>
                </a:extLst>
              </p:cNvPr>
              <p:cNvSpPr txBox="1"/>
              <p:nvPr/>
            </p:nvSpPr>
            <p:spPr>
              <a:xfrm>
                <a:off x="2133224" y="1113915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CE92CFC-A1E4-4C9F-B273-C45E10357090}"/>
                  </a:ext>
                </a:extLst>
              </p:cNvPr>
              <p:cNvSpPr txBox="1"/>
              <p:nvPr/>
            </p:nvSpPr>
            <p:spPr>
              <a:xfrm>
                <a:off x="6857028" y="5043426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79AFB6B-F741-4354-8C1A-E738AC14A41B}"/>
                  </a:ext>
                </a:extLst>
              </p:cNvPr>
              <p:cNvSpPr txBox="1"/>
              <p:nvPr/>
            </p:nvSpPr>
            <p:spPr>
              <a:xfrm>
                <a:off x="6708694" y="2659512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4B6D010-C90E-45D3-8B95-CA4C1E5AD744}"/>
                  </a:ext>
                </a:extLst>
              </p:cNvPr>
              <p:cNvSpPr txBox="1"/>
              <p:nvPr/>
            </p:nvSpPr>
            <p:spPr>
              <a:xfrm>
                <a:off x="4799695" y="5143126"/>
                <a:ext cx="1260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383B55"/>
                    </a:solidFill>
                    <a:latin typeface="Helvetica" pitchFamily="2" charset="0"/>
                  </a:rPr>
                  <a:t>当日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0</a:t>
                </a:r>
                <a:r>
                  <a:rPr lang="zh-CN" altLang="en-US" sz="1400" dirty="0">
                    <a:solidFill>
                      <a:srgbClr val="383B55"/>
                    </a:solidFill>
                    <a:latin typeface="Helvetica" pitchFamily="2" charset="0"/>
                  </a:rPr>
                  <a:t>点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 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B213412-C015-45CB-8A44-B0B64E18BE0B}"/>
                  </a:ext>
                </a:extLst>
              </p:cNvPr>
              <p:cNvSpPr txBox="1"/>
              <p:nvPr/>
            </p:nvSpPr>
            <p:spPr>
              <a:xfrm>
                <a:off x="2942336" y="3997899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70CE16C6-DC1D-40C4-9BBD-3B969754D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1763" y="4386218"/>
                <a:ext cx="9432" cy="600314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36CBF3A-B1BA-41BA-BEA3-EFD508A4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1929" y="3047831"/>
                <a:ext cx="43316" cy="1938702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EAA77F0-ADD8-4C6E-875B-AFA2F39D9DC1}"/>
                  </a:ext>
                </a:extLst>
              </p:cNvPr>
              <p:cNvSpPr/>
              <p:nvPr/>
            </p:nvSpPr>
            <p:spPr>
              <a:xfrm>
                <a:off x="3199425" y="4335793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4A8BC9D-1FC8-413B-95A4-9C26EFB70BBF}"/>
                  </a:ext>
                </a:extLst>
              </p:cNvPr>
              <p:cNvSpPr/>
              <p:nvPr/>
            </p:nvSpPr>
            <p:spPr>
              <a:xfrm>
                <a:off x="6943449" y="2989327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6C93585-9F18-439C-8310-5ADB67C198CF}"/>
                </a:ext>
              </a:extLst>
            </p:cNvPr>
            <p:cNvSpPr/>
            <p:nvPr/>
          </p:nvSpPr>
          <p:spPr>
            <a:xfrm>
              <a:off x="5116343" y="4944555"/>
              <a:ext cx="113116" cy="11612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43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electric_power_logic_3.png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9B266-E349-449C-8959-08D4FEA5E01B}"/>
              </a:ext>
            </a:extLst>
          </p:cNvPr>
          <p:cNvGrpSpPr/>
          <p:nvPr/>
        </p:nvGrpSpPr>
        <p:grpSpPr>
          <a:xfrm>
            <a:off x="2188497" y="1564640"/>
            <a:ext cx="7313720" cy="3770290"/>
            <a:chOff x="2188497" y="1564640"/>
            <a:chExt cx="7313720" cy="377029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49536"/>
              <a:ext cx="3994" cy="133699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4386218"/>
              <a:ext cx="1575259" cy="2099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876425"/>
              <a:ext cx="0" cy="3126193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88497" y="1564640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8094" y="3017605"/>
              <a:ext cx="58927" cy="1962628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4809121" y="431674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7021" y="3017605"/>
              <a:ext cx="1316175" cy="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0957837-DB0A-42FB-B63A-EB9173B64989}"/>
              </a:ext>
            </a:extLst>
          </p:cNvPr>
          <p:cNvSpPr txBox="1"/>
          <p:nvPr/>
        </p:nvSpPr>
        <p:spPr>
          <a:xfrm>
            <a:off x="4499606" y="4052784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P1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3A0D5B-F048-4933-AD40-99BE4A4B9506}"/>
              </a:ext>
            </a:extLst>
          </p:cNvPr>
          <p:cNvSpPr txBox="1"/>
          <p:nvPr/>
        </p:nvSpPr>
        <p:spPr>
          <a:xfrm>
            <a:off x="5794390" y="3375185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P2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995D7C-DDF3-425A-AE99-F1849EABC2AD}"/>
              </a:ext>
            </a:extLst>
          </p:cNvPr>
          <p:cNvSpPr txBox="1"/>
          <p:nvPr/>
        </p:nvSpPr>
        <p:spPr>
          <a:xfrm>
            <a:off x="7169391" y="2706182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P3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37E8AF-8CB3-47F9-84B3-68130B55ED06}"/>
              </a:ext>
            </a:extLst>
          </p:cNvPr>
          <p:cNvCxnSpPr>
            <a:cxnSpLocks/>
          </p:cNvCxnSpPr>
          <p:nvPr/>
        </p:nvCxnSpPr>
        <p:spPr>
          <a:xfrm>
            <a:off x="3280390" y="4638441"/>
            <a:ext cx="332839" cy="3503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AFD136-6FFB-460B-86EA-FBE37471C3E3}"/>
              </a:ext>
            </a:extLst>
          </p:cNvPr>
          <p:cNvCxnSpPr>
            <a:cxnSpLocks/>
          </p:cNvCxnSpPr>
          <p:nvPr/>
        </p:nvCxnSpPr>
        <p:spPr>
          <a:xfrm>
            <a:off x="3436440" y="4394118"/>
            <a:ext cx="521970" cy="59159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8FEC45E-11E6-439E-9C79-7CE0DC91532D}"/>
              </a:ext>
            </a:extLst>
          </p:cNvPr>
          <p:cNvCxnSpPr>
            <a:cxnSpLocks/>
          </p:cNvCxnSpPr>
          <p:nvPr/>
        </p:nvCxnSpPr>
        <p:spPr>
          <a:xfrm>
            <a:off x="3297140" y="4467646"/>
            <a:ext cx="491337" cy="5130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A969457-86E2-458B-93D4-0FFDB1D11F04}"/>
              </a:ext>
            </a:extLst>
          </p:cNvPr>
          <p:cNvCxnSpPr>
            <a:cxnSpLocks/>
          </p:cNvCxnSpPr>
          <p:nvPr/>
        </p:nvCxnSpPr>
        <p:spPr>
          <a:xfrm>
            <a:off x="3661656" y="4401929"/>
            <a:ext cx="471928" cy="57878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6AC6AF-E5B1-4CD7-A80E-98DE967D563D}"/>
              </a:ext>
            </a:extLst>
          </p:cNvPr>
          <p:cNvCxnSpPr>
            <a:cxnSpLocks/>
          </p:cNvCxnSpPr>
          <p:nvPr/>
        </p:nvCxnSpPr>
        <p:spPr>
          <a:xfrm>
            <a:off x="3852005" y="4379075"/>
            <a:ext cx="454609" cy="5889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F8A2AA3-143E-4F98-A534-25217D5632FD}"/>
              </a:ext>
            </a:extLst>
          </p:cNvPr>
          <p:cNvCxnSpPr>
            <a:cxnSpLocks/>
          </p:cNvCxnSpPr>
          <p:nvPr/>
        </p:nvCxnSpPr>
        <p:spPr>
          <a:xfrm>
            <a:off x="4069652" y="4381191"/>
            <a:ext cx="452141" cy="6364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E72408E-B20D-4438-A962-1F6BD6C0C1F0}"/>
              </a:ext>
            </a:extLst>
          </p:cNvPr>
          <p:cNvCxnSpPr>
            <a:cxnSpLocks/>
          </p:cNvCxnSpPr>
          <p:nvPr/>
        </p:nvCxnSpPr>
        <p:spPr>
          <a:xfrm>
            <a:off x="3260883" y="4817233"/>
            <a:ext cx="178002" cy="17669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6B45F12-7BA9-4B0B-82FC-6952B980EEB6}"/>
              </a:ext>
            </a:extLst>
          </p:cNvPr>
          <p:cNvCxnSpPr>
            <a:cxnSpLocks/>
          </p:cNvCxnSpPr>
          <p:nvPr/>
        </p:nvCxnSpPr>
        <p:spPr>
          <a:xfrm>
            <a:off x="4289416" y="4401544"/>
            <a:ext cx="399012" cy="57674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AF8B29-B28A-4ECE-BA23-524432276E3F}"/>
              </a:ext>
            </a:extLst>
          </p:cNvPr>
          <p:cNvCxnSpPr>
            <a:cxnSpLocks/>
          </p:cNvCxnSpPr>
          <p:nvPr/>
        </p:nvCxnSpPr>
        <p:spPr>
          <a:xfrm>
            <a:off x="4472174" y="4390716"/>
            <a:ext cx="364373" cy="5773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BDB8C1C-432F-4BC4-ACF4-2C2A41F0AFC4}"/>
              </a:ext>
            </a:extLst>
          </p:cNvPr>
          <p:cNvCxnSpPr>
            <a:cxnSpLocks/>
          </p:cNvCxnSpPr>
          <p:nvPr/>
        </p:nvCxnSpPr>
        <p:spPr>
          <a:xfrm>
            <a:off x="4652687" y="4374806"/>
            <a:ext cx="223322" cy="3444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2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electric_power_logic_4.png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9B266-E349-449C-8959-08D4FEA5E01B}"/>
              </a:ext>
            </a:extLst>
          </p:cNvPr>
          <p:cNvGrpSpPr/>
          <p:nvPr/>
        </p:nvGrpSpPr>
        <p:grpSpPr>
          <a:xfrm>
            <a:off x="2188497" y="1564640"/>
            <a:ext cx="7313720" cy="3770290"/>
            <a:chOff x="2188497" y="1564640"/>
            <a:chExt cx="7313720" cy="377029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49536"/>
              <a:ext cx="3994" cy="133699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66403"/>
              <a:ext cx="1643792" cy="740809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876425"/>
              <a:ext cx="0" cy="3126193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88497" y="1564640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 flipV="1">
              <a:off x="6158094" y="3696090"/>
              <a:ext cx="2369" cy="128414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4828171" y="360236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781" y="3017605"/>
              <a:ext cx="1321415" cy="6126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0957837-DB0A-42FB-B63A-EB9173B64989}"/>
              </a:ext>
            </a:extLst>
          </p:cNvPr>
          <p:cNvSpPr txBox="1"/>
          <p:nvPr/>
        </p:nvSpPr>
        <p:spPr>
          <a:xfrm>
            <a:off x="4654360" y="3344458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P2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3A0D5B-F048-4933-AD40-99BE4A4B9506}"/>
              </a:ext>
            </a:extLst>
          </p:cNvPr>
          <p:cNvSpPr txBox="1"/>
          <p:nvPr/>
        </p:nvSpPr>
        <p:spPr>
          <a:xfrm>
            <a:off x="5794390" y="3375185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P3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995D7C-DDF3-425A-AE99-F1849EABC2AD}"/>
              </a:ext>
            </a:extLst>
          </p:cNvPr>
          <p:cNvSpPr txBox="1"/>
          <p:nvPr/>
        </p:nvSpPr>
        <p:spPr>
          <a:xfrm>
            <a:off x="7169391" y="2706182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P4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37E8AF-8CB3-47F9-84B3-68130B55ED06}"/>
              </a:ext>
            </a:extLst>
          </p:cNvPr>
          <p:cNvCxnSpPr>
            <a:cxnSpLocks/>
          </p:cNvCxnSpPr>
          <p:nvPr/>
        </p:nvCxnSpPr>
        <p:spPr>
          <a:xfrm>
            <a:off x="3280390" y="4638441"/>
            <a:ext cx="332839" cy="3503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AFD136-6FFB-460B-86EA-FBE37471C3E3}"/>
              </a:ext>
            </a:extLst>
          </p:cNvPr>
          <p:cNvCxnSpPr>
            <a:cxnSpLocks/>
          </p:cNvCxnSpPr>
          <p:nvPr/>
        </p:nvCxnSpPr>
        <p:spPr>
          <a:xfrm>
            <a:off x="3406739" y="4346391"/>
            <a:ext cx="536274" cy="6343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8FEC45E-11E6-439E-9C79-7CE0DC91532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5947" y="4434912"/>
            <a:ext cx="492530" cy="5458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A969457-86E2-458B-93D4-0FFDB1D11F04}"/>
              </a:ext>
            </a:extLst>
          </p:cNvPr>
          <p:cNvCxnSpPr>
            <a:cxnSpLocks/>
          </p:cNvCxnSpPr>
          <p:nvPr/>
        </p:nvCxnSpPr>
        <p:spPr>
          <a:xfrm>
            <a:off x="3541130" y="4292087"/>
            <a:ext cx="614707" cy="71692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6AC6AF-E5B1-4CD7-A80E-98DE967D563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697425" y="4223502"/>
            <a:ext cx="624956" cy="76719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F8A2AA3-143E-4F98-A534-25217D5632FD}"/>
              </a:ext>
            </a:extLst>
          </p:cNvPr>
          <p:cNvCxnSpPr>
            <a:cxnSpLocks/>
          </p:cNvCxnSpPr>
          <p:nvPr/>
        </p:nvCxnSpPr>
        <p:spPr>
          <a:xfrm>
            <a:off x="3866229" y="4148033"/>
            <a:ext cx="632168" cy="8545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E72408E-B20D-4438-A962-1F6BD6C0C1F0}"/>
              </a:ext>
            </a:extLst>
          </p:cNvPr>
          <p:cNvCxnSpPr>
            <a:cxnSpLocks/>
          </p:cNvCxnSpPr>
          <p:nvPr/>
        </p:nvCxnSpPr>
        <p:spPr>
          <a:xfrm>
            <a:off x="3260883" y="4817233"/>
            <a:ext cx="178002" cy="17669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6B45F12-7BA9-4B0B-82FC-6952B980EEB6}"/>
              </a:ext>
            </a:extLst>
          </p:cNvPr>
          <p:cNvCxnSpPr>
            <a:cxnSpLocks/>
          </p:cNvCxnSpPr>
          <p:nvPr/>
        </p:nvCxnSpPr>
        <p:spPr>
          <a:xfrm>
            <a:off x="4007333" y="4069613"/>
            <a:ext cx="671570" cy="90867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AF8B29-B28A-4ECE-BA23-524432276E3F}"/>
              </a:ext>
            </a:extLst>
          </p:cNvPr>
          <p:cNvCxnSpPr>
            <a:cxnSpLocks/>
          </p:cNvCxnSpPr>
          <p:nvPr/>
        </p:nvCxnSpPr>
        <p:spPr>
          <a:xfrm>
            <a:off x="4184937" y="3997578"/>
            <a:ext cx="673708" cy="9728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BDB8C1C-432F-4BC4-ACF4-2C2A41F0AFC4}"/>
              </a:ext>
            </a:extLst>
          </p:cNvPr>
          <p:cNvCxnSpPr>
            <a:cxnSpLocks/>
          </p:cNvCxnSpPr>
          <p:nvPr/>
        </p:nvCxnSpPr>
        <p:spPr>
          <a:xfrm>
            <a:off x="4322381" y="3912094"/>
            <a:ext cx="547830" cy="8492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0056FFB-7CC0-4BBD-8DA4-6952DA1326E7}"/>
              </a:ext>
            </a:extLst>
          </p:cNvPr>
          <p:cNvSpPr txBox="1"/>
          <p:nvPr/>
        </p:nvSpPr>
        <p:spPr>
          <a:xfrm>
            <a:off x="3078395" y="4069613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P1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25F4EDD-FA61-45F3-B2B1-E3F30C05E4F0}"/>
              </a:ext>
            </a:extLst>
          </p:cNvPr>
          <p:cNvSpPr/>
          <p:nvPr/>
        </p:nvSpPr>
        <p:spPr>
          <a:xfrm>
            <a:off x="3199396" y="4335794"/>
            <a:ext cx="113116" cy="1161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52332C-76EB-44A3-8A6F-8575D1B46261}"/>
              </a:ext>
            </a:extLst>
          </p:cNvPr>
          <p:cNvCxnSpPr>
            <a:cxnSpLocks/>
          </p:cNvCxnSpPr>
          <p:nvPr/>
        </p:nvCxnSpPr>
        <p:spPr>
          <a:xfrm>
            <a:off x="4473783" y="3873822"/>
            <a:ext cx="403794" cy="6188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30AACF4-3B27-4B3A-88BF-7674C36064E6}"/>
              </a:ext>
            </a:extLst>
          </p:cNvPr>
          <p:cNvCxnSpPr>
            <a:cxnSpLocks/>
          </p:cNvCxnSpPr>
          <p:nvPr/>
        </p:nvCxnSpPr>
        <p:spPr>
          <a:xfrm>
            <a:off x="4610966" y="3813318"/>
            <a:ext cx="266611" cy="44698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A5FA6D8-E91F-40A6-BEAB-2C7669505C60}"/>
              </a:ext>
            </a:extLst>
          </p:cNvPr>
          <p:cNvCxnSpPr>
            <a:cxnSpLocks/>
          </p:cNvCxnSpPr>
          <p:nvPr/>
        </p:nvCxnSpPr>
        <p:spPr>
          <a:xfrm>
            <a:off x="4726892" y="3740339"/>
            <a:ext cx="157837" cy="24937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3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electric_power_logic_5.png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9B266-E349-449C-8959-08D4FEA5E01B}"/>
              </a:ext>
            </a:extLst>
          </p:cNvPr>
          <p:cNvGrpSpPr/>
          <p:nvPr/>
        </p:nvGrpSpPr>
        <p:grpSpPr>
          <a:xfrm>
            <a:off x="2188497" y="1564640"/>
            <a:ext cx="7313720" cy="3770290"/>
            <a:chOff x="2188497" y="1564640"/>
            <a:chExt cx="7313720" cy="377029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49536"/>
              <a:ext cx="3994" cy="133699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66403"/>
              <a:ext cx="1643792" cy="740809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876425"/>
              <a:ext cx="0" cy="3126193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88497" y="1564640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6701" y="4039791"/>
              <a:ext cx="14494" cy="946741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 flipV="1">
              <a:off x="6158094" y="3696090"/>
              <a:ext cx="2369" cy="128414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4828171" y="360236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781" y="3017605"/>
              <a:ext cx="1321415" cy="6126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0957837-DB0A-42FB-B63A-EB9173B64989}"/>
              </a:ext>
            </a:extLst>
          </p:cNvPr>
          <p:cNvSpPr txBox="1"/>
          <p:nvPr/>
        </p:nvSpPr>
        <p:spPr>
          <a:xfrm>
            <a:off x="4654360" y="3344458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P2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3A0D5B-F048-4933-AD40-99BE4A4B9506}"/>
              </a:ext>
            </a:extLst>
          </p:cNvPr>
          <p:cNvSpPr txBox="1"/>
          <p:nvPr/>
        </p:nvSpPr>
        <p:spPr>
          <a:xfrm>
            <a:off x="5794390" y="3375185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P3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995D7C-DDF3-425A-AE99-F1849EABC2AD}"/>
              </a:ext>
            </a:extLst>
          </p:cNvPr>
          <p:cNvSpPr txBox="1"/>
          <p:nvPr/>
        </p:nvSpPr>
        <p:spPr>
          <a:xfrm>
            <a:off x="7169391" y="2706182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P4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37E8AF-8CB3-47F9-84B3-68130B55ED06}"/>
              </a:ext>
            </a:extLst>
          </p:cNvPr>
          <p:cNvCxnSpPr>
            <a:cxnSpLocks/>
          </p:cNvCxnSpPr>
          <p:nvPr/>
        </p:nvCxnSpPr>
        <p:spPr>
          <a:xfrm>
            <a:off x="3280390" y="4638441"/>
            <a:ext cx="332839" cy="3503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AFD136-6FFB-460B-86EA-FBE37471C3E3}"/>
              </a:ext>
            </a:extLst>
          </p:cNvPr>
          <p:cNvCxnSpPr>
            <a:cxnSpLocks/>
          </p:cNvCxnSpPr>
          <p:nvPr/>
        </p:nvCxnSpPr>
        <p:spPr>
          <a:xfrm>
            <a:off x="3265609" y="4116251"/>
            <a:ext cx="677404" cy="8644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8FEC45E-11E6-439E-9C79-7CE0DC91532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5947" y="4434912"/>
            <a:ext cx="492530" cy="5458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A969457-86E2-458B-93D4-0FFDB1D11F04}"/>
              </a:ext>
            </a:extLst>
          </p:cNvPr>
          <p:cNvCxnSpPr>
            <a:cxnSpLocks/>
          </p:cNvCxnSpPr>
          <p:nvPr/>
        </p:nvCxnSpPr>
        <p:spPr>
          <a:xfrm>
            <a:off x="3395747" y="4049322"/>
            <a:ext cx="760090" cy="95969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6AC6AF-E5B1-4CD7-A80E-98DE967D563D}"/>
              </a:ext>
            </a:extLst>
          </p:cNvPr>
          <p:cNvCxnSpPr>
            <a:cxnSpLocks/>
          </p:cNvCxnSpPr>
          <p:nvPr/>
        </p:nvCxnSpPr>
        <p:spPr>
          <a:xfrm>
            <a:off x="3619900" y="4049322"/>
            <a:ext cx="703325" cy="93780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F8A2AA3-143E-4F98-A534-25217D5632FD}"/>
              </a:ext>
            </a:extLst>
          </p:cNvPr>
          <p:cNvCxnSpPr>
            <a:cxnSpLocks/>
          </p:cNvCxnSpPr>
          <p:nvPr/>
        </p:nvCxnSpPr>
        <p:spPr>
          <a:xfrm>
            <a:off x="3832287" y="4077311"/>
            <a:ext cx="666110" cy="9253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E72408E-B20D-4438-A962-1F6BD6C0C1F0}"/>
              </a:ext>
            </a:extLst>
          </p:cNvPr>
          <p:cNvCxnSpPr>
            <a:cxnSpLocks/>
          </p:cNvCxnSpPr>
          <p:nvPr/>
        </p:nvCxnSpPr>
        <p:spPr>
          <a:xfrm>
            <a:off x="3260883" y="4817233"/>
            <a:ext cx="178002" cy="17669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6B45F12-7BA9-4B0B-82FC-6952B980EEB6}"/>
              </a:ext>
            </a:extLst>
          </p:cNvPr>
          <p:cNvCxnSpPr>
            <a:cxnSpLocks/>
          </p:cNvCxnSpPr>
          <p:nvPr/>
        </p:nvCxnSpPr>
        <p:spPr>
          <a:xfrm>
            <a:off x="4007333" y="4069613"/>
            <a:ext cx="671570" cy="90867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AF8B29-B28A-4ECE-BA23-524432276E3F}"/>
              </a:ext>
            </a:extLst>
          </p:cNvPr>
          <p:cNvCxnSpPr>
            <a:cxnSpLocks/>
          </p:cNvCxnSpPr>
          <p:nvPr/>
        </p:nvCxnSpPr>
        <p:spPr>
          <a:xfrm>
            <a:off x="4184937" y="3997578"/>
            <a:ext cx="673708" cy="9728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BDB8C1C-432F-4BC4-ACF4-2C2A41F0AFC4}"/>
              </a:ext>
            </a:extLst>
          </p:cNvPr>
          <p:cNvCxnSpPr>
            <a:cxnSpLocks/>
          </p:cNvCxnSpPr>
          <p:nvPr/>
        </p:nvCxnSpPr>
        <p:spPr>
          <a:xfrm>
            <a:off x="4416577" y="4032078"/>
            <a:ext cx="453634" cy="7292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0056FFB-7CC0-4BBD-8DA4-6952DA1326E7}"/>
              </a:ext>
            </a:extLst>
          </p:cNvPr>
          <p:cNvSpPr txBox="1"/>
          <p:nvPr/>
        </p:nvSpPr>
        <p:spPr>
          <a:xfrm>
            <a:off x="2812539" y="4237498"/>
            <a:ext cx="6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P1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25F4EDD-FA61-45F3-B2B1-E3F30C05E4F0}"/>
              </a:ext>
            </a:extLst>
          </p:cNvPr>
          <p:cNvSpPr/>
          <p:nvPr/>
        </p:nvSpPr>
        <p:spPr>
          <a:xfrm>
            <a:off x="3199396" y="4335794"/>
            <a:ext cx="113116" cy="1161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52332C-76EB-44A3-8A6F-8575D1B46261}"/>
              </a:ext>
            </a:extLst>
          </p:cNvPr>
          <p:cNvCxnSpPr>
            <a:cxnSpLocks/>
          </p:cNvCxnSpPr>
          <p:nvPr/>
        </p:nvCxnSpPr>
        <p:spPr>
          <a:xfrm>
            <a:off x="4604908" y="4039791"/>
            <a:ext cx="272669" cy="45290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A5FA6D8-E91F-40A6-BEAB-2C7669505C60}"/>
              </a:ext>
            </a:extLst>
          </p:cNvPr>
          <p:cNvCxnSpPr>
            <a:cxnSpLocks/>
          </p:cNvCxnSpPr>
          <p:nvPr/>
        </p:nvCxnSpPr>
        <p:spPr>
          <a:xfrm>
            <a:off x="4726892" y="4035614"/>
            <a:ext cx="157837" cy="24937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107884F-F748-46D1-B9EE-1E67D83F8A95}"/>
              </a:ext>
            </a:extLst>
          </p:cNvPr>
          <p:cNvCxnSpPr>
            <a:cxnSpLocks/>
          </p:cNvCxnSpPr>
          <p:nvPr/>
        </p:nvCxnSpPr>
        <p:spPr>
          <a:xfrm flipH="1">
            <a:off x="3217058" y="4007655"/>
            <a:ext cx="1672085" cy="35065"/>
          </a:xfrm>
          <a:prstGeom prst="line">
            <a:avLst/>
          </a:prstGeom>
          <a:ln w="28575" cap="flat" cmpd="sng" algn="ctr">
            <a:solidFill>
              <a:srgbClr val="BCBDD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4077F67-C02C-4CF2-9C20-F0A779BE7574}"/>
              </a:ext>
            </a:extLst>
          </p:cNvPr>
          <p:cNvSpPr txBox="1"/>
          <p:nvPr/>
        </p:nvSpPr>
        <p:spPr>
          <a:xfrm>
            <a:off x="3621714" y="3733795"/>
            <a:ext cx="69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83B55"/>
                </a:solidFill>
                <a:latin typeface="Helvetica" pitchFamily="2" charset="0"/>
              </a:rPr>
              <a:t>P(avg)</a:t>
            </a:r>
            <a:endParaRPr lang="zh-CN" altLang="en-US" sz="1400" dirty="0">
              <a:solidFill>
                <a:srgbClr val="383B55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3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9" y="1033708"/>
            <a:ext cx="9843456" cy="1357660"/>
            <a:chOff x="216269" y="1033708"/>
            <a:chExt cx="9843456" cy="135766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2337731" y="1681775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4288894" y="1663296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6304393" y="1653307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4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4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08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09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4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16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38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8" y="1033708"/>
            <a:ext cx="11873955" cy="3401544"/>
            <a:chOff x="216268" y="1033708"/>
            <a:chExt cx="11873955" cy="3401544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7638" y="3781500"/>
              <a:ext cx="305429" cy="276999"/>
              <a:chOff x="-83138" y="2525076"/>
              <a:chExt cx="305429" cy="276999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3138" y="252507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Redis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8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311581" y="3797745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873E8-EEAF-492B-951B-665A01797323}"/>
              </a:ext>
            </a:extLst>
          </p:cNvPr>
          <p:cNvSpPr txBox="1"/>
          <p:nvPr/>
        </p:nvSpPr>
        <p:spPr>
          <a:xfrm>
            <a:off x="5971302" y="39426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data_flow_2_new.png</a:t>
            </a:r>
            <a:endParaRPr kumimoji="1" lang="zh-CN" altLang="en-US" dirty="0"/>
          </a:p>
        </p:txBody>
      </p:sp>
      <p:cxnSp>
        <p:nvCxnSpPr>
          <p:cNvPr id="186" name="直接连接符 151">
            <a:extLst>
              <a:ext uri="{FF2B5EF4-FFF2-40B4-BE49-F238E27FC236}">
                <a16:creationId xmlns:a16="http://schemas.microsoft.com/office/drawing/2014/main" id="{0D69F851-22D0-6049-A547-1FE6811EA3F8}"/>
              </a:ext>
            </a:extLst>
          </p:cNvPr>
          <p:cNvCxnSpPr>
            <a:cxnSpLocks/>
          </p:cNvCxnSpPr>
          <p:nvPr/>
        </p:nvCxnSpPr>
        <p:spPr>
          <a:xfrm>
            <a:off x="854811" y="2795165"/>
            <a:ext cx="1123541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07BBC2-0ABF-4AC7-83BE-F7A27344A365}"/>
              </a:ext>
            </a:extLst>
          </p:cNvPr>
          <p:cNvGrpSpPr/>
          <p:nvPr/>
        </p:nvGrpSpPr>
        <p:grpSpPr>
          <a:xfrm>
            <a:off x="216268" y="1033708"/>
            <a:ext cx="9843457" cy="4200806"/>
            <a:chOff x="216268" y="1033708"/>
            <a:chExt cx="9843457" cy="420080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7638" y="3781500"/>
              <a:ext cx="305429" cy="276999"/>
              <a:chOff x="-83138" y="2525076"/>
              <a:chExt cx="305429" cy="276999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3138" y="252507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IMDB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311581" y="3797745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7416577" y="4664453"/>
              <a:ext cx="1369602" cy="570061"/>
              <a:chOff x="7847306" y="3274612"/>
              <a:chExt cx="1369602" cy="676139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Archive</a:t>
                </a:r>
              </a:p>
            </p:txBody>
          </p:sp>
        </p:grp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肘形连接符 201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stCxn id="165" idx="2"/>
              <a:endCxn id="206" idx="1"/>
            </p:cNvCxnSpPr>
            <p:nvPr/>
          </p:nvCxnSpPr>
          <p:spPr>
            <a:xfrm rot="16200000" flipH="1">
              <a:off x="5135865" y="2668772"/>
              <a:ext cx="2574890" cy="1986533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肘形连接符 20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54765" y="3137856"/>
              <a:ext cx="2543255" cy="1080000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6317310" y="4574000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Data Archiving</a:t>
              </a:r>
              <a:endPara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FC873E8-EEAF-492B-951B-665A01797323}"/>
                </a:ext>
              </a:extLst>
            </p:cNvPr>
            <p:cNvSpPr txBox="1"/>
            <p:nvPr/>
          </p:nvSpPr>
          <p:spPr>
            <a:xfrm>
              <a:off x="5971302" y="39426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B6D5593B-C446-4714-A45C-B18F3AC7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1505" y="4593875"/>
              <a:ext cx="300579" cy="273742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DF48B44-972E-43D8-83D9-D8ADA8F4FB33}"/>
                </a:ext>
              </a:extLst>
            </p:cNvPr>
            <p:cNvSpPr txBox="1"/>
            <p:nvPr/>
          </p:nvSpPr>
          <p:spPr>
            <a:xfrm>
              <a:off x="5689754" y="458537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268" y="1033708"/>
            <a:ext cx="11892669" cy="4482189"/>
            <a:chOff x="216268" y="1033708"/>
            <a:chExt cx="11892669" cy="44821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6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6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7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5041" y="4800037"/>
              <a:ext cx="201232" cy="241478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7343560" y="4676703"/>
              <a:ext cx="1369602" cy="548672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7738501" y="4817552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5" y="4332169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53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151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216269" y="4238075"/>
              <a:ext cx="1413617" cy="1277822"/>
              <a:chOff x="-2734172" y="5628456"/>
              <a:chExt cx="2107444" cy="1905000"/>
            </a:xfrm>
          </p:grpSpPr>
          <p:pic>
            <p:nvPicPr>
              <p:cNvPr id="149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901312" cy="34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6561913" y="4584891"/>
              <a:ext cx="309517" cy="288134"/>
              <a:chOff x="-912443" y="2402331"/>
              <a:chExt cx="461435" cy="429556"/>
            </a:xfrm>
          </p:grpSpPr>
          <p:pic>
            <p:nvPicPr>
              <p:cNvPr id="147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912443" y="2411653"/>
                <a:ext cx="461435" cy="420234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99282" y="2402331"/>
                <a:ext cx="409133" cy="41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05" name="肘形连接符 104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  <a:stCxn id="61" idx="2"/>
              <a:endCxn id="74" idx="1"/>
            </p:cNvCxnSpPr>
            <p:nvPr/>
          </p:nvCxnSpPr>
          <p:spPr>
            <a:xfrm rot="16200000" flipH="1">
              <a:off x="5064976" y="2672454"/>
              <a:ext cx="2648407" cy="1908761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  <a:stCxn id="67" idx="3"/>
              <a:endCxn id="74" idx="3"/>
            </p:cNvCxnSpPr>
            <p:nvPr/>
          </p:nvCxnSpPr>
          <p:spPr>
            <a:xfrm flipH="1">
              <a:off x="8713162" y="2036525"/>
              <a:ext cx="1346563" cy="2914514"/>
            </a:xfrm>
            <a:prstGeom prst="bentConnector3">
              <a:avLst>
                <a:gd name="adj1" fmla="val -16977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1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0DEE21-0826-C94C-B1D4-6C43FABB46C9}"/>
              </a:ext>
            </a:extLst>
          </p:cNvPr>
          <p:cNvSpPr txBox="1"/>
          <p:nvPr/>
        </p:nvSpPr>
        <p:spPr>
          <a:xfrm>
            <a:off x="1330036" y="296883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EEBF58-023B-454D-B67F-19D70B3A3312}"/>
              </a:ext>
            </a:extLst>
          </p:cNvPr>
          <p:cNvGrpSpPr/>
          <p:nvPr/>
        </p:nvGrpSpPr>
        <p:grpSpPr>
          <a:xfrm>
            <a:off x="623373" y="2004228"/>
            <a:ext cx="10401815" cy="2613386"/>
            <a:chOff x="-9719890" y="362796"/>
            <a:chExt cx="10401815" cy="261338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4A2274-7DCE-1A4F-867D-DEA7D20D9DFD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0F97B4-FA3D-A247-A54E-7F5E1A97F8C2}"/>
                </a:ext>
              </a:extLst>
            </p:cNvPr>
            <p:cNvSpPr txBox="1"/>
            <p:nvPr/>
          </p:nvSpPr>
          <p:spPr>
            <a:xfrm>
              <a:off x="-7333902" y="602013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latin typeface="Helvetica" pitchFamily="2" charset="0"/>
                  <a:ea typeface="Hiragino Sans GB W3" panose="020B0300000000000000" pitchFamily="34" charset="-128"/>
                </a:rPr>
                <a:t>EnOS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 -&gt; 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数据订阅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A4673C-6E41-B841-9720-1041C2D62EB6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D961E7-DB84-9945-8C12-35C2893B8AB5}"/>
                </a:ext>
              </a:extLst>
            </p:cNvPr>
            <p:cNvSpPr txBox="1"/>
            <p:nvPr/>
          </p:nvSpPr>
          <p:spPr>
            <a:xfrm>
              <a:off x="-9519810" y="566433"/>
              <a:ext cx="1700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线上订阅配置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2FC43A-65F0-0244-85F8-62A55881459F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3FDB42-57C4-2B48-88F7-8BAB29D13A3F}"/>
                </a:ext>
              </a:extLst>
            </p:cNvPr>
            <p:cNvSpPr txBox="1"/>
            <p:nvPr/>
          </p:nvSpPr>
          <p:spPr>
            <a:xfrm>
              <a:off x="-5282194" y="5801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创建订阅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1932917-02A6-8E4C-BCE3-30D5C302FCE0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B63F167-7C9A-D14B-9A07-FB5A06D6BD65}"/>
                </a:ext>
              </a:extLst>
            </p:cNvPr>
            <p:cNvSpPr txBox="1"/>
            <p:nvPr/>
          </p:nvSpPr>
          <p:spPr>
            <a:xfrm>
              <a:off x="-3239338" y="580187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配置订阅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92125E-38BD-F94C-AD0B-077AC3C6AE9F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B26A1E-C482-814F-91B3-3D25F5F990E8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1892FE-D679-5F40-A669-390E92CE8D3C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9F3D41-235F-2846-8F49-7CDD250B9DFC}"/>
                </a:ext>
              </a:extLst>
            </p:cNvPr>
            <p:cNvSpPr txBox="1"/>
            <p:nvPr/>
          </p:nvSpPr>
          <p:spPr>
            <a:xfrm>
              <a:off x="-9526035" y="2446406"/>
              <a:ext cx="1764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线下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开发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3750AB-889C-6248-A6BB-3E5F88B26A91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使用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SA+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ID</a:t>
              </a:r>
            </a:p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消费订阅数据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9C07DC-EB76-CE4E-AD9B-17FC51ACFA31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A8F4D06-B51C-804E-A420-DC6AFB3144DA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载入订阅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SDK</a:t>
              </a:r>
              <a:endParaRPr kumimoji="1" lang="zh-CN" altLang="en-US" sz="1400" dirty="0">
                <a:latin typeface="Helvetica" pitchFamily="2" charset="0"/>
                <a:ea typeface="Hiragino Sans GB W3" panose="020B0300000000000000" pitchFamily="34" charset="-128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92F6F0-C6C9-D347-9E70-3E62FCF92B8A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A65647E-91E5-644D-B1B4-C2F9A181739D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C63D09EB-2854-4547-BF01-9FB35EAE1D22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1F00D01F-118A-1C42-A718-5A3C4465A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209C83-8324-994E-8CD0-929D34FAC334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319D3E6-015B-2D4F-A321-06940120D4F3}"/>
                </a:ext>
              </a:extLst>
            </p:cNvPr>
            <p:cNvSpPr txBox="1"/>
            <p:nvPr/>
          </p:nvSpPr>
          <p:spPr>
            <a:xfrm>
              <a:off x="-1180492" y="586982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启动订阅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EA56BA-4A12-0546-8858-2839228E3EC3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E1A1001-51C4-B342-BDBF-D15AB813A1D3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33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7E91BB-67BF-1040-B0C7-C0004C05832C}"/>
              </a:ext>
            </a:extLst>
          </p:cNvPr>
          <p:cNvSpPr txBox="1"/>
          <p:nvPr/>
        </p:nvSpPr>
        <p:spPr>
          <a:xfrm>
            <a:off x="997527" y="4750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038A3C-2ED5-8246-A410-1C9041F22F35}"/>
              </a:ext>
            </a:extLst>
          </p:cNvPr>
          <p:cNvGrpSpPr/>
          <p:nvPr/>
        </p:nvGrpSpPr>
        <p:grpSpPr>
          <a:xfrm>
            <a:off x="818186" y="2618005"/>
            <a:ext cx="10871543" cy="1008000"/>
            <a:chOff x="967815" y="4629685"/>
            <a:chExt cx="10871543" cy="100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9511BE-7EBA-4644-B563-E6B400CE7B58}"/>
                </a:ext>
              </a:extLst>
            </p:cNvPr>
            <p:cNvSpPr/>
            <p:nvPr/>
          </p:nvSpPr>
          <p:spPr>
            <a:xfrm>
              <a:off x="967815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4FD437-0F91-DB4E-BFBD-A502160D1B4C}"/>
                </a:ext>
              </a:extLst>
            </p:cNvPr>
            <p:cNvSpPr/>
            <p:nvPr/>
          </p:nvSpPr>
          <p:spPr>
            <a:xfrm>
              <a:off x="3911054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CB9338-2175-B342-A9E6-D691E639958F}"/>
                </a:ext>
              </a:extLst>
            </p:cNvPr>
            <p:cNvSpPr/>
            <p:nvPr/>
          </p:nvSpPr>
          <p:spPr>
            <a:xfrm>
              <a:off x="6854293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BEE6B1-C50E-8B49-94E1-FDF7550BB38B}"/>
                </a:ext>
              </a:extLst>
            </p:cNvPr>
            <p:cNvSpPr txBox="1"/>
            <p:nvPr/>
          </p:nvSpPr>
          <p:spPr>
            <a:xfrm>
              <a:off x="4169685" y="4979797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配置流任务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64C43F-8824-0D4A-B507-A372E4FE18D6}"/>
                </a:ext>
              </a:extLst>
            </p:cNvPr>
            <p:cNvSpPr txBox="1"/>
            <p:nvPr/>
          </p:nvSpPr>
          <p:spPr>
            <a:xfrm>
              <a:off x="6854294" y="4984302"/>
              <a:ext cx="2012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保存及发布流任务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C69D6BF0-79C0-9249-80ED-CCD009FD88F7}"/>
                </a:ext>
              </a:extLst>
            </p:cNvPr>
            <p:cNvCxnSpPr>
              <a:cxnSpLocks/>
            </p:cNvCxnSpPr>
            <p:nvPr/>
          </p:nvCxnSpPr>
          <p:spPr>
            <a:xfrm>
              <a:off x="3227351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97C340F-6305-5C4F-8125-BA27236B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76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03E3F7-07EA-3945-940E-BD2CC3777159}"/>
                </a:ext>
              </a:extLst>
            </p:cNvPr>
            <p:cNvSpPr txBox="1"/>
            <p:nvPr/>
          </p:nvSpPr>
          <p:spPr>
            <a:xfrm>
              <a:off x="1087830" y="5018183"/>
              <a:ext cx="179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创建流任务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C9143-3FE7-6245-AEDB-03647062E59D}"/>
                </a:ext>
              </a:extLst>
            </p:cNvPr>
            <p:cNvSpPr/>
            <p:nvPr/>
          </p:nvSpPr>
          <p:spPr>
            <a:xfrm>
              <a:off x="9797532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76E2CA4-BE92-E447-8FC7-05768B4919AA}"/>
                </a:ext>
              </a:extLst>
            </p:cNvPr>
            <p:cNvSpPr txBox="1"/>
            <p:nvPr/>
          </p:nvSpPr>
          <p:spPr>
            <a:xfrm>
              <a:off x="9797532" y="4984302"/>
              <a:ext cx="204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运行及运维流任务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F369E9F-0646-964F-8CDC-EBB5659A8F16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15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93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electric_power_delta.png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1E711-7417-4D47-A078-00F2029B3375}"/>
              </a:ext>
            </a:extLst>
          </p:cNvPr>
          <p:cNvGrpSpPr/>
          <p:nvPr/>
        </p:nvGrpSpPr>
        <p:grpSpPr>
          <a:xfrm>
            <a:off x="1716432" y="1113915"/>
            <a:ext cx="8978755" cy="4238899"/>
            <a:chOff x="1716432" y="1113915"/>
            <a:chExt cx="8978755" cy="423889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DF0DF8F-963F-450E-9BE2-66BFB9FE7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578" y="3065711"/>
              <a:ext cx="3647473" cy="130541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095493" y="504503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CE92CFC-A1E4-4C9F-B273-C45E10357090}"/>
                </a:ext>
              </a:extLst>
            </p:cNvPr>
            <p:cNvSpPr txBox="1"/>
            <p:nvPr/>
          </p:nvSpPr>
          <p:spPr>
            <a:xfrm>
              <a:off x="6857028" y="504342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18189" y="2923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7305977" y="3541448"/>
              <a:ext cx="33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= kWh2 – 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16432" y="425331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49146"/>
              <a:ext cx="4598419" cy="580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047831"/>
              <a:ext cx="4598419" cy="297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929" y="3047831"/>
              <a:ext cx="43316" cy="193870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199425" y="4335793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4A8BC9D-1FC8-413B-95A4-9C26EFB70BBF}"/>
                </a:ext>
              </a:extLst>
            </p:cNvPr>
            <p:cNvSpPr/>
            <p:nvPr/>
          </p:nvSpPr>
          <p:spPr>
            <a:xfrm>
              <a:off x="6943449" y="2989327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114053" y="3041530"/>
              <a:ext cx="113116" cy="13076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5908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9311</TotalTime>
  <Words>465</Words>
  <Application>Microsoft Office PowerPoint</Application>
  <PresentationFormat>宽屏</PresentationFormat>
  <Paragraphs>204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D-DIN</vt:lpstr>
      <vt:lpstr>Helvetica Neue Thin</vt:lpstr>
      <vt:lpstr>Hiragino Sans GB W3</vt:lpstr>
      <vt:lpstr>等线</vt:lpstr>
      <vt:lpstr>Microsoft YaHei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Jinyan Chen</cp:lastModifiedBy>
  <cp:revision>405</cp:revision>
  <dcterms:created xsi:type="dcterms:W3CDTF">2018-10-23T04:04:46Z</dcterms:created>
  <dcterms:modified xsi:type="dcterms:W3CDTF">2019-07-22T04:14:19Z</dcterms:modified>
</cp:coreProperties>
</file>