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C6CCBA04-35F2-7A4C-8C6D-4BAFA70E5148}"/>
              </a:ext>
            </a:extLst>
          </p:cNvPr>
          <p:cNvGrpSpPr/>
          <p:nvPr/>
        </p:nvGrpSpPr>
        <p:grpSpPr>
          <a:xfrm>
            <a:off x="2499829" y="1238080"/>
            <a:ext cx="6644171" cy="4121131"/>
            <a:chOff x="2641600" y="1256206"/>
            <a:chExt cx="7670800" cy="389152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F2E6E4-3E9F-774E-833C-C9E83BBCD665}"/>
                </a:ext>
              </a:extLst>
            </p:cNvPr>
            <p:cNvSpPr/>
            <p:nvPr/>
          </p:nvSpPr>
          <p:spPr>
            <a:xfrm>
              <a:off x="2641600" y="1256207"/>
              <a:ext cx="7670800" cy="3891526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F96247-B786-7941-9348-4CEE958117B7}"/>
                </a:ext>
              </a:extLst>
            </p:cNvPr>
            <p:cNvSpPr/>
            <p:nvPr/>
          </p:nvSpPr>
          <p:spPr>
            <a:xfrm>
              <a:off x="2641600" y="1256206"/>
              <a:ext cx="76708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线上订阅配置                                  线下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开发</a:t>
              </a: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30619D9-2627-9346-8C0E-C420EB1E08A8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flipH="1">
              <a:off x="4635218" y="2534290"/>
              <a:ext cx="1937" cy="325667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2D893710-2790-C741-939C-7DBC7D09079B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4635218" y="4110810"/>
              <a:ext cx="4483" cy="34324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97343E-955D-064E-9280-2B95013641A1}"/>
                </a:ext>
              </a:extLst>
            </p:cNvPr>
            <p:cNvSpPr/>
            <p:nvPr/>
          </p:nvSpPr>
          <p:spPr>
            <a:xfrm>
              <a:off x="3632900" y="2859957"/>
              <a:ext cx="2004636" cy="452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创建订阅</a:t>
              </a:r>
            </a:p>
          </p:txBody>
        </p:sp>
      </p:grpSp>
      <p:cxnSp>
        <p:nvCxnSpPr>
          <p:cNvPr id="32" name="直线箭头连接符 69">
            <a:extLst>
              <a:ext uri="{FF2B5EF4-FFF2-40B4-BE49-F238E27FC236}">
                <a16:creationId xmlns:a16="http://schemas.microsoft.com/office/drawing/2014/main" id="{8EDCFFB4-E162-4DF5-8C73-7DB5864684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26629" y="3416138"/>
            <a:ext cx="0" cy="364017"/>
          </a:xfrm>
          <a:prstGeom prst="straightConnector1">
            <a:avLst/>
          </a:prstGeom>
          <a:ln w="25400">
            <a:solidFill>
              <a:srgbClr val="BCBDD1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4063BF-DFB2-444D-996A-4AC1935AF148}"/>
              </a:ext>
            </a:extLst>
          </p:cNvPr>
          <p:cNvCxnSpPr>
            <a:cxnSpLocks/>
            <a:stCxn id="31" idx="2"/>
            <a:endCxn id="30" idx="2"/>
          </p:cNvCxnSpPr>
          <p:nvPr/>
        </p:nvCxnSpPr>
        <p:spPr>
          <a:xfrm>
            <a:off x="5821915" y="1809941"/>
            <a:ext cx="0" cy="354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69">
            <a:extLst>
              <a:ext uri="{FF2B5EF4-FFF2-40B4-BE49-F238E27FC236}">
                <a16:creationId xmlns:a16="http://schemas.microsoft.com/office/drawing/2014/main" id="{BC95D83E-7284-4E0D-881C-FAC1DF596CE3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522112" y="3043642"/>
            <a:ext cx="0" cy="925235"/>
          </a:xfrm>
          <a:prstGeom prst="straightConnector1">
            <a:avLst/>
          </a:prstGeom>
          <a:ln w="25400">
            <a:solidFill>
              <a:srgbClr val="BCBDD1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7E03D1B0-FD40-452D-B491-429D335E0D61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 flipV="1">
            <a:off x="5097581" y="2757712"/>
            <a:ext cx="1438709" cy="2106207"/>
          </a:xfrm>
          <a:prstGeom prst="bentConnector3">
            <a:avLst>
              <a:gd name="adj1" fmla="val 69002"/>
            </a:avLst>
          </a:prstGeom>
          <a:ln w="25400">
            <a:solidFill>
              <a:srgbClr val="BCBDD1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A17525D-0085-4FF2-B5F0-1213E13876A0}"/>
              </a:ext>
            </a:extLst>
          </p:cNvPr>
          <p:cNvSpPr/>
          <p:nvPr/>
        </p:nvSpPr>
        <p:spPr>
          <a:xfrm>
            <a:off x="3361237" y="2111888"/>
            <a:ext cx="1734140" cy="479684"/>
          </a:xfrm>
          <a:prstGeom prst="round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EnOS -&gt; </a:t>
            </a:r>
            <a:r>
              <a:rPr kumimoji="1" lang="zh-CN" altLang="en-US" sz="1400" dirty="0"/>
              <a:t>数据订阅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ED59C1-D695-432C-A085-ED7ED325E57E}"/>
              </a:ext>
            </a:extLst>
          </p:cNvPr>
          <p:cNvSpPr/>
          <p:nvPr/>
        </p:nvSpPr>
        <p:spPr>
          <a:xfrm>
            <a:off x="3358457" y="3781424"/>
            <a:ext cx="1736344" cy="479684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配置订阅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051CA6-CB33-4648-996F-5157B40600DA}"/>
              </a:ext>
            </a:extLst>
          </p:cNvPr>
          <p:cNvSpPr/>
          <p:nvPr/>
        </p:nvSpPr>
        <p:spPr>
          <a:xfrm>
            <a:off x="3363442" y="4624600"/>
            <a:ext cx="1734139" cy="4786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启动订阅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9CA9410-6733-4E27-9B33-77258C563C98}"/>
              </a:ext>
            </a:extLst>
          </p:cNvPr>
          <p:cNvSpPr/>
          <p:nvPr/>
        </p:nvSpPr>
        <p:spPr>
          <a:xfrm>
            <a:off x="6536290" y="2471781"/>
            <a:ext cx="1971644" cy="571861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载入订阅</a:t>
            </a:r>
            <a:r>
              <a:rPr kumimoji="1" lang="en-US" altLang="zh-CN" sz="1400" dirty="0"/>
              <a:t>SDK</a:t>
            </a:r>
            <a:endParaRPr kumimoji="1"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BFA8BC-4F68-4795-AD80-EC279781095F}"/>
              </a:ext>
            </a:extLst>
          </p:cNvPr>
          <p:cNvSpPr/>
          <p:nvPr/>
        </p:nvSpPr>
        <p:spPr>
          <a:xfrm>
            <a:off x="6536290" y="3968877"/>
            <a:ext cx="1971644" cy="584463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使用</a:t>
            </a:r>
            <a:r>
              <a:rPr kumimoji="1" lang="en-US" altLang="zh-CN" sz="1400" dirty="0"/>
              <a:t>SA+</a:t>
            </a:r>
            <a:r>
              <a:rPr kumimoji="1" lang="zh-CN" altLang="en-US" sz="1400" dirty="0"/>
              <a:t>订阅</a:t>
            </a:r>
            <a:r>
              <a:rPr kumimoji="1" lang="en-US" altLang="zh-CN" sz="1400" dirty="0"/>
              <a:t>ID</a:t>
            </a:r>
          </a:p>
          <a:p>
            <a:pPr algn="ctr"/>
            <a:r>
              <a:rPr kumimoji="1" lang="zh-CN" altLang="en-US" sz="1400" dirty="0"/>
              <a:t>消费订阅数据</a:t>
            </a:r>
          </a:p>
        </p:txBody>
      </p: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7829</TotalTime>
  <Words>29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254</cp:revision>
  <dcterms:created xsi:type="dcterms:W3CDTF">2018-10-23T04:04:46Z</dcterms:created>
  <dcterms:modified xsi:type="dcterms:W3CDTF">2019-01-18T06:08:02Z</dcterms:modified>
</cp:coreProperties>
</file>