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19" r:id="rId4"/>
    <p:sldId id="321" r:id="rId5"/>
    <p:sldId id="320" r:id="rId6"/>
    <p:sldId id="322" r:id="rId7"/>
    <p:sldId id="316" r:id="rId8"/>
    <p:sldId id="315" r:id="rId9"/>
    <p:sldId id="314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23" r:id="rId19"/>
    <p:sldId id="339" r:id="rId20"/>
    <p:sldId id="341" r:id="rId21"/>
    <p:sldId id="338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35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1844" userDrawn="1">
          <p15:clr>
            <a:srgbClr val="A4A3A4"/>
          </p15:clr>
        </p15:guide>
        <p15:guide id="6" pos="4021" userDrawn="1">
          <p15:clr>
            <a:srgbClr val="A4A3A4"/>
          </p15:clr>
        </p15:guide>
        <p15:guide id="7" pos="4656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2797" userDrawn="1">
          <p15:clr>
            <a:srgbClr val="A4A3A4"/>
          </p15:clr>
        </p15:guide>
        <p15:guide id="10" pos="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n Wang(Outsourcing)" initials="ZW" lastIdx="9" clrIdx="0">
    <p:extLst>
      <p:ext uri="{19B8F6BF-5375-455C-9EA6-DF929625EA0E}">
        <p15:presenceInfo xmlns:p15="http://schemas.microsoft.com/office/powerpoint/2012/main" userId="S::zinan.wang@taotu-partner.com::ee923af0-156a-49ca-851b-b073b44d48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5B9AFC"/>
    <a:srgbClr val="0A6EFA"/>
    <a:srgbClr val="5E6280"/>
    <a:srgbClr val="383B55"/>
    <a:srgbClr val="8588A1"/>
    <a:srgbClr val="7CDAF8"/>
    <a:srgbClr val="A09AF6"/>
    <a:srgbClr val="A39DF9"/>
    <a:srgbClr val="D8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4" autoAdjust="0"/>
    <p:restoredTop sz="86420" autoAdjust="0"/>
  </p:normalViewPr>
  <p:slideViewPr>
    <p:cSldViewPr snapToObjects="1">
      <p:cViewPr>
        <p:scale>
          <a:sx n="103" d="100"/>
          <a:sy n="103" d="100"/>
        </p:scale>
        <p:origin x="344" y="280"/>
      </p:cViewPr>
      <p:guideLst>
        <p:guide pos="1935"/>
        <p:guide orient="horz" pos="436"/>
        <p:guide pos="7469"/>
        <p:guide orient="horz" pos="3974"/>
        <p:guide pos="1844"/>
        <p:guide pos="4021"/>
        <p:guide pos="4656"/>
        <p:guide pos="5790"/>
        <p:guide pos="2797"/>
        <p:guide pos="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1.sv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5A9F6F-542D-F641-99D1-038D06D454A0}"/>
              </a:ext>
            </a:extLst>
          </p:cNvPr>
          <p:cNvGrpSpPr/>
          <p:nvPr/>
        </p:nvGrpSpPr>
        <p:grpSpPr>
          <a:xfrm>
            <a:off x="671273" y="894372"/>
            <a:ext cx="11137268" cy="3345860"/>
            <a:chOff x="671273" y="894372"/>
            <a:chExt cx="11137268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20278" y="25739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44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496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671273" y="894372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727432" y="894372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9" y="150594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670671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6968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613910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207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741080" y="962214"/>
              <a:ext cx="273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759444" y="1396392"/>
              <a:ext cx="205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783943" y="964769"/>
              <a:ext cx="16294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774015" y="959849"/>
              <a:ext cx="1637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云端创建设备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690188" y="959849"/>
              <a:ext cx="1965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实体设备出厂烧录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753311" y="1395936"/>
              <a:ext cx="21192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774015" y="1390680"/>
              <a:ext cx="2035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766715" y="1484838"/>
              <a:ext cx="204182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718975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711999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597786" y="3010674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730866" y="3077745"/>
              <a:ext cx="30484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设备联网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730997" y="3496693"/>
              <a:ext cx="28627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860993" y="3077745"/>
              <a:ext cx="19219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设备登录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879514" y="3496693"/>
              <a:ext cx="27712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834838" y="3083539"/>
              <a:ext cx="2433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814217" y="3496693"/>
              <a:ext cx="28674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DA5956-10C4-F943-A63E-078BD2E09FD5}"/>
              </a:ext>
            </a:extLst>
          </p:cNvPr>
          <p:cNvGrpSpPr/>
          <p:nvPr/>
        </p:nvGrpSpPr>
        <p:grpSpPr>
          <a:xfrm>
            <a:off x="-1104800" y="1340768"/>
            <a:ext cx="14339670" cy="2457373"/>
            <a:chOff x="-1514006" y="1358926"/>
            <a:chExt cx="14339670" cy="24573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15767" y="2763336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90919" y="2765235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15066" y="276333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调用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28218" y="2763336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26072" y="2763336"/>
              <a:ext cx="19882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获得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45903B3-894C-A14B-AF11-4D57FD49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B4E533-6F19-1046-A5C6-31D1D3D3FD9A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329D5E-22B7-AF4F-9B02-DC4FB52C8A35}"/>
                </a:ext>
              </a:extLst>
            </p:cNvPr>
            <p:cNvSpPr txBox="1"/>
            <p:nvPr/>
          </p:nvSpPr>
          <p:spPr>
            <a:xfrm>
              <a:off x="-406516" y="15962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准备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A09C931-67FC-F845-8419-519E596B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03ED2C-AE98-604F-98F5-410120D4262D}"/>
                </a:ext>
              </a:extLst>
            </p:cNvPr>
            <p:cNvSpPr txBox="1"/>
            <p:nvPr/>
          </p:nvSpPr>
          <p:spPr>
            <a:xfrm>
              <a:off x="6352648" y="159207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证书操作步骤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D602DFA-C0C6-DB4D-A37D-B7EF9F2CF306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F357988-3633-C643-B57F-3F8ED42A72C5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1C4943-4A55-6D44-BED5-ADA5891D62EF}"/>
              </a:ext>
            </a:extLst>
          </p:cNvPr>
          <p:cNvGrpSpPr/>
          <p:nvPr/>
        </p:nvGrpSpPr>
        <p:grpSpPr>
          <a:xfrm>
            <a:off x="130834" y="766852"/>
            <a:ext cx="21086846" cy="5614476"/>
            <a:chOff x="130834" y="766852"/>
            <a:chExt cx="21086846" cy="561447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2E1422-056E-174B-A8F9-99161911CEF8}"/>
                </a:ext>
              </a:extLst>
            </p:cNvPr>
            <p:cNvSpPr/>
            <p:nvPr/>
          </p:nvSpPr>
          <p:spPr>
            <a:xfrm>
              <a:off x="130834" y="766852"/>
              <a:ext cx="21086846" cy="561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F5650187-9623-E74E-BB95-FFDD26FF3C93}"/>
                  </a:ext>
                </a:extLst>
              </p:cNvPr>
              <p:cNvSpPr txBox="1"/>
              <p:nvPr/>
            </p:nvSpPr>
            <p:spPr>
              <a:xfrm>
                <a:off x="4693143" y="2450067"/>
                <a:ext cx="2588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创建钥匙对和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CSR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文件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6858579-489B-7E4F-B63B-EE63414A37F7}"/>
                  </a:ext>
                </a:extLst>
              </p:cNvPr>
              <p:cNvSpPr txBox="1"/>
              <p:nvPr/>
            </p:nvSpPr>
            <p:spPr>
              <a:xfrm>
                <a:off x="9132432" y="3242285"/>
                <a:ext cx="2588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1b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颁发证书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3F84D9D4-EA92-5643-8C71-4D2655E92E4A}"/>
                  </a:ext>
                </a:extLst>
              </p:cNvPr>
              <p:cNvSpPr txBox="1"/>
              <p:nvPr/>
            </p:nvSpPr>
            <p:spPr>
              <a:xfrm>
                <a:off x="8301994" y="2296536"/>
                <a:ext cx="1714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获取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X.509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315DAEE-BE36-0547-BC83-0114990C3421}"/>
                  </a:ext>
                </a:extLst>
              </p:cNvPr>
              <p:cNvSpPr txBox="1"/>
              <p:nvPr/>
            </p:nvSpPr>
            <p:spPr>
              <a:xfrm>
                <a:off x="7302755" y="3152001"/>
                <a:ext cx="1714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X.509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EF05C42-0067-0C40-BE5B-CB2A84F02CB9}"/>
                  </a:ext>
                </a:extLst>
              </p:cNvPr>
              <p:cNvSpPr txBox="1"/>
              <p:nvPr/>
            </p:nvSpPr>
            <p:spPr>
              <a:xfrm>
                <a:off x="4904072" y="3922743"/>
                <a:ext cx="2227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1c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保存证书</a:t>
                </a: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84D7A6A-0F4D-A04C-B968-298A982F1A09}"/>
              </a:ext>
            </a:extLst>
          </p:cNvPr>
          <p:cNvGrpSpPr/>
          <p:nvPr/>
        </p:nvGrpSpPr>
        <p:grpSpPr>
          <a:xfrm>
            <a:off x="119063" y="765175"/>
            <a:ext cx="21098617" cy="5808200"/>
            <a:chOff x="119063" y="765175"/>
            <a:chExt cx="21098617" cy="580820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123A4E2-17A0-1F42-83E2-F8CA7E903282}"/>
                </a:ext>
              </a:extLst>
            </p:cNvPr>
            <p:cNvSpPr/>
            <p:nvPr/>
          </p:nvSpPr>
          <p:spPr>
            <a:xfrm>
              <a:off x="130834" y="766852"/>
              <a:ext cx="21086846" cy="561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848F8B-C258-5E41-BCD6-320943AF0178}"/>
                  </a:ext>
                </a:extLst>
              </p:cNvPr>
              <p:cNvSpPr txBox="1"/>
              <p:nvPr/>
            </p:nvSpPr>
            <p:spPr>
              <a:xfrm>
                <a:off x="5069970" y="2798846"/>
                <a:ext cx="19657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2b –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创建设备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C7D825C-D8A8-C243-80AD-7FD6E8CF350B}"/>
                  </a:ext>
                </a:extLst>
              </p:cNvPr>
              <p:cNvSpPr txBox="1"/>
              <p:nvPr/>
            </p:nvSpPr>
            <p:spPr>
              <a:xfrm>
                <a:off x="9279349" y="4765848"/>
                <a:ext cx="2317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2e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颁发证书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CF904DE-7C5F-5049-90E5-FAA59196AA42}"/>
                  </a:ext>
                </a:extLst>
              </p:cNvPr>
              <p:cNvSpPr txBox="1"/>
              <p:nvPr/>
            </p:nvSpPr>
            <p:spPr>
              <a:xfrm>
                <a:off x="8097126" y="3950985"/>
                <a:ext cx="2349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转发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X.509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证书申请</a:t>
                </a: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494DB92-0B84-864B-9EA3-509A31BEC0B6}"/>
                  </a:ext>
                </a:extLst>
              </p:cNvPr>
              <p:cNvSpPr txBox="1"/>
              <p:nvPr/>
            </p:nvSpPr>
            <p:spPr>
              <a:xfrm>
                <a:off x="2640623" y="5312241"/>
                <a:ext cx="1650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X.509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6EA218D-240A-3843-9B38-1F59826A1A88}"/>
                  </a:ext>
                </a:extLst>
              </p:cNvPr>
              <p:cNvSpPr txBox="1"/>
              <p:nvPr/>
            </p:nvSpPr>
            <p:spPr>
              <a:xfrm>
                <a:off x="5072617" y="4107141"/>
                <a:ext cx="19221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2d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激活设备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AE717A9-447E-854B-B7E0-F4F53636F6AE}"/>
                  </a:ext>
                </a:extLst>
              </p:cNvPr>
              <p:cNvSpPr txBox="1"/>
              <p:nvPr/>
            </p:nvSpPr>
            <p:spPr>
              <a:xfrm>
                <a:off x="299071" y="2174959"/>
                <a:ext cx="21602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预配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20F12BA-6051-6F44-8093-5C7FC025FF19}"/>
                  </a:ext>
                </a:extLst>
              </p:cNvPr>
              <p:cNvSpPr txBox="1"/>
              <p:nvPr/>
            </p:nvSpPr>
            <p:spPr>
              <a:xfrm>
                <a:off x="299071" y="3474668"/>
                <a:ext cx="2483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2c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创建钥匙对和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CSR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文件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380552-DCC5-CD4A-94A7-F76575A68B9C}"/>
                  </a:ext>
                </a:extLst>
              </p:cNvPr>
              <p:cNvSpPr txBox="1"/>
              <p:nvPr/>
            </p:nvSpPr>
            <p:spPr>
              <a:xfrm>
                <a:off x="2918405" y="2675779"/>
                <a:ext cx="455982" cy="27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OK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1E5A7CA-F1B8-4A42-A1DC-1BCA0BB7AF03}"/>
                  </a:ext>
                </a:extLst>
              </p:cNvPr>
              <p:cNvSpPr txBox="1"/>
              <p:nvPr/>
            </p:nvSpPr>
            <p:spPr>
              <a:xfrm>
                <a:off x="5069970" y="5400400"/>
                <a:ext cx="19740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2f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绑定证书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340C1B7-D501-014F-B1D1-A11893DE5D96}"/>
                  </a:ext>
                </a:extLst>
              </p:cNvPr>
              <p:cNvSpPr txBox="1"/>
              <p:nvPr/>
            </p:nvSpPr>
            <p:spPr>
              <a:xfrm>
                <a:off x="296806" y="6075930"/>
                <a:ext cx="2317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2g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保存证书</a:t>
                </a: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ADC5646-23E8-FA41-8301-C39724D1DC20}"/>
                  </a:ext>
                </a:extLst>
              </p:cNvPr>
              <p:cNvSpPr txBox="1"/>
              <p:nvPr/>
            </p:nvSpPr>
            <p:spPr>
              <a:xfrm>
                <a:off x="7187657" y="4633236"/>
                <a:ext cx="1650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X.509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</a:t>
                </a:r>
              </a:p>
            </p:txBody>
          </p: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DCA9C59-5C3B-C741-9E6B-34A060BADA2D}"/>
                  </a:ext>
                </a:extLst>
              </p:cNvPr>
              <p:cNvSpPr txBox="1"/>
              <p:nvPr/>
            </p:nvSpPr>
            <p:spPr>
              <a:xfrm>
                <a:off x="2970944" y="3275722"/>
                <a:ext cx="2223867" cy="318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激活设备，获取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X.509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</a:t>
                </a: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CDC85E3F-A32D-B845-B090-04CE521A6AB0}"/>
              </a:ext>
            </a:extLst>
          </p:cNvPr>
          <p:cNvGrpSpPr/>
          <p:nvPr/>
        </p:nvGrpSpPr>
        <p:grpSpPr>
          <a:xfrm>
            <a:off x="119063" y="692572"/>
            <a:ext cx="21098617" cy="5616153"/>
            <a:chOff x="191344" y="726893"/>
            <a:chExt cx="21098617" cy="561615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FDE746F-8FF8-6143-A9A4-F88A62F05726}"/>
                </a:ext>
              </a:extLst>
            </p:cNvPr>
            <p:cNvSpPr/>
            <p:nvPr/>
          </p:nvSpPr>
          <p:spPr>
            <a:xfrm>
              <a:off x="203115" y="728570"/>
              <a:ext cx="21086846" cy="561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191344" y="726893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Helvetica" pitchFamily="2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Helvetica" pitchFamily="2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Helvetica" pitchFamily="2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855963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916BDA-3DA8-DF43-A8BC-9B99C37DC802}"/>
                  </a:ext>
                </a:extLst>
              </p:cNvPr>
              <p:cNvSpPr txBox="1"/>
              <p:nvPr/>
            </p:nvSpPr>
            <p:spPr>
              <a:xfrm>
                <a:off x="396963" y="2073060"/>
                <a:ext cx="2043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验证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IoT </a:t>
                </a:r>
                <a:r>
                  <a:rPr kumimoji="1" lang="en-US" altLang="zh-CN" sz="1400" dirty="0" err="1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HuB</a:t>
                </a:r>
                <a:endPara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9A49A71-A34A-6B4E-89EE-60111A472473}"/>
                  </a:ext>
                </a:extLst>
              </p:cNvPr>
              <p:cNvSpPr txBox="1"/>
              <p:nvPr/>
            </p:nvSpPr>
            <p:spPr>
              <a:xfrm>
                <a:off x="2570768" y="4289040"/>
                <a:ext cx="1162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MQTT(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0FA785-451B-814F-976C-038A5391F60F}"/>
                  </a:ext>
                </a:extLst>
              </p:cNvPr>
              <p:cNvSpPr txBox="1"/>
              <p:nvPr/>
            </p:nvSpPr>
            <p:spPr>
              <a:xfrm>
                <a:off x="4779144" y="1984198"/>
                <a:ext cx="2043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3b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验证设备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endPara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458FA8B-6C48-D047-B99A-838E379C3C00}"/>
                  </a:ext>
                </a:extLst>
              </p:cNvPr>
              <p:cNvSpPr txBox="1"/>
              <p:nvPr/>
            </p:nvSpPr>
            <p:spPr>
              <a:xfrm>
                <a:off x="396963" y="3771208"/>
                <a:ext cx="2043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3c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设备数据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F66294-710C-0A42-8214-C06232E98B32}"/>
                  </a:ext>
                </a:extLst>
              </p:cNvPr>
              <p:cNvSpPr txBox="1"/>
              <p:nvPr/>
            </p:nvSpPr>
            <p:spPr>
              <a:xfrm>
                <a:off x="4779144" y="4409617"/>
                <a:ext cx="241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3d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配置或控制信号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4AB2FB4-1AE2-C942-A264-C523C6AF842E}"/>
                  </a:ext>
                </a:extLst>
              </p:cNvPr>
              <p:cNvSpPr txBox="1"/>
              <p:nvPr/>
            </p:nvSpPr>
            <p:spPr>
              <a:xfrm>
                <a:off x="2782861" y="2678930"/>
                <a:ext cx="2616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通过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X509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证书进行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TLS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握手</a:t>
                </a: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1243A63-8533-B742-8C0F-8E16FB5B2191}"/>
                  </a:ext>
                </a:extLst>
              </p:cNvPr>
              <p:cNvSpPr txBox="1"/>
              <p:nvPr/>
            </p:nvSpPr>
            <p:spPr>
              <a:xfrm>
                <a:off x="3896197" y="3581920"/>
                <a:ext cx="12312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MQTT(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112186-CC0E-7B4C-A939-A6F2BA781006}"/>
              </a:ext>
            </a:extLst>
          </p:cNvPr>
          <p:cNvGrpSpPr/>
          <p:nvPr/>
        </p:nvGrpSpPr>
        <p:grpSpPr>
          <a:xfrm>
            <a:off x="119063" y="764704"/>
            <a:ext cx="21098617" cy="5616624"/>
            <a:chOff x="119063" y="764704"/>
            <a:chExt cx="21098617" cy="561662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A11636-9E0F-524A-90B6-36707AE77A2F}"/>
                </a:ext>
              </a:extLst>
            </p:cNvPr>
            <p:cNvGrpSpPr/>
            <p:nvPr/>
          </p:nvGrpSpPr>
          <p:grpSpPr>
            <a:xfrm>
              <a:off x="119063" y="764704"/>
              <a:ext cx="21098617" cy="5616624"/>
              <a:chOff x="119063" y="764704"/>
              <a:chExt cx="21098617" cy="56166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C679386-1ECC-D84A-86E8-C69420613FA4}"/>
                  </a:ext>
                </a:extLst>
              </p:cNvPr>
              <p:cNvSpPr/>
              <p:nvPr/>
            </p:nvSpPr>
            <p:spPr>
              <a:xfrm>
                <a:off x="130834" y="766852"/>
                <a:ext cx="21086846" cy="5614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/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/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Helvetica Light" panose="020B0403020202020204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9576A57-CBCF-6146-AE48-FFF05FCB0210}"/>
                    </a:ext>
                  </a:extLst>
                </p:cNvPr>
                <p:cNvSpPr txBox="1"/>
                <p:nvPr/>
              </p:nvSpPr>
              <p:spPr>
                <a:xfrm>
                  <a:off x="4744660" y="2452289"/>
                  <a:ext cx="2492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C57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4a – </a:t>
                  </a:r>
                  <a:r>
                    <a:rPr kumimoji="1" lang="zh-CN" altLang="en-US" sz="1400" dirty="0">
                      <a:solidFill>
                        <a:srgbClr val="383C57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撤销证书</a:t>
                  </a: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38A3CE4-BADC-E149-8C4B-0E49662DFB72}"/>
                    </a:ext>
                  </a:extLst>
                </p:cNvPr>
                <p:cNvSpPr txBox="1"/>
                <p:nvPr/>
              </p:nvSpPr>
              <p:spPr>
                <a:xfrm>
                  <a:off x="6385184" y="3085752"/>
                  <a:ext cx="689377" cy="27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OK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6D99A-CF1C-FD4B-83E4-5C8B009C0980}"/>
                </a:ext>
              </a:extLst>
            </p:cNvPr>
            <p:cNvSpPr/>
            <p:nvPr/>
          </p:nvSpPr>
          <p:spPr>
            <a:xfrm>
              <a:off x="9055285" y="2904729"/>
              <a:ext cx="2801753" cy="73017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8DF9D7-1D9A-8745-9B6D-859D04976FBE}"/>
                </a:ext>
              </a:extLst>
            </p:cNvPr>
            <p:cNvSpPr txBox="1"/>
            <p:nvPr/>
          </p:nvSpPr>
          <p:spPr>
            <a:xfrm>
              <a:off x="9210149" y="311592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F5C26E-8E92-8341-9686-7AE5355C7E8C}"/>
              </a:ext>
            </a:extLst>
          </p:cNvPr>
          <p:cNvGrpSpPr/>
          <p:nvPr/>
        </p:nvGrpSpPr>
        <p:grpSpPr>
          <a:xfrm>
            <a:off x="119336" y="735620"/>
            <a:ext cx="21086847" cy="5616153"/>
            <a:chOff x="119336" y="735620"/>
            <a:chExt cx="21086847" cy="561615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BD9511E-7148-FF4B-94DE-9B784CAFD4E8}"/>
                </a:ext>
              </a:extLst>
            </p:cNvPr>
            <p:cNvSpPr/>
            <p:nvPr/>
          </p:nvSpPr>
          <p:spPr>
            <a:xfrm>
              <a:off x="119337" y="737297"/>
              <a:ext cx="21086846" cy="561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22644" y="735620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7" y="729377"/>
                  <a:ext cx="984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Device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1E0CD25-FEA2-BB4F-A011-DB922E00819D}"/>
                </a:ext>
              </a:extLst>
            </p:cNvPr>
            <p:cNvGrpSpPr/>
            <p:nvPr/>
          </p:nvGrpSpPr>
          <p:grpSpPr>
            <a:xfrm>
              <a:off x="6393633" y="735620"/>
              <a:ext cx="2806996" cy="5432517"/>
              <a:chOff x="3866570" y="765175"/>
              <a:chExt cx="2806996" cy="543251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D9E05D-B086-B94F-A3B1-2A5E5FF12367}"/>
                  </a:ext>
                </a:extLst>
              </p:cNvPr>
              <p:cNvGrpSpPr/>
              <p:nvPr/>
            </p:nvGrpSpPr>
            <p:grpSpPr>
              <a:xfrm>
                <a:off x="3866570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A1FBE86-472C-0147-BAF7-2C84B4A86A6C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5D0FDBD-3E86-0943-AA7B-25DA3082AFAB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4665A9C7-6EDB-CE4F-864D-08B18C14D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C11F2184-B290-A742-AB6A-AF8BC03F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068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119336" y="2528541"/>
              <a:ext cx="2810304" cy="73473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00544" y="276118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6140" y="4942164"/>
              <a:ext cx="477438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3699253" y="4660775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6393633" y="1837332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6577592" y="204110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119336" y="3929234"/>
              <a:ext cx="2810304" cy="70630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00544" y="412933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6393633" y="4576624"/>
              <a:ext cx="2806995" cy="72706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6573131" y="4783885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4254023"/>
              <a:ext cx="472890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4669587" y="3972975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119336" y="5287837"/>
              <a:ext cx="2810304" cy="74766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00542" y="549748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6393633" y="3154269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6577592" y="3387582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2203155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3677922" y="1933986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2871989"/>
              <a:ext cx="473696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3603987" y="2558920"/>
              <a:ext cx="360472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3541471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3809108" y="3272060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成功</a:t>
              </a: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1E108C0A-83A5-F140-8B6D-84ADCB3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030" y="951173"/>
              <a:ext cx="331277" cy="2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74469" y="296091"/>
            <a:ext cx="43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device_connection_message_flow.png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842930" y="1954142"/>
            <a:ext cx="10873013" cy="3323478"/>
            <a:chOff x="842930" y="1954142"/>
            <a:chExt cx="10873013" cy="3323478"/>
          </a:xfrm>
        </p:grpSpPr>
        <p:sp>
          <p:nvSpPr>
            <p:cNvPr id="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2634466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39007" y="364466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Edge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4654853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5672400" y="2631822"/>
              <a:ext cx="1664077" cy="2643155"/>
            </a:xfrm>
            <a:prstGeom prst="roundRect">
              <a:avLst>
                <a:gd name="adj" fmla="val 0"/>
              </a:avLst>
            </a:prstGeom>
            <a:solidFill>
              <a:srgbClr val="A2A5BC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7828314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规则引擎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2631822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时序数据库</a:t>
              </a:r>
              <a:endParaRPr kumimoji="1"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5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告警引擎</a:t>
              </a:r>
            </a:p>
          </p:txBody>
        </p:sp>
        <p:sp>
          <p:nvSpPr>
            <p:cNvPr id="13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465221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流式计算引擎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3204" y="1954142"/>
              <a:ext cx="1982468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b="1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IoT Hub</a:t>
              </a:r>
            </a:p>
            <a:p>
              <a:pPr algn="ctr">
                <a:lnSpc>
                  <a:spcPts val="2120"/>
                </a:lnSpc>
              </a:pP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服务器）</a:t>
              </a:r>
              <a:endPara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00825" y="2721370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00825" y="2972021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00825" y="3222672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00825" y="3473323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00825" y="3723974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0825" y="3974625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00825" y="422527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0825" y="497722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99123" y="4554309"/>
              <a:ext cx="28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12963" y="3073594"/>
              <a:ext cx="10594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3811185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4865320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336477" y="3947174"/>
              <a:ext cx="432000" cy="6226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0" idx="3"/>
              <a:endCxn id="11" idx="1"/>
            </p:cNvCxnSpPr>
            <p:nvPr/>
          </p:nvCxnSpPr>
          <p:spPr>
            <a:xfrm flipV="1">
              <a:off x="9492391" y="2943206"/>
              <a:ext cx="432000" cy="1010195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0" idx="3"/>
              <a:endCxn id="13" idx="1"/>
            </p:cNvCxnSpPr>
            <p:nvPr/>
          </p:nvCxnSpPr>
          <p:spPr>
            <a:xfrm>
              <a:off x="9492391" y="3953401"/>
              <a:ext cx="432000" cy="1010193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0" idx="3"/>
              <a:endCxn id="12" idx="1"/>
            </p:cNvCxnSpPr>
            <p:nvPr/>
          </p:nvCxnSpPr>
          <p:spPr>
            <a:xfrm>
              <a:off x="9492391" y="3953401"/>
              <a:ext cx="432000" cy="0"/>
            </a:xfrm>
            <a:prstGeom prst="straightConnector1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842930" y="3644661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52" idx="3"/>
              <a:endCxn id="7" idx="1"/>
            </p:cNvCxnSpPr>
            <p:nvPr/>
          </p:nvCxnSpPr>
          <p:spPr>
            <a:xfrm flipV="1">
              <a:off x="2507007" y="3956044"/>
              <a:ext cx="432000" cy="1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4271" y="3893554"/>
              <a:ext cx="216000" cy="180000"/>
            </a:xfrm>
            <a:prstGeom prst="rect">
              <a:avLst/>
            </a:prstGeom>
          </p:spPr>
        </p:pic>
        <p:pic>
          <p:nvPicPr>
            <p:cNvPr id="58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7127" y="2747849"/>
              <a:ext cx="216000" cy="198000"/>
            </a:xfrm>
            <a:prstGeom prst="rect">
              <a:avLst/>
            </a:prstGeom>
          </p:spPr>
        </p:pic>
        <p:pic>
          <p:nvPicPr>
            <p:cNvPr id="59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5156" y="4766320"/>
              <a:ext cx="216000" cy="198000"/>
            </a:xfrm>
            <a:prstGeom prst="rect">
              <a:avLst/>
            </a:prstGeom>
          </p:spPr>
        </p:pic>
        <p:pic>
          <p:nvPicPr>
            <p:cNvPr id="60" name="图形 128">
              <a:extLst>
                <a:ext uri="{FF2B5EF4-FFF2-40B4-BE49-F238E27FC236}">
                  <a16:creationId xmlns:a16="http://schemas.microsoft.com/office/drawing/2014/main" id="{BF773120-ADAA-CB46-B23A-73C65DFD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2254" y="3731174"/>
              <a:ext cx="216000" cy="216000"/>
            </a:xfrm>
            <a:prstGeom prst="rect">
              <a:avLst/>
            </a:prstGeom>
          </p:spPr>
        </p:pic>
        <p:sp>
          <p:nvSpPr>
            <p:cNvPr id="61" name="文本框 60"/>
            <p:cNvSpPr txBox="1"/>
            <p:nvPr/>
          </p:nvSpPr>
          <p:spPr>
            <a:xfrm>
              <a:off x="4597692" y="2785154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97692" y="3553468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08603" y="4607602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48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device_management_concepts.png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8220" y="1088543"/>
            <a:ext cx="7253986" cy="4896916"/>
            <a:chOff x="1958220" y="1088543"/>
            <a:chExt cx="7253986" cy="4896916"/>
          </a:xfrm>
        </p:grpSpPr>
        <p:sp>
          <p:nvSpPr>
            <p:cNvPr id="2" name="矩形 1"/>
            <p:cNvSpPr/>
            <p:nvPr/>
          </p:nvSpPr>
          <p:spPr>
            <a:xfrm>
              <a:off x="5821907" y="1602377"/>
              <a:ext cx="3390299" cy="43830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045774" y="1979586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7C74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101">
              <a:extLst>
                <a:ext uri="{FF2B5EF4-FFF2-40B4-BE49-F238E27FC236}">
                  <a16:creationId xmlns:a16="http://schemas.microsoft.com/office/drawing/2014/main" id="{EA25D862-3B76-7A4F-9EDC-AD47BB344F05}"/>
                </a:ext>
              </a:extLst>
            </p:cNvPr>
            <p:cNvSpPr/>
            <p:nvPr/>
          </p:nvSpPr>
          <p:spPr>
            <a:xfrm>
              <a:off x="2045774" y="4249960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42CB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90CDFF2B-49C8-C04B-B7A3-AC022F5CD1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9179" y="1750423"/>
              <a:ext cx="0" cy="4235036"/>
            </a:xfrm>
            <a:prstGeom prst="line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4643026" y="2465586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4643026" y="4735960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726657" y="4248619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43026" y="2023536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0800000">
              <a:off x="2992439" y="3322145"/>
              <a:ext cx="703922" cy="616633"/>
            </a:xfrm>
            <a:prstGeom prst="downArrow">
              <a:avLst>
                <a:gd name="adj1" fmla="val 61930"/>
                <a:gd name="adj2" fmla="val 50000"/>
              </a:avLst>
            </a:prstGeom>
            <a:solidFill>
              <a:srgbClr val="858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58220" y="3060375"/>
              <a:ext cx="118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增加通信连接和数据传输属性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058656" y="18811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211056" y="20335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349308" y="2235515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656" y="41528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56" y="43052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456" y="44576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46395" y="2363307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46395" y="4597928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设备组合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28438" y="3328585"/>
              <a:ext cx="3187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EnOS Cloud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进行安全数据传输的设备秘钥，设备证书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24867" y="5554572"/>
              <a:ext cx="3187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无秘钥，证书等用于通讯的属性</a:t>
              </a:r>
            </a:p>
          </p:txBody>
        </p:sp>
        <p:pic>
          <p:nvPicPr>
            <p:cNvPr id="59" name="图形 142">
              <a:extLst>
                <a:ext uri="{FF2B5EF4-FFF2-40B4-BE49-F238E27FC236}">
                  <a16:creationId xmlns:a16="http://schemas.microsoft.com/office/drawing/2014/main" id="{80F33303-9261-C94D-9487-5E66C6CF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5397" y="4643817"/>
              <a:ext cx="216000" cy="216000"/>
            </a:xfrm>
            <a:prstGeom prst="rect">
              <a:avLst/>
            </a:prstGeom>
          </p:spPr>
        </p:pic>
        <p:pic>
          <p:nvPicPr>
            <p:cNvPr id="60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9293" y="2425428"/>
              <a:ext cx="216000" cy="180000"/>
            </a:xfrm>
            <a:prstGeom prst="rect">
              <a:avLst/>
            </a:prstGeom>
          </p:spPr>
        </p:pic>
        <p:pic>
          <p:nvPicPr>
            <p:cNvPr id="65" name="图形 126">
              <a:extLst>
                <a:ext uri="{FF2B5EF4-FFF2-40B4-BE49-F238E27FC236}">
                  <a16:creationId xmlns:a16="http://schemas.microsoft.com/office/drawing/2014/main" id="{B0E5585B-2CD1-344B-8AD5-4F69EB72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9963" y="2358886"/>
              <a:ext cx="216000" cy="216000"/>
            </a:xfrm>
            <a:prstGeom prst="rect">
              <a:avLst/>
            </a:prstGeom>
          </p:spPr>
        </p:pic>
        <p:pic>
          <p:nvPicPr>
            <p:cNvPr id="66" name="图形 137">
              <a:extLst>
                <a:ext uri="{FF2B5EF4-FFF2-40B4-BE49-F238E27FC236}">
                  <a16:creationId xmlns:a16="http://schemas.microsoft.com/office/drawing/2014/main" id="{7B924A98-CD98-DE40-B356-5146C876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8855" y="4625817"/>
              <a:ext cx="216000" cy="234000"/>
            </a:xfrm>
            <a:prstGeom prst="rect">
              <a:avLst/>
            </a:prstGeom>
          </p:spPr>
        </p:pic>
        <p:pic>
          <p:nvPicPr>
            <p:cNvPr id="67" name="图形 131">
              <a:extLst>
                <a:ext uri="{FF2B5EF4-FFF2-40B4-BE49-F238E27FC236}">
                  <a16:creationId xmlns:a16="http://schemas.microsoft.com/office/drawing/2014/main" id="{5CEA4E24-A261-564B-8A27-5E96BF28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6221" y="2627469"/>
              <a:ext cx="142500" cy="171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81592" y="1088543"/>
              <a:ext cx="1270928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6395" y="2668191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如风机，光伏板，逆变器等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15293" y="4874492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如风场场站，智能楼宇等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5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2630A8-0886-8B46-B1DC-E6E3A0563AF9}"/>
              </a:ext>
            </a:extLst>
          </p:cNvPr>
          <p:cNvGrpSpPr/>
          <p:nvPr/>
        </p:nvGrpSpPr>
        <p:grpSpPr>
          <a:xfrm>
            <a:off x="-168696" y="2420888"/>
            <a:ext cx="14646095" cy="1138485"/>
            <a:chOff x="-1930234" y="4702465"/>
            <a:chExt cx="14646095" cy="1138485"/>
          </a:xfrm>
        </p:grpSpPr>
        <p:pic>
          <p:nvPicPr>
            <p:cNvPr id="25" name="图形 89">
              <a:extLst>
                <a:ext uri="{FF2B5EF4-FFF2-40B4-BE49-F238E27FC236}">
                  <a16:creationId xmlns:a16="http://schemas.microsoft.com/office/drawing/2014/main" id="{14C9F967-3CE4-664B-97A9-77D83EFC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384" y="4702465"/>
              <a:ext cx="310711" cy="31071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C71B1F-85DA-5945-86FD-04976BEA2FF0}"/>
                </a:ext>
              </a:extLst>
            </p:cNvPr>
            <p:cNvSpPr/>
            <p:nvPr/>
          </p:nvSpPr>
          <p:spPr>
            <a:xfrm>
              <a:off x="-1364441" y="482885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1C25B6-B9E3-7040-BFC1-AA52B15D1FD3}"/>
                </a:ext>
              </a:extLst>
            </p:cNvPr>
            <p:cNvSpPr/>
            <p:nvPr/>
          </p:nvSpPr>
          <p:spPr>
            <a:xfrm>
              <a:off x="271993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6056DD-3F62-8447-9480-A92C10133A4B}"/>
                </a:ext>
              </a:extLst>
            </p:cNvPr>
            <p:cNvSpPr txBox="1"/>
            <p:nvPr/>
          </p:nvSpPr>
          <p:spPr>
            <a:xfrm>
              <a:off x="2978566" y="5085184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（静态）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183999-3DA0-2048-B641-9AB5F46E52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703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CBD41DB-8DAA-F84C-A279-7BC9DBF8B147}"/>
                </a:ext>
              </a:extLst>
            </p:cNvPr>
            <p:cNvSpPr txBox="1"/>
            <p:nvPr/>
          </p:nvSpPr>
          <p:spPr>
            <a:xfrm>
              <a:off x="-1274241" y="5005932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C59DE0B-CC12-9A4A-8F16-EFA6B76DB2BC}"/>
                </a:ext>
              </a:extLst>
            </p:cNvPr>
            <p:cNvSpPr/>
            <p:nvPr/>
          </p:nvSpPr>
          <p:spPr>
            <a:xfrm>
              <a:off x="669698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99EF571-35E2-B74D-A3EF-6E5464E1CE9D}"/>
                </a:ext>
              </a:extLst>
            </p:cNvPr>
            <p:cNvSpPr txBox="1"/>
            <p:nvPr/>
          </p:nvSpPr>
          <p:spPr>
            <a:xfrm>
              <a:off x="7047225" y="5169730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5B68A7-7E1A-5146-A5F4-D56380A12020}"/>
                </a:ext>
              </a:extLst>
            </p:cNvPr>
            <p:cNvSpPr/>
            <p:nvPr/>
          </p:nvSpPr>
          <p:spPr>
            <a:xfrm>
              <a:off x="10674035" y="483295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1BDE43-B522-D140-84CA-0B7F685F4A78}"/>
                </a:ext>
              </a:extLst>
            </p:cNvPr>
            <p:cNvSpPr txBox="1"/>
            <p:nvPr/>
          </p:nvSpPr>
          <p:spPr>
            <a:xfrm>
              <a:off x="11024275" y="5173827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389612-337A-824B-BA88-C57EE0945E58}"/>
                </a:ext>
              </a:extLst>
            </p:cNvPr>
            <p:cNvSpPr txBox="1"/>
            <p:nvPr/>
          </p:nvSpPr>
          <p:spPr>
            <a:xfrm>
              <a:off x="-1056272" y="53369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设备已在云端注册，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烧录设备三元组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FF05CFA-12C9-CB4E-8F1E-28F6DD6AF522}"/>
                </a:ext>
              </a:extLst>
            </p:cNvPr>
            <p:cNvSpPr txBox="1"/>
            <p:nvPr/>
          </p:nvSpPr>
          <p:spPr>
            <a:xfrm>
              <a:off x="1038999" y="50176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A021B06-E4B0-2240-B040-A5805480FDB7}"/>
                </a:ext>
              </a:extLst>
            </p:cNvPr>
            <p:cNvGrpSpPr/>
            <p:nvPr/>
          </p:nvGrpSpPr>
          <p:grpSpPr>
            <a:xfrm>
              <a:off x="-1930234" y="5200508"/>
              <a:ext cx="401072" cy="276999"/>
              <a:chOff x="3772673" y="5034057"/>
              <a:chExt cx="401072" cy="276999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EC8B2E00-1A89-D548-9969-784151B1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00FBAF-C054-B243-BAC2-3F928089E9F3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CA6E135B-334D-DB45-B548-6CEA913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0E7F1BEB-80AA-994A-A6E0-817BA6A4D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438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connection_scenario_2.3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705B9-B7A6-DC40-BB94-7091EDCE9336}"/>
              </a:ext>
            </a:extLst>
          </p:cNvPr>
          <p:cNvGrpSpPr/>
          <p:nvPr/>
        </p:nvGrpSpPr>
        <p:grpSpPr>
          <a:xfrm>
            <a:off x="-1608856" y="2132856"/>
            <a:ext cx="14646095" cy="1598181"/>
            <a:chOff x="-1539692" y="692696"/>
            <a:chExt cx="14646095" cy="1598181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A4A94-1B1B-224C-9FFD-2743BD5E6D6B}"/>
                </a:ext>
              </a:extLst>
            </p:cNvPr>
            <p:cNvSpPr txBox="1"/>
            <p:nvPr/>
          </p:nvSpPr>
          <p:spPr>
            <a:xfrm>
              <a:off x="5361577" y="1007735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仅返回一次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539692" y="692696"/>
              <a:ext cx="14646095" cy="1598181"/>
              <a:chOff x="-1539692" y="692696"/>
              <a:chExt cx="14646095" cy="1598181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F0E3F01-9F8D-594A-B0C7-5A0BF38E8F50}"/>
                  </a:ext>
                </a:extLst>
              </p:cNvPr>
              <p:cNvSpPr txBox="1"/>
              <p:nvPr/>
            </p:nvSpPr>
            <p:spPr>
              <a:xfrm>
                <a:off x="3369108" y="1306103"/>
                <a:ext cx="152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设备注册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（动态）</a:t>
                </a: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1F0984-D5CC-D442-B261-06EF44FFEC2F}"/>
                  </a:ext>
                </a:extLst>
              </p:cNvPr>
              <p:cNvSpPr txBox="1"/>
              <p:nvPr/>
            </p:nvSpPr>
            <p:spPr>
              <a:xfrm>
                <a:off x="-883699" y="1052540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5A7D7CD-0DEC-F243-B1D1-8790BC40F164}"/>
                  </a:ext>
                </a:extLst>
              </p:cNvPr>
              <p:cNvSpPr txBox="1"/>
              <p:nvPr/>
            </p:nvSpPr>
            <p:spPr>
              <a:xfrm>
                <a:off x="7437767" y="139064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7F353-C48F-BE43-B9FE-988122D9EB07}"/>
                  </a:ext>
                </a:extLst>
              </p:cNvPr>
              <p:cNvSpPr txBox="1"/>
              <p:nvPr/>
            </p:nvSpPr>
            <p:spPr>
              <a:xfrm>
                <a:off x="11414817" y="1394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25EF05F-08DF-FE46-B209-C443E023ED7B}"/>
                  </a:ext>
                </a:extLst>
              </p:cNvPr>
              <p:cNvSpPr txBox="1"/>
              <p:nvPr/>
            </p:nvSpPr>
            <p:spPr>
              <a:xfrm>
                <a:off x="-894070" y="1275214"/>
                <a:ext cx="19772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8B9A8A-4DF2-4747-A710-3D4C65BCAF72}"/>
                  </a:ext>
                </a:extLst>
              </p:cNvPr>
              <p:cNvSpPr txBox="1"/>
              <p:nvPr/>
            </p:nvSpPr>
            <p:spPr>
              <a:xfrm>
                <a:off x="1100202" y="1163271"/>
                <a:ext cx="177805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设备上报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05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7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5F862-70FD-3D49-930C-79EA109A05D8}"/>
              </a:ext>
            </a:extLst>
          </p:cNvPr>
          <p:cNvGrpSpPr/>
          <p:nvPr/>
        </p:nvGrpSpPr>
        <p:grpSpPr>
          <a:xfrm>
            <a:off x="-1381256" y="1676796"/>
            <a:ext cx="14333819" cy="3309490"/>
            <a:chOff x="-1381256" y="1676796"/>
            <a:chExt cx="14333819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57694" y="333809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68" y="436163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014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342418" y="168127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713741" y="168127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229284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656980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600219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548862" y="167679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228837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65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353271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363887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081045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9798204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381256" y="1719177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云端创建模型网关、子设备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638623" y="1691351"/>
              <a:ext cx="22288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云端创建产品网关、子设备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583089" y="1694599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云端创建网关、子设备实例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532238" y="1722430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实体网关、子设备出厂烧录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43458" y="1728318"/>
              <a:ext cx="2329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网关联网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1678951" y="2180630"/>
              <a:ext cx="20856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597999" y="2212063"/>
              <a:ext cx="20418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354110" y="2214732"/>
              <a:ext cx="2126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574228" y="2223846"/>
              <a:ext cx="20522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556055" y="2087617"/>
              <a:ext cx="23965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9859130" y="3844595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网关登录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9859130" y="4240239"/>
              <a:ext cx="2817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136504" y="3844595"/>
              <a:ext cx="26523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136504" y="4292611"/>
              <a:ext cx="24307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424396" y="3836926"/>
              <a:ext cx="27189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网关代理子设备登录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433619" y="4240239"/>
              <a:ext cx="27115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192176" y="3813999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1228763" y="4240239"/>
              <a:ext cx="2573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291A99-1271-744F-A362-0D9C59FCB23A}"/>
              </a:ext>
            </a:extLst>
          </p:cNvPr>
          <p:cNvGrpSpPr/>
          <p:nvPr/>
        </p:nvGrpSpPr>
        <p:grpSpPr>
          <a:xfrm>
            <a:off x="-3409056" y="2276872"/>
            <a:ext cx="16857273" cy="1369173"/>
            <a:chOff x="-3748026" y="369332"/>
            <a:chExt cx="16857273" cy="13691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86EF2C-3E58-9949-8DA0-F0D41A277F1A}"/>
                </a:ext>
              </a:extLst>
            </p:cNvPr>
            <p:cNvSpPr txBox="1"/>
            <p:nvPr/>
          </p:nvSpPr>
          <p:spPr>
            <a:xfrm>
              <a:off x="5364421" y="684371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2" name="图形 89">
              <a:extLst>
                <a:ext uri="{FF2B5EF4-FFF2-40B4-BE49-F238E27FC236}">
                  <a16:creationId xmlns:a16="http://schemas.microsoft.com/office/drawing/2014/main" id="{86F97841-07B6-2946-8BE6-953F452C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346" y="369332"/>
              <a:ext cx="310711" cy="31071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42949C-913C-D947-BB1D-1C870CF98917}"/>
                </a:ext>
              </a:extLst>
            </p:cNvPr>
            <p:cNvSpPr/>
            <p:nvPr/>
          </p:nvSpPr>
          <p:spPr>
            <a:xfrm>
              <a:off x="-3098104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E4926D5-F556-D549-A06C-DB18BC57116C}"/>
                </a:ext>
              </a:extLst>
            </p:cNvPr>
            <p:cNvSpPr/>
            <p:nvPr/>
          </p:nvSpPr>
          <p:spPr>
            <a:xfrm>
              <a:off x="311332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ED7C41-DB11-9844-91D7-BA3CA0B460A2}"/>
                </a:ext>
              </a:extLst>
            </p:cNvPr>
            <p:cNvSpPr txBox="1"/>
            <p:nvPr/>
          </p:nvSpPr>
          <p:spPr>
            <a:xfrm>
              <a:off x="3371952" y="982739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（动态）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F95C1F5-9619-D346-B2FE-A89CD25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56" y="1231284"/>
              <a:ext cx="171938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BF2AA0-E563-9541-AAD5-90B95E27B75D}"/>
                </a:ext>
              </a:extLst>
            </p:cNvPr>
            <p:cNvSpPr txBox="1"/>
            <p:nvPr/>
          </p:nvSpPr>
          <p:spPr>
            <a:xfrm>
              <a:off x="-3007904" y="77865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7065683-A046-A84E-B20B-2485E4088B87}"/>
                </a:ext>
              </a:extLst>
            </p:cNvPr>
            <p:cNvSpPr/>
            <p:nvPr/>
          </p:nvSpPr>
          <p:spPr>
            <a:xfrm>
              <a:off x="709037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EFCD626-F6DB-E44D-9523-898A9948AE7B}"/>
                </a:ext>
              </a:extLst>
            </p:cNvPr>
            <p:cNvSpPr txBox="1"/>
            <p:nvPr/>
          </p:nvSpPr>
          <p:spPr>
            <a:xfrm>
              <a:off x="7440611" y="106728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58F9EC-A2D3-F346-8E1F-1B469574CBBF}"/>
                </a:ext>
              </a:extLst>
            </p:cNvPr>
            <p:cNvSpPr/>
            <p:nvPr/>
          </p:nvSpPr>
          <p:spPr>
            <a:xfrm>
              <a:off x="11067421" y="73050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435D923-46AD-5940-9CA4-8938A2F51F54}"/>
                </a:ext>
              </a:extLst>
            </p:cNvPr>
            <p:cNvSpPr txBox="1"/>
            <p:nvPr/>
          </p:nvSpPr>
          <p:spPr>
            <a:xfrm>
              <a:off x="11417661" y="107138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2B01FA-2442-8043-BB86-E529EC8750C1}"/>
                </a:ext>
              </a:extLst>
            </p:cNvPr>
            <p:cNvSpPr txBox="1"/>
            <p:nvPr/>
          </p:nvSpPr>
          <p:spPr>
            <a:xfrm>
              <a:off x="-3101318" y="1151900"/>
              <a:ext cx="216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D5545BD-A41B-E748-AD6A-912CBAD3A095}"/>
                </a:ext>
              </a:extLst>
            </p:cNvPr>
            <p:cNvGrpSpPr/>
            <p:nvPr/>
          </p:nvGrpSpPr>
          <p:grpSpPr>
            <a:xfrm>
              <a:off x="-3748026" y="1098063"/>
              <a:ext cx="401072" cy="276999"/>
              <a:chOff x="3772673" y="5034057"/>
              <a:chExt cx="401072" cy="276999"/>
            </a:xfrm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5ADDA50C-6D12-C24D-808A-28592E46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B2DB1C1-F4F2-0F4C-91B1-FBE20C731C92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4D200AD-DE2C-9346-9F53-0C0672705D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58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D0684B7A-C261-0848-89FB-B40D0B011235}"/>
                </a:ext>
              </a:extLst>
            </p:cNvPr>
            <p:cNvCxnSpPr>
              <a:cxnSpLocks/>
            </p:cNvCxnSpPr>
            <p:nvPr/>
          </p:nvCxnSpPr>
          <p:spPr>
            <a:xfrm>
              <a:off x="9318824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46F911-81EC-774C-8684-4924B68915A8}"/>
                </a:ext>
              </a:extLst>
            </p:cNvPr>
            <p:cNvSpPr txBox="1"/>
            <p:nvPr/>
          </p:nvSpPr>
          <p:spPr>
            <a:xfrm>
              <a:off x="-836392" y="778653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可插拔采集芯片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1CBA8A7-1A1E-9B40-BB9E-C70D8F735AA3}"/>
                </a:ext>
              </a:extLst>
            </p:cNvPr>
            <p:cNvSpPr txBox="1"/>
            <p:nvPr/>
          </p:nvSpPr>
          <p:spPr>
            <a:xfrm>
              <a:off x="-967684" y="1088077"/>
              <a:ext cx="1663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采集芯片烧录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endParaRPr kumimoji="1" lang="en-US" altLang="zh-CN" sz="12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orgID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6497C12-B569-4B4C-A42E-565C76CB1C9A}"/>
                </a:ext>
              </a:extLst>
            </p:cNvPr>
            <p:cNvSpPr txBox="1"/>
            <p:nvPr/>
          </p:nvSpPr>
          <p:spPr>
            <a:xfrm>
              <a:off x="1199456" y="602598"/>
              <a:ext cx="171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CFBD8B9-F616-7C42-9D34-29F535408BD2}"/>
                </a:ext>
              </a:extLst>
            </p:cNvPr>
            <p:cNvSpPr/>
            <p:nvPr/>
          </p:nvSpPr>
          <p:spPr>
            <a:xfrm>
              <a:off x="-1053739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93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776546-3F8F-3C47-AB46-A53A6FC4D447}"/>
              </a:ext>
            </a:extLst>
          </p:cNvPr>
          <p:cNvGrpSpPr/>
          <p:nvPr/>
        </p:nvGrpSpPr>
        <p:grpSpPr>
          <a:xfrm>
            <a:off x="-1392832" y="2636912"/>
            <a:ext cx="14444926" cy="2028946"/>
            <a:chOff x="-1308278" y="3584155"/>
            <a:chExt cx="14444926" cy="20289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6CA921-77DF-D94D-8BDA-904B5784D467}"/>
                </a:ext>
              </a:extLst>
            </p:cNvPr>
            <p:cNvSpPr/>
            <p:nvPr/>
          </p:nvSpPr>
          <p:spPr>
            <a:xfrm>
              <a:off x="-672752" y="3584155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8DF6B-1A63-5649-A126-ADC48763C19E}"/>
                </a:ext>
              </a:extLst>
            </p:cNvPr>
            <p:cNvSpPr txBox="1"/>
            <p:nvPr/>
          </p:nvSpPr>
          <p:spPr>
            <a:xfrm>
              <a:off x="-590558" y="378037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4E663-4D06-AB4B-BDBF-70FBB31784B7}"/>
                </a:ext>
              </a:extLst>
            </p:cNvPr>
            <p:cNvSpPr txBox="1"/>
            <p:nvPr/>
          </p:nvSpPr>
          <p:spPr>
            <a:xfrm>
              <a:off x="-590558" y="40596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F01E4D-9E3E-5948-836E-529D5AF5792A}"/>
                </a:ext>
              </a:extLst>
            </p:cNvPr>
            <p:cNvSpPr txBox="1"/>
            <p:nvPr/>
          </p:nvSpPr>
          <p:spPr>
            <a:xfrm>
              <a:off x="-590558" y="429746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233A15-7A59-A947-9499-4C5FAB3EDB98}"/>
                </a:ext>
              </a:extLst>
            </p:cNvPr>
            <p:cNvSpPr/>
            <p:nvPr/>
          </p:nvSpPr>
          <p:spPr>
            <a:xfrm>
              <a:off x="5213726" y="3584155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0E1A83-CDFF-AA44-81F5-EA86223A188C}"/>
                </a:ext>
              </a:extLst>
            </p:cNvPr>
            <p:cNvSpPr txBox="1"/>
            <p:nvPr/>
          </p:nvSpPr>
          <p:spPr>
            <a:xfrm>
              <a:off x="5563966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485952C-9996-F140-AD5C-DB8D73F13927}"/>
                </a:ext>
              </a:extLst>
            </p:cNvPr>
            <p:cNvSpPr/>
            <p:nvPr/>
          </p:nvSpPr>
          <p:spPr>
            <a:xfrm>
              <a:off x="8154274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666C93-14C5-DD42-9A82-B061444E7CE7}"/>
                </a:ext>
              </a:extLst>
            </p:cNvPr>
            <p:cNvSpPr txBox="1"/>
            <p:nvPr/>
          </p:nvSpPr>
          <p:spPr>
            <a:xfrm>
              <a:off x="8504514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08224164-2E09-F543-91F5-9151C6A93D00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57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BA75FFE-B237-EA42-95E1-F4F4E99294CC}"/>
                </a:ext>
              </a:extLst>
            </p:cNvPr>
            <p:cNvSpPr/>
            <p:nvPr/>
          </p:nvSpPr>
          <p:spPr>
            <a:xfrm>
              <a:off x="11094822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057720-E8E8-074F-B6E1-718EF76AC9C7}"/>
                </a:ext>
              </a:extLst>
            </p:cNvPr>
            <p:cNvSpPr txBox="1"/>
            <p:nvPr/>
          </p:nvSpPr>
          <p:spPr>
            <a:xfrm>
              <a:off x="11445062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DDA2DD3B-DF72-784A-A9FC-8CA7CC399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605" y="408815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D00B9F-4A4D-2A49-A777-6F9F834F2A95}"/>
                </a:ext>
              </a:extLst>
            </p:cNvPr>
            <p:cNvSpPr txBox="1"/>
            <p:nvPr/>
          </p:nvSpPr>
          <p:spPr>
            <a:xfrm>
              <a:off x="3709589" y="4653465"/>
              <a:ext cx="2525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8D0406-5D99-3D4A-A1A1-37A80987A229}"/>
                </a:ext>
              </a:extLst>
            </p:cNvPr>
            <p:cNvGrpSpPr/>
            <p:nvPr/>
          </p:nvGrpSpPr>
          <p:grpSpPr>
            <a:xfrm>
              <a:off x="2266800" y="3587450"/>
              <a:ext cx="2041826" cy="1015418"/>
              <a:chOff x="2266800" y="3587450"/>
              <a:chExt cx="2041826" cy="101541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6E50F8-6015-C641-8A42-CA14BC3F89A6}"/>
                  </a:ext>
                </a:extLst>
              </p:cNvPr>
              <p:cNvSpPr txBox="1"/>
              <p:nvPr/>
            </p:nvSpPr>
            <p:spPr>
              <a:xfrm>
                <a:off x="2738707" y="3648760"/>
                <a:ext cx="113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BEC690-2ACD-4F46-A50F-5E62200033F6}"/>
                  </a:ext>
                </a:extLst>
              </p:cNvPr>
              <p:cNvSpPr/>
              <p:nvPr/>
            </p:nvSpPr>
            <p:spPr>
              <a:xfrm>
                <a:off x="2435310" y="3956537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8EC1F39-7B16-F942-804B-FFC0E9E698CF}"/>
                </a:ext>
              </a:extLst>
            </p:cNvPr>
            <p:cNvSpPr txBox="1"/>
            <p:nvPr/>
          </p:nvSpPr>
          <p:spPr>
            <a:xfrm>
              <a:off x="3717419" y="5151436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1BAE29-6C1F-7241-A45A-1A8FEAB9EEE1}"/>
                </a:ext>
              </a:extLst>
            </p:cNvPr>
            <p:cNvGrpSpPr/>
            <p:nvPr/>
          </p:nvGrpSpPr>
          <p:grpSpPr>
            <a:xfrm>
              <a:off x="-1308278" y="3924288"/>
              <a:ext cx="401072" cy="276999"/>
              <a:chOff x="-148214" y="2522369"/>
              <a:chExt cx="401072" cy="276999"/>
            </a:xfrm>
          </p:grpSpPr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3A815134-0EB9-2442-9FC7-BC95A807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116374-DFCE-8E4C-A3C6-E3897C5DF7A0}"/>
                  </a:ext>
                </a:extLst>
              </p:cNvPr>
              <p:cNvSpPr txBox="1"/>
              <p:nvPr/>
            </p:nvSpPr>
            <p:spPr>
              <a:xfrm>
                <a:off x="-148214" y="252236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A0282A2-AE6B-4642-BFE2-B20D01F75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559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81C60356-22D1-6246-AB89-2142C2512C32}"/>
                </a:ext>
              </a:extLst>
            </p:cNvPr>
            <p:cNvCxnSpPr/>
            <p:nvPr/>
          </p:nvCxnSpPr>
          <p:spPr>
            <a:xfrm rot="5400000" flipH="1" flipV="1">
              <a:off x="4814958" y="3105293"/>
              <a:ext cx="36000" cy="2987732"/>
            </a:xfrm>
            <a:prstGeom prst="bentConnector3">
              <a:avLst>
                <a:gd name="adj1" fmla="val -14523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13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1A085-707D-7B41-9979-B9BEC8AEC64B}"/>
              </a:ext>
            </a:extLst>
          </p:cNvPr>
          <p:cNvGrpSpPr/>
          <p:nvPr/>
        </p:nvGrpSpPr>
        <p:grpSpPr>
          <a:xfrm>
            <a:off x="-1104800" y="2420888"/>
            <a:ext cx="14407232" cy="1524676"/>
            <a:chOff x="-1126568" y="2420888"/>
            <a:chExt cx="14407232" cy="15246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37F2D7-1CE6-C245-91EB-06939032095E}"/>
                </a:ext>
              </a:extLst>
            </p:cNvPr>
            <p:cNvSpPr/>
            <p:nvPr/>
          </p:nvSpPr>
          <p:spPr>
            <a:xfrm>
              <a:off x="-528736" y="242088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FFF1B7-02E7-054E-B4ED-602D8405BB6C}"/>
                </a:ext>
              </a:extLst>
            </p:cNvPr>
            <p:cNvSpPr txBox="1"/>
            <p:nvPr/>
          </p:nvSpPr>
          <p:spPr>
            <a:xfrm>
              <a:off x="-281463" y="252434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D444AC-53D9-F344-8F33-DDF18B625987}"/>
                </a:ext>
              </a:extLst>
            </p:cNvPr>
            <p:cNvSpPr txBox="1"/>
            <p:nvPr/>
          </p:nvSpPr>
          <p:spPr>
            <a:xfrm>
              <a:off x="-457900" y="2803812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23D9DC-3E38-C640-8734-D13FCE0D2BB0}"/>
                </a:ext>
              </a:extLst>
            </p:cNvPr>
            <p:cNvSpPr txBox="1"/>
            <p:nvPr/>
          </p:nvSpPr>
          <p:spPr>
            <a:xfrm>
              <a:off x="-454983" y="3059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子设备已在云端注册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DF9CD34-E5FE-3343-B553-CFF9E8568BE7}"/>
                </a:ext>
              </a:extLst>
            </p:cNvPr>
            <p:cNvSpPr/>
            <p:nvPr/>
          </p:nvSpPr>
          <p:spPr>
            <a:xfrm>
              <a:off x="5357742" y="2420888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ADE03E-863B-5B4E-BC8C-2F3F734145AB}"/>
                </a:ext>
              </a:extLst>
            </p:cNvPr>
            <p:cNvSpPr txBox="1"/>
            <p:nvPr/>
          </p:nvSpPr>
          <p:spPr>
            <a:xfrm>
              <a:off x="5707982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6384BC-438F-5C45-9F10-A07516BEE2DE}"/>
                </a:ext>
              </a:extLst>
            </p:cNvPr>
            <p:cNvSpPr/>
            <p:nvPr/>
          </p:nvSpPr>
          <p:spPr>
            <a:xfrm>
              <a:off x="8298290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4B0D73-2FD6-5647-834F-624A6FBDAD1A}"/>
                </a:ext>
              </a:extLst>
            </p:cNvPr>
            <p:cNvSpPr txBox="1"/>
            <p:nvPr/>
          </p:nvSpPr>
          <p:spPr>
            <a:xfrm>
              <a:off x="8648530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91CE09CE-11DB-7244-A352-A77FF8B23362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73" y="292472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9D571-D905-0F47-839C-A9CD6B2659D3}"/>
                </a:ext>
              </a:extLst>
            </p:cNvPr>
            <p:cNvSpPr/>
            <p:nvPr/>
          </p:nvSpPr>
          <p:spPr>
            <a:xfrm>
              <a:off x="11238838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9AE74B-A251-E54F-BADC-67286E6CF66E}"/>
                </a:ext>
              </a:extLst>
            </p:cNvPr>
            <p:cNvSpPr txBox="1"/>
            <p:nvPr/>
          </p:nvSpPr>
          <p:spPr>
            <a:xfrm>
              <a:off x="11589078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A770E6FA-CC8E-D749-845B-63AD54A89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621" y="292488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7431FC-FF54-7B44-AFAA-634CCF592BF2}"/>
                </a:ext>
              </a:extLst>
            </p:cNvPr>
            <p:cNvGrpSpPr/>
            <p:nvPr/>
          </p:nvGrpSpPr>
          <p:grpSpPr>
            <a:xfrm>
              <a:off x="2370010" y="2421524"/>
              <a:ext cx="2041826" cy="1008000"/>
              <a:chOff x="2544991" y="2420888"/>
              <a:chExt cx="2041826" cy="10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544991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50CB98-EC61-694E-B8F3-035F48E2EB06}"/>
                  </a:ext>
                </a:extLst>
              </p:cNvPr>
              <p:cNvSpPr txBox="1"/>
              <p:nvPr/>
            </p:nvSpPr>
            <p:spPr>
              <a:xfrm>
                <a:off x="2837807" y="2501422"/>
                <a:ext cx="12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 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1ACC54F-F367-0C45-9977-DA1B8F780445}"/>
                  </a:ext>
                </a:extLst>
              </p:cNvPr>
              <p:cNvSpPr txBox="1"/>
              <p:nvPr/>
            </p:nvSpPr>
            <p:spPr>
              <a:xfrm>
                <a:off x="2709380" y="2831483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AEADA37-384F-7A4E-8DC3-41FE275205BE}"/>
                </a:ext>
              </a:extLst>
            </p:cNvPr>
            <p:cNvSpPr txBox="1"/>
            <p:nvPr/>
          </p:nvSpPr>
          <p:spPr>
            <a:xfrm>
              <a:off x="4067046" y="3483899"/>
              <a:ext cx="2581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43C331-0AD5-BD4E-B1BA-795E4A15863C}"/>
                </a:ext>
              </a:extLst>
            </p:cNvPr>
            <p:cNvGrpSpPr/>
            <p:nvPr/>
          </p:nvGrpSpPr>
          <p:grpSpPr>
            <a:xfrm>
              <a:off x="-1126568" y="2777153"/>
              <a:ext cx="401072" cy="276999"/>
              <a:chOff x="-12081" y="4245764"/>
              <a:chExt cx="401072" cy="276999"/>
            </a:xfrm>
          </p:grpSpPr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BF5619F-15E5-304A-A3AF-BE1E5380C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728" y="4248471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1AA659-0C47-C24C-BE4B-CEECE8239E04}"/>
                  </a:ext>
                </a:extLst>
              </p:cNvPr>
              <p:cNvSpPr txBox="1"/>
              <p:nvPr/>
            </p:nvSpPr>
            <p:spPr>
              <a:xfrm>
                <a:off x="-12081" y="4245764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03099674-5C73-E141-8CA9-E5BC86F003D3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292477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A908138-9844-394E-AF7C-4BB9ECAC481B}"/>
                </a:ext>
              </a:extLst>
            </p:cNvPr>
            <p:cNvCxnSpPr>
              <a:stCxn id="40" idx="2"/>
              <a:endCxn id="47" idx="2"/>
            </p:cNvCxnSpPr>
            <p:nvPr/>
          </p:nvCxnSpPr>
          <p:spPr>
            <a:xfrm rot="5400000" flipH="1" flipV="1">
              <a:off x="4866789" y="1953022"/>
              <a:ext cx="36000" cy="2987732"/>
            </a:xfrm>
            <a:prstGeom prst="bentConnector3">
              <a:avLst>
                <a:gd name="adj1" fmla="val -134791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79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320824" y="1268760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69980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297927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764487" y="1431766"/>
              <a:ext cx="106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logger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638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子设备经由网关代理上线，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上线前会添加拓扑结构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576A5A-6DC0-9E4F-A963-4DBFCB4E8532}"/>
              </a:ext>
            </a:extLst>
          </p:cNvPr>
          <p:cNvSpPr txBox="1"/>
          <p:nvPr/>
        </p:nvSpPr>
        <p:spPr>
          <a:xfrm>
            <a:off x="103991" y="97443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C0445C-4248-2A42-A2C6-F634EAB65EFD}"/>
              </a:ext>
            </a:extLst>
          </p:cNvPr>
          <p:cNvGrpSpPr/>
          <p:nvPr/>
        </p:nvGrpSpPr>
        <p:grpSpPr>
          <a:xfrm>
            <a:off x="-1248816" y="1268760"/>
            <a:ext cx="16752639" cy="3554988"/>
            <a:chOff x="-1620091" y="1222784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22784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4617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292564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8980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47686" y="139627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85642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39803" y="428293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8516573-8A2E-144D-910E-B064BF3D9DC9}"/>
              </a:ext>
            </a:extLst>
          </p:cNvPr>
          <p:cNvSpPr txBox="1"/>
          <p:nvPr/>
        </p:nvSpPr>
        <p:spPr>
          <a:xfrm>
            <a:off x="139770" y="120530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6605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2982251"/>
              <a:ext cx="2177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7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云端已经预注册直连设备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25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961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E49751-26CA-0949-A6A6-76ED2E1D32A9}"/>
              </a:ext>
            </a:extLst>
          </p:cNvPr>
          <p:cNvSpPr txBox="1"/>
          <p:nvPr/>
        </p:nvSpPr>
        <p:spPr>
          <a:xfrm>
            <a:off x="32771" y="7006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C724FA-492F-7449-A36F-97A92112A5AD}"/>
              </a:ext>
            </a:extLst>
          </p:cNvPr>
          <p:cNvGrpSpPr/>
          <p:nvPr/>
        </p:nvGrpSpPr>
        <p:grpSpPr>
          <a:xfrm>
            <a:off x="-1620091" y="1052736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658394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2980057"/>
                <a:ext cx="2177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961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251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61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设备激活，上报三元组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设备上线，上报三元组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513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04624" y="43050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17023" y="26553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893783" y="133639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68FDCF-F8BF-C54B-BFF9-6F6FEBA8B96A}"/>
              </a:ext>
            </a:extLst>
          </p:cNvPr>
          <p:cNvSpPr txBox="1"/>
          <p:nvPr/>
        </p:nvSpPr>
        <p:spPr>
          <a:xfrm>
            <a:off x="178241" y="130279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8A5971-3802-FE47-835D-F3282984CA75}"/>
              </a:ext>
            </a:extLst>
          </p:cNvPr>
          <p:cNvGrpSpPr/>
          <p:nvPr/>
        </p:nvGrpSpPr>
        <p:grpSpPr>
          <a:xfrm>
            <a:off x="343063" y="457443"/>
            <a:ext cx="11749074" cy="6422295"/>
            <a:chOff x="466823" y="275299"/>
            <a:chExt cx="11749074" cy="64222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E3505DC-C24C-4E4B-BD06-B38B48AC28B2}"/>
                </a:ext>
              </a:extLst>
            </p:cNvPr>
            <p:cNvGrpSpPr/>
            <p:nvPr/>
          </p:nvGrpSpPr>
          <p:grpSpPr>
            <a:xfrm>
              <a:off x="466823" y="275299"/>
              <a:ext cx="11749074" cy="6422295"/>
              <a:chOff x="466823" y="275299"/>
              <a:chExt cx="11749074" cy="6422295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41A90FA-7B42-FA4D-A173-FB280616859E}"/>
                  </a:ext>
                </a:extLst>
              </p:cNvPr>
              <p:cNvGrpSpPr/>
              <p:nvPr/>
            </p:nvGrpSpPr>
            <p:grpSpPr>
              <a:xfrm>
                <a:off x="466823" y="275299"/>
                <a:ext cx="11749074" cy="6422295"/>
                <a:chOff x="466823" y="275299"/>
                <a:chExt cx="11749074" cy="6422295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5F7A279-DE6A-5F4D-84A5-224814B5EFB9}"/>
                    </a:ext>
                  </a:extLst>
                </p:cNvPr>
                <p:cNvSpPr/>
                <p:nvPr/>
              </p:nvSpPr>
              <p:spPr>
                <a:xfrm>
                  <a:off x="1740347" y="275299"/>
                  <a:ext cx="9154500" cy="684000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0EE443D-48D7-754C-80BE-92B9EEBC07A6}"/>
                    </a:ext>
                  </a:extLst>
                </p:cNvPr>
                <p:cNvSpPr/>
                <p:nvPr/>
              </p:nvSpPr>
              <p:spPr>
                <a:xfrm>
                  <a:off x="1740346" y="2431579"/>
                  <a:ext cx="9150919" cy="828000"/>
                </a:xfrm>
                <a:prstGeom prst="rect">
                  <a:avLst/>
                </a:prstGeom>
                <a:solidFill>
                  <a:srgbClr val="D8D9E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 err="1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Cloud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2B7EB18A-02EC-4544-992D-86AF9A0D621A}"/>
                    </a:ext>
                  </a:extLst>
                </p:cNvPr>
                <p:cNvGrpSpPr/>
                <p:nvPr/>
              </p:nvGrpSpPr>
              <p:grpSpPr>
                <a:xfrm>
                  <a:off x="3400692" y="383299"/>
                  <a:ext cx="5833811" cy="468000"/>
                  <a:chOff x="2775224" y="609667"/>
                  <a:chExt cx="5833811" cy="468000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A49387D3-59D8-4147-9920-F8170DCCD514}"/>
                      </a:ext>
                    </a:extLst>
                  </p:cNvPr>
                  <p:cNvSpPr/>
                  <p:nvPr/>
                </p:nvSpPr>
                <p:spPr>
                  <a:xfrm>
                    <a:off x="2775224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568EEB5-9BAA-AD44-BF36-EE9E34775278}"/>
                      </a:ext>
                    </a:extLst>
                  </p:cNvPr>
                  <p:cNvSpPr/>
                  <p:nvPr/>
                </p:nvSpPr>
                <p:spPr>
                  <a:xfrm>
                    <a:off x="4158413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C16929E-A3A8-7244-BE77-02ABC218ACBA}"/>
                      </a:ext>
                    </a:extLst>
                  </p:cNvPr>
                  <p:cNvSpPr/>
                  <p:nvPr/>
                </p:nvSpPr>
                <p:spPr>
                  <a:xfrm>
                    <a:off x="5541602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733EDA87-20FD-184D-BF4B-34F715ADB6A6}"/>
                      </a:ext>
                    </a:extLst>
                  </p:cNvPr>
                  <p:cNvGrpSpPr/>
                  <p:nvPr/>
                </p:nvGrpSpPr>
                <p:grpSpPr>
                  <a:xfrm>
                    <a:off x="6924791" y="807667"/>
                    <a:ext cx="301055" cy="72000"/>
                    <a:chOff x="4938623" y="1775577"/>
                    <a:chExt cx="301055" cy="72000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E9B7C719-1FBC-7D49-BC76-A53DAF8B97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38623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48132AF7-40BA-904E-9E4A-4D3C33B484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55080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A4710D09-D2AE-7A4D-BAD3-54C247231F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69589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805D6CA-90D5-1349-92D9-796F866D69D9}"/>
                      </a:ext>
                    </a:extLst>
                  </p:cNvPr>
                  <p:cNvSpPr/>
                  <p:nvPr/>
                </p:nvSpPr>
                <p:spPr>
                  <a:xfrm>
                    <a:off x="7457035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</p:grp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A4EF11A-0686-9F4F-8EED-A5852A59B0F6}"/>
                    </a:ext>
                  </a:extLst>
                </p:cNvPr>
                <p:cNvSpPr/>
                <p:nvPr/>
              </p:nvSpPr>
              <p:spPr>
                <a:xfrm>
                  <a:off x="6468348" y="455695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4539D17-5F4D-4744-9296-77B737C00D87}"/>
                    </a:ext>
                  </a:extLst>
                </p:cNvPr>
                <p:cNvSpPr txBox="1"/>
                <p:nvPr/>
              </p:nvSpPr>
              <p:spPr>
                <a:xfrm>
                  <a:off x="1866942" y="4758989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MQTT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048FA3D-FCB6-BA41-86DA-EC5C13276A2F}"/>
                    </a:ext>
                  </a:extLst>
                </p:cNvPr>
                <p:cNvSpPr/>
                <p:nvPr/>
              </p:nvSpPr>
              <p:spPr>
                <a:xfrm>
                  <a:off x="1747297" y="5298295"/>
                  <a:ext cx="9143969" cy="1399299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853C6F3-DFA1-B64D-8B7B-5E5B24DFB4C0}"/>
                    </a:ext>
                  </a:extLst>
                </p:cNvPr>
                <p:cNvSpPr/>
                <p:nvPr/>
              </p:nvSpPr>
              <p:spPr>
                <a:xfrm>
                  <a:off x="1882262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30C9278-8265-C440-852E-BAA024D21B03}"/>
                    </a:ext>
                  </a:extLst>
                </p:cNvPr>
                <p:cNvSpPr/>
                <p:nvPr/>
              </p:nvSpPr>
              <p:spPr>
                <a:xfrm>
                  <a:off x="3387256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3866862-E394-2745-ACD6-A8F5A157A4F8}"/>
                    </a:ext>
                  </a:extLst>
                </p:cNvPr>
                <p:cNvSpPr/>
                <p:nvPr/>
              </p:nvSpPr>
              <p:spPr>
                <a:xfrm>
                  <a:off x="4888797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4B87D5C-552E-E64C-A0F9-2E6AD3A8DCFF}"/>
                    </a:ext>
                  </a:extLst>
                </p:cNvPr>
                <p:cNvSpPr/>
                <p:nvPr/>
              </p:nvSpPr>
              <p:spPr>
                <a:xfrm>
                  <a:off x="6397244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6BE27FF-F719-1A48-A9E5-2E323CD9BE55}"/>
                    </a:ext>
                  </a:extLst>
                </p:cNvPr>
                <p:cNvSpPr/>
                <p:nvPr/>
              </p:nvSpPr>
              <p:spPr>
                <a:xfrm>
                  <a:off x="4969430" y="4199983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726FB9A-1BC7-AD45-85B9-6B1D87BD1EE3}"/>
                    </a:ext>
                  </a:extLst>
                </p:cNvPr>
                <p:cNvSpPr txBox="1"/>
                <p:nvPr/>
              </p:nvSpPr>
              <p:spPr>
                <a:xfrm>
                  <a:off x="466823" y="4193447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B87C5C8C-D59B-7541-95BF-635655A64AEF}"/>
                    </a:ext>
                  </a:extLst>
                </p:cNvPr>
                <p:cNvCxnSpPr>
                  <a:cxnSpLocks/>
                  <a:stCxn id="53" idx="2"/>
                  <a:endCxn id="95" idx="0"/>
                </p:cNvCxnSpPr>
                <p:nvPr/>
              </p:nvCxnSpPr>
              <p:spPr>
                <a:xfrm>
                  <a:off x="6317597" y="959299"/>
                  <a:ext cx="5160" cy="61299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3AC71106-A475-3643-86EE-629B456A27D4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7044348" y="416870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E1629BCC-C4F1-CE48-BC4A-ED165CC6DE9C}"/>
                    </a:ext>
                  </a:extLst>
                </p:cNvPr>
                <p:cNvCxnSpPr>
                  <a:cxnSpLocks/>
                  <a:stCxn id="63" idx="2"/>
                </p:cNvCxnSpPr>
                <p:nvPr/>
              </p:nvCxnSpPr>
              <p:spPr>
                <a:xfrm>
                  <a:off x="7044348" y="503598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61658543-6B6F-E543-B863-3B0F31BE6A5C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5545430" y="4679021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C8857AA-6356-0F4F-97E3-44C3F32094A7}"/>
                    </a:ext>
                  </a:extLst>
                </p:cNvPr>
                <p:cNvSpPr txBox="1"/>
                <p:nvPr/>
              </p:nvSpPr>
              <p:spPr>
                <a:xfrm>
                  <a:off x="2290968" y="5986110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5F282D0-CA43-2D44-9720-FE17556D2B3B}"/>
                    </a:ext>
                  </a:extLst>
                </p:cNvPr>
                <p:cNvSpPr txBox="1"/>
                <p:nvPr/>
              </p:nvSpPr>
              <p:spPr>
                <a:xfrm>
                  <a:off x="3523155" y="5986110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BDA6AD2-2C1E-F341-AD8D-AA3B36AA85F8}"/>
                    </a:ext>
                  </a:extLst>
                </p:cNvPr>
                <p:cNvSpPr/>
                <p:nvPr/>
              </p:nvSpPr>
              <p:spPr>
                <a:xfrm>
                  <a:off x="7905358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3266928-0A34-F145-932E-ECAFAF945E59}"/>
                    </a:ext>
                  </a:extLst>
                </p:cNvPr>
                <p:cNvSpPr/>
                <p:nvPr/>
              </p:nvSpPr>
              <p:spPr>
                <a:xfrm>
                  <a:off x="9413805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43E1C17F-E4CE-7F4B-910C-196374DA5E9E}"/>
                    </a:ext>
                  </a:extLst>
                </p:cNvPr>
                <p:cNvSpPr/>
                <p:nvPr/>
              </p:nvSpPr>
              <p:spPr>
                <a:xfrm>
                  <a:off x="1747297" y="1572292"/>
                  <a:ext cx="9150919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API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网关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44CF6B1-51B4-F845-87F6-F710BF453BEB}"/>
                    </a:ext>
                  </a:extLst>
                </p:cNvPr>
                <p:cNvSpPr/>
                <p:nvPr/>
              </p:nvSpPr>
              <p:spPr>
                <a:xfrm>
                  <a:off x="2042936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C628B3CF-B957-154C-9A74-67404ABC4CED}"/>
                    </a:ext>
                  </a:extLst>
                </p:cNvPr>
                <p:cNvSpPr/>
                <p:nvPr/>
              </p:nvSpPr>
              <p:spPr>
                <a:xfrm>
                  <a:off x="9473045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715F977-B08E-AF45-AD3C-03E2408AD512}"/>
                    </a:ext>
                  </a:extLst>
                </p:cNvPr>
                <p:cNvSpPr/>
                <p:nvPr/>
              </p:nvSpPr>
              <p:spPr>
                <a:xfrm>
                  <a:off x="1740345" y="3619867"/>
                  <a:ext cx="7526163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直线箭头连接符 100">
                  <a:extLst>
                    <a:ext uri="{FF2B5EF4-FFF2-40B4-BE49-F238E27FC236}">
                      <a16:creationId xmlns:a16="http://schemas.microsoft.com/office/drawing/2014/main" id="{48F1D16D-E86D-D441-9B26-5EF0A7C26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217" y="4142792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FF4B532-0D85-DC41-BFB2-EEC77FA3AC7E}"/>
                    </a:ext>
                  </a:extLst>
                </p:cNvPr>
                <p:cNvSpPr/>
                <p:nvPr/>
              </p:nvSpPr>
              <p:spPr>
                <a:xfrm>
                  <a:off x="9413805" y="3619866"/>
                  <a:ext cx="1475097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Cloud</a:t>
                  </a:r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Edge</a:t>
                  </a:r>
                </a:p>
                <a:p>
                  <a:pPr algn="ctr"/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集群</a:t>
                  </a: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7497A709-4168-C849-938F-34A76F4A384D}"/>
                    </a:ext>
                  </a:extLst>
                </p:cNvPr>
                <p:cNvSpPr/>
                <p:nvPr/>
              </p:nvSpPr>
              <p:spPr>
                <a:xfrm>
                  <a:off x="7988006" y="45513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直线箭头连接符 105">
                  <a:extLst>
                    <a:ext uri="{FF2B5EF4-FFF2-40B4-BE49-F238E27FC236}">
                      <a16:creationId xmlns:a16="http://schemas.microsoft.com/office/drawing/2014/main" id="{551C6FD1-2DFD-7943-8169-931CD3FD7DBB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8564006" y="416305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箭头连接符 106">
                  <a:extLst>
                    <a:ext uri="{FF2B5EF4-FFF2-40B4-BE49-F238E27FC236}">
                      <a16:creationId xmlns:a16="http://schemas.microsoft.com/office/drawing/2014/main" id="{52ABDF32-6730-6346-ADA5-E809E48852AD}"/>
                    </a:ext>
                  </a:extLst>
                </p:cNvPr>
                <p:cNvCxnSpPr>
                  <a:cxnSpLocks/>
                  <a:stCxn id="105" idx="2"/>
                </p:cNvCxnSpPr>
                <p:nvPr/>
              </p:nvCxnSpPr>
              <p:spPr>
                <a:xfrm>
                  <a:off x="8564006" y="503033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5864BF9-E2D1-E74C-BFA3-39A62458868B}"/>
                    </a:ext>
                  </a:extLst>
                </p:cNvPr>
                <p:cNvSpPr/>
                <p:nvPr/>
              </p:nvSpPr>
              <p:spPr>
                <a:xfrm>
                  <a:off x="3435093" y="41967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9" name="直线箭头连接符 108">
                  <a:extLst>
                    <a:ext uri="{FF2B5EF4-FFF2-40B4-BE49-F238E27FC236}">
                      <a16:creationId xmlns:a16="http://schemas.microsoft.com/office/drawing/2014/main" id="{001884AA-0CD4-7643-B5F6-2D1DDF31BB39}"/>
                    </a:ext>
                  </a:extLst>
                </p:cNvPr>
                <p:cNvCxnSpPr>
                  <a:cxnSpLocks/>
                  <a:stCxn id="108" idx="2"/>
                </p:cNvCxnSpPr>
                <p:nvPr/>
              </p:nvCxnSpPr>
              <p:spPr>
                <a:xfrm>
                  <a:off x="4011093" y="4675738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箭头连接符 110">
                  <a:extLst>
                    <a:ext uri="{FF2B5EF4-FFF2-40B4-BE49-F238E27FC236}">
                      <a16:creationId xmlns:a16="http://schemas.microsoft.com/office/drawing/2014/main" id="{416D3B23-A72C-FE4B-A86B-FC46315A9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4676" y="4134104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箭头连接符 111">
                  <a:extLst>
                    <a:ext uri="{FF2B5EF4-FFF2-40B4-BE49-F238E27FC236}">
                      <a16:creationId xmlns:a16="http://schemas.microsoft.com/office/drawing/2014/main" id="{20843FEB-7DB4-154C-B5B1-1AA35835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006" y="3231443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箭头连接符 112">
                  <a:extLst>
                    <a:ext uri="{FF2B5EF4-FFF2-40B4-BE49-F238E27FC236}">
                      <a16:creationId xmlns:a16="http://schemas.microsoft.com/office/drawing/2014/main" id="{63584301-570C-4E40-87F8-53F201EF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506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箭头连接符 113">
                  <a:extLst>
                    <a:ext uri="{FF2B5EF4-FFF2-40B4-BE49-F238E27FC236}">
                      <a16:creationId xmlns:a16="http://schemas.microsoft.com/office/drawing/2014/main" id="{10BA67CB-5553-9844-A54D-411C88F67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1093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箭头连接符 114">
                  <a:extLst>
                    <a:ext uri="{FF2B5EF4-FFF2-40B4-BE49-F238E27FC236}">
                      <a16:creationId xmlns:a16="http://schemas.microsoft.com/office/drawing/2014/main" id="{79411979-FA59-6B42-A824-6F7248CF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348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箭头连接符 115">
                  <a:extLst>
                    <a:ext uri="{FF2B5EF4-FFF2-40B4-BE49-F238E27FC236}">
                      <a16:creationId xmlns:a16="http://schemas.microsoft.com/office/drawing/2014/main" id="{1133E05C-7754-9B43-957F-3881187A7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5430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肘形连接符 117">
                  <a:extLst>
                    <a:ext uri="{FF2B5EF4-FFF2-40B4-BE49-F238E27FC236}">
                      <a16:creationId xmlns:a16="http://schemas.microsoft.com/office/drawing/2014/main" id="{509158BA-9E4A-DB4F-8EB1-C762B2AA8202}"/>
                    </a:ext>
                  </a:extLst>
                </p:cNvPr>
                <p:cNvCxnSpPr>
                  <a:stCxn id="65" idx="1"/>
                  <a:endCxn id="95" idx="1"/>
                </p:cNvCxnSpPr>
                <p:nvPr/>
              </p:nvCxnSpPr>
              <p:spPr>
                <a:xfrm rot="10800000">
                  <a:off x="1747297" y="1842721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肘形连接符 118">
                  <a:extLst>
                    <a:ext uri="{FF2B5EF4-FFF2-40B4-BE49-F238E27FC236}">
                      <a16:creationId xmlns:a16="http://schemas.microsoft.com/office/drawing/2014/main" id="{F7BFDBCB-EAE8-654F-9173-959E978A6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872216" y="1842719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82228FE2-0F20-914E-A04F-206AAF590486}"/>
                    </a:ext>
                  </a:extLst>
                </p:cNvPr>
                <p:cNvSpPr/>
                <p:nvPr/>
              </p:nvSpPr>
              <p:spPr>
                <a:xfrm>
                  <a:off x="10090072" y="4261195"/>
                  <a:ext cx="9451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专有协议</a:t>
                  </a:r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SN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Devanagari MT" panose="02000500020000000000" pitchFamily="2" charset="0"/>
                  </a:endParaRPr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4EA3B6B-4174-8648-8A13-2E48DAD291C1}"/>
                    </a:ext>
                  </a:extLst>
                </p:cNvPr>
                <p:cNvSpPr/>
                <p:nvPr/>
              </p:nvSpPr>
              <p:spPr>
                <a:xfrm>
                  <a:off x="2637415" y="4404155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AD3B1D6E-E6F6-4B46-B317-A623635A1C60}"/>
                    </a:ext>
                  </a:extLst>
                </p:cNvPr>
                <p:cNvSpPr/>
                <p:nvPr/>
              </p:nvSpPr>
              <p:spPr>
                <a:xfrm>
                  <a:off x="7649381" y="4661477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9497EF22-2591-5F40-8BF9-1786E425C3C6}"/>
                    </a:ext>
                  </a:extLst>
                </p:cNvPr>
                <p:cNvSpPr/>
                <p:nvPr/>
              </p:nvSpPr>
              <p:spPr>
                <a:xfrm>
                  <a:off x="4607118" y="4303373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80AA1B59-EB71-024A-8DF0-842CD713ABA8}"/>
                    </a:ext>
                  </a:extLst>
                </p:cNvPr>
                <p:cNvSpPr/>
                <p:nvPr/>
              </p:nvSpPr>
              <p:spPr>
                <a:xfrm>
                  <a:off x="9729386" y="4347179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A218EF6-14B0-634F-8FFB-D6BE70B1CE8A}"/>
                    </a:ext>
                  </a:extLst>
                </p:cNvPr>
                <p:cNvSpPr txBox="1"/>
                <p:nvPr/>
              </p:nvSpPr>
              <p:spPr>
                <a:xfrm>
                  <a:off x="11107901" y="4196413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3B291F1-7C94-4743-82C1-713C50FFA748}"/>
                    </a:ext>
                  </a:extLst>
                </p:cNvPr>
                <p:cNvSpPr txBox="1"/>
                <p:nvPr/>
              </p:nvSpPr>
              <p:spPr>
                <a:xfrm>
                  <a:off x="5299542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6C9B782-EBAB-0947-854F-436ED6B29CB9}"/>
                    </a:ext>
                  </a:extLst>
                </p:cNvPr>
                <p:cNvSpPr txBox="1"/>
                <p:nvPr/>
              </p:nvSpPr>
              <p:spPr>
                <a:xfrm>
                  <a:off x="6531729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FFB857-2467-014E-80AC-5409A5262D56}"/>
                    </a:ext>
                  </a:extLst>
                </p:cNvPr>
                <p:cNvSpPr txBox="1"/>
                <p:nvPr/>
              </p:nvSpPr>
              <p:spPr>
                <a:xfrm>
                  <a:off x="8311328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CD32FC0-CD54-A146-8199-1780C1C30FAD}"/>
                    </a:ext>
                  </a:extLst>
                </p:cNvPr>
                <p:cNvSpPr txBox="1"/>
                <p:nvPr/>
              </p:nvSpPr>
              <p:spPr>
                <a:xfrm>
                  <a:off x="9543515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A0B92D12-DACE-5649-B457-8D2F8325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A7A2DC7E-1E66-594B-8C35-CF2A1DC6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680" y="5603249"/>
              <a:ext cx="324577" cy="270481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B91B3B16-0F3F-0244-A87C-795E5C8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0456" y="5552662"/>
              <a:ext cx="347746" cy="347746"/>
            </a:xfrm>
            <a:prstGeom prst="rect">
              <a:avLst/>
            </a:prstGeom>
          </p:spPr>
        </p:pic>
        <p:pic>
          <p:nvPicPr>
            <p:cNvPr id="88" name="图形 87">
              <a:extLst>
                <a:ext uri="{FF2B5EF4-FFF2-40B4-BE49-F238E27FC236}">
                  <a16:creationId xmlns:a16="http://schemas.microsoft.com/office/drawing/2014/main" id="{17972E78-CAA7-564D-B4D5-90F2DFDF2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0173" y="5597623"/>
              <a:ext cx="324577" cy="270481"/>
            </a:xfrm>
            <a:prstGeom prst="rect">
              <a:avLst/>
            </a:prstGeom>
          </p:spPr>
        </p:pic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428D1FC-8C80-1F42-9098-E6D5A97E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1949" y="5547036"/>
              <a:ext cx="347746" cy="347746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0B3A015F-8278-C34B-8496-3E08D7E5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1574" y="5608151"/>
              <a:ext cx="324577" cy="270481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993E330D-B7B0-B841-B3A4-EC891C6C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13350" y="5557564"/>
              <a:ext cx="347746" cy="34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BDEF55A-A064-3D4D-9239-A3B652F78811}"/>
              </a:ext>
            </a:extLst>
          </p:cNvPr>
          <p:cNvGrpSpPr/>
          <p:nvPr/>
        </p:nvGrpSpPr>
        <p:grpSpPr>
          <a:xfrm>
            <a:off x="623392" y="1812187"/>
            <a:ext cx="11568608" cy="3665426"/>
            <a:chOff x="623392" y="1812187"/>
            <a:chExt cx="11568608" cy="36654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869CDC-C743-C549-92F6-2D13B7A3E40D}"/>
                </a:ext>
              </a:extLst>
            </p:cNvPr>
            <p:cNvSpPr/>
            <p:nvPr/>
          </p:nvSpPr>
          <p:spPr>
            <a:xfrm>
              <a:off x="623392" y="1812187"/>
              <a:ext cx="11568608" cy="366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B93B07-5B89-3A43-AB21-FC09EA7135C0}"/>
                </a:ext>
              </a:extLst>
            </p:cNvPr>
            <p:cNvGrpSpPr/>
            <p:nvPr/>
          </p:nvGrpSpPr>
          <p:grpSpPr>
            <a:xfrm>
              <a:off x="623392" y="1812187"/>
              <a:ext cx="6126951" cy="3665426"/>
              <a:chOff x="1159709" y="983329"/>
              <a:chExt cx="6126951" cy="366542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C02717-B778-0C42-8223-5D0CB36070F3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F93763-90E5-D54D-914F-A825D0A226C4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84F257F-F0A1-304E-A2FA-261A57F24525}"/>
                  </a:ext>
                </a:extLst>
              </p:cNvPr>
              <p:cNvSpPr/>
              <p:nvPr/>
            </p:nvSpPr>
            <p:spPr>
              <a:xfrm>
                <a:off x="1166660" y="3249456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F82FF-CADA-1147-BADA-3EE4E06A6FC7}"/>
                  </a:ext>
                </a:extLst>
              </p:cNvPr>
              <p:cNvSpPr/>
              <p:nvPr/>
            </p:nvSpPr>
            <p:spPr>
              <a:xfrm>
                <a:off x="1301624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821589-3249-4744-A9D1-7E5A639F37E2}"/>
                  </a:ext>
                </a:extLst>
              </p:cNvPr>
              <p:cNvSpPr/>
              <p:nvPr/>
            </p:nvSpPr>
            <p:spPr>
              <a:xfrm>
                <a:off x="2806618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E56485-B4BB-0540-B085-C9771138C0B0}"/>
                  </a:ext>
                </a:extLst>
              </p:cNvPr>
              <p:cNvSpPr/>
              <p:nvPr/>
            </p:nvSpPr>
            <p:spPr>
              <a:xfrm>
                <a:off x="4308159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9772EB-5952-8540-8EFF-3CC8C344C587}"/>
                  </a:ext>
                </a:extLst>
              </p:cNvPr>
              <p:cNvSpPr/>
              <p:nvPr/>
            </p:nvSpPr>
            <p:spPr>
              <a:xfrm>
                <a:off x="5816606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481A45E-0761-574B-8A70-192D322FC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7A2A0DF-6B57-2A4F-90AA-66895F2C9CF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614011F-9AFB-BF45-BDCC-17AD3CDA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6E263907-7E88-CD49-8F43-B521D203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A5B19F-9754-9A43-9422-FB997163DED3}"/>
                  </a:ext>
                </a:extLst>
              </p:cNvPr>
              <p:cNvSpPr txBox="1"/>
              <p:nvPr/>
            </p:nvSpPr>
            <p:spPr>
              <a:xfrm>
                <a:off x="1620567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54718C4-1CB8-434C-A05C-166399A9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60BC6AFD-74A4-9F45-A9D8-1ED6D3CB9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2890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8">
                <a:extLst>
                  <a:ext uri="{FF2B5EF4-FFF2-40B4-BE49-F238E27FC236}">
                    <a16:creationId xmlns:a16="http://schemas.microsoft.com/office/drawing/2014/main" id="{CE394F34-FF5B-314A-A540-3CF488898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7884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8">
                <a:extLst>
                  <a:ext uri="{FF2B5EF4-FFF2-40B4-BE49-F238E27FC236}">
                    <a16:creationId xmlns:a16="http://schemas.microsoft.com/office/drawing/2014/main" id="{63EAA7CB-0481-D743-957E-44B09DED0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3553" y="3565921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370A1C8C-9EC5-DB45-9F99-DD6358933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7872" y="3572615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C5BC75-35BB-C347-A6C5-C6EB6FD0AF45}"/>
                  </a:ext>
                </a:extLst>
              </p:cNvPr>
              <p:cNvSpPr txBox="1"/>
              <p:nvPr/>
            </p:nvSpPr>
            <p:spPr>
              <a:xfrm>
                <a:off x="3125555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BCC1C-58E0-0D4F-8052-066C75AF9147}"/>
                  </a:ext>
                </a:extLst>
              </p:cNvPr>
              <p:cNvSpPr txBox="1"/>
              <p:nvPr/>
            </p:nvSpPr>
            <p:spPr>
              <a:xfrm>
                <a:off x="4681224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A0685A-CAD1-B443-AD56-76250584865A}"/>
                  </a:ext>
                </a:extLst>
              </p:cNvPr>
              <p:cNvSpPr txBox="1"/>
              <p:nvPr/>
            </p:nvSpPr>
            <p:spPr>
              <a:xfrm>
                <a:off x="6135543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1359E8-3343-864B-9A0C-22C571521CA0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3EC529B-2EA6-6B4E-BF0A-C6E3053D7671}"/>
              </a:ext>
            </a:extLst>
          </p:cNvPr>
          <p:cNvGrpSpPr/>
          <p:nvPr/>
        </p:nvGrpSpPr>
        <p:grpSpPr>
          <a:xfrm>
            <a:off x="1159709" y="983329"/>
            <a:ext cx="12785163" cy="4396945"/>
            <a:chOff x="1159709" y="983329"/>
            <a:chExt cx="12785163" cy="43969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272767-F2B5-6946-BB15-18E6067EAB5D}"/>
                </a:ext>
              </a:extLst>
            </p:cNvPr>
            <p:cNvSpPr/>
            <p:nvPr/>
          </p:nvSpPr>
          <p:spPr>
            <a:xfrm>
              <a:off x="1159709" y="983329"/>
              <a:ext cx="12785163" cy="4396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991CD24-3A0F-5A46-89CA-EDF8333F52EB}"/>
                </a:ext>
              </a:extLst>
            </p:cNvPr>
            <p:cNvGrpSpPr/>
            <p:nvPr/>
          </p:nvGrpSpPr>
          <p:grpSpPr>
            <a:xfrm>
              <a:off x="1159709" y="983329"/>
              <a:ext cx="6126951" cy="4396945"/>
              <a:chOff x="1159709" y="983329"/>
              <a:chExt cx="6126951" cy="439694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F417EA-983D-A74B-9D6E-F02FD0C059AA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7B43E50-573B-CC43-9556-09498ED3DD5B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484AC35-CBA1-5E47-B467-697959FF86C6}"/>
                  </a:ext>
                </a:extLst>
              </p:cNvPr>
              <p:cNvSpPr/>
              <p:nvPr/>
            </p:nvSpPr>
            <p:spPr>
              <a:xfrm>
                <a:off x="2363133" y="3242668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1761F77-404F-1745-B0EC-E3939708DBF5}"/>
                  </a:ext>
                </a:extLst>
              </p:cNvPr>
              <p:cNvSpPr/>
              <p:nvPr/>
            </p:nvSpPr>
            <p:spPr>
              <a:xfrm>
                <a:off x="1166660" y="3980975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E49AF51-4B9E-CE45-BA08-368879B31FB5}"/>
                  </a:ext>
                </a:extLst>
              </p:cNvPr>
              <p:cNvSpPr/>
              <p:nvPr/>
            </p:nvSpPr>
            <p:spPr>
              <a:xfrm>
                <a:off x="1301624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758FD2E-5030-4641-8D13-48F623A70308}"/>
                  </a:ext>
                </a:extLst>
              </p:cNvPr>
              <p:cNvSpPr/>
              <p:nvPr/>
            </p:nvSpPr>
            <p:spPr>
              <a:xfrm>
                <a:off x="2806618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E587BA-946A-184D-A827-49EDC8878A5C}"/>
                  </a:ext>
                </a:extLst>
              </p:cNvPr>
              <p:cNvSpPr/>
              <p:nvPr/>
            </p:nvSpPr>
            <p:spPr>
              <a:xfrm>
                <a:off x="4308159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8F2599D-C029-5649-82F9-38C6532CC3F1}"/>
                  </a:ext>
                </a:extLst>
              </p:cNvPr>
              <p:cNvSpPr/>
              <p:nvPr/>
            </p:nvSpPr>
            <p:spPr>
              <a:xfrm>
                <a:off x="5816606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23BED644-000D-4B44-A230-F1A35F333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92252E2B-9DF4-C948-82B7-1E5F2B6852EB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id="{7A3030DA-A792-9848-8AB9-E37F9C18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CF21D672-C4D4-974F-BDF2-748E72DFC7B0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FB3C23F1-B8AA-F04D-AD60-02646438F47C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2939133" y="3721706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F4ED060-D03E-F243-82F3-468EFAB75B0B}"/>
                  </a:ext>
                </a:extLst>
              </p:cNvPr>
              <p:cNvSpPr txBox="1"/>
              <p:nvPr/>
            </p:nvSpPr>
            <p:spPr>
              <a:xfrm>
                <a:off x="171033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80" name="Freeform 42">
                <a:extLst>
                  <a:ext uri="{FF2B5EF4-FFF2-40B4-BE49-F238E27FC236}">
                    <a16:creationId xmlns:a16="http://schemas.microsoft.com/office/drawing/2014/main" id="{1F5BD39A-4C8D-C641-88B2-D45CB65E0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37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7CB72E9C-691B-F745-B353-3E3323634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3303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42">
                <a:extLst>
                  <a:ext uri="{FF2B5EF4-FFF2-40B4-BE49-F238E27FC236}">
                    <a16:creationId xmlns:a16="http://schemas.microsoft.com/office/drawing/2014/main" id="{C41078A8-B6DD-9148-886C-4449F0224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303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1C3BFA4C-82E4-8B49-BEBE-3DF679D700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4659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BFC35A6-2D95-7F44-91A0-28408428BFF8}"/>
                  </a:ext>
                </a:extLst>
              </p:cNvPr>
              <p:cNvSpPr/>
              <p:nvPr/>
            </p:nvSpPr>
            <p:spPr>
              <a:xfrm>
                <a:off x="4991648" y="3241315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AD8AE111-5DD3-6343-A817-BD46B8D1E9BD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95011FCC-3E4C-E441-88DB-17ED06225DC2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>
                <a:off x="5567648" y="3720353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9F5ECE-595B-E64B-8242-579F1F705253}"/>
                  </a:ext>
                </a:extLst>
              </p:cNvPr>
              <p:cNvSpPr txBox="1"/>
              <p:nvPr/>
            </p:nvSpPr>
            <p:spPr>
              <a:xfrm>
                <a:off x="627970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08325E-D61D-8B42-8A28-973121433F8B}"/>
                  </a:ext>
                </a:extLst>
              </p:cNvPr>
              <p:cNvSpPr txBox="1"/>
              <p:nvPr/>
            </p:nvSpPr>
            <p:spPr>
              <a:xfrm>
                <a:off x="4768082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A85C34-C081-4F4D-9818-CF685F2FA46C}"/>
                  </a:ext>
                </a:extLst>
              </p:cNvPr>
              <p:cNvSpPr txBox="1"/>
              <p:nvPr/>
            </p:nvSpPr>
            <p:spPr>
              <a:xfrm>
                <a:off x="3198347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D6971A9-6530-6942-8A4E-5A45080188D8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8814</TotalTime>
  <Words>1406</Words>
  <Application>Microsoft Macintosh PowerPoint</Application>
  <PresentationFormat>宽屏</PresentationFormat>
  <Paragraphs>335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374</cp:revision>
  <dcterms:created xsi:type="dcterms:W3CDTF">2018-10-23T04:04:46Z</dcterms:created>
  <dcterms:modified xsi:type="dcterms:W3CDTF">2018-12-21T11:37:27Z</dcterms:modified>
</cp:coreProperties>
</file>