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4"/>
  </p:notesMasterIdLst>
  <p:handoutMasterIdLst>
    <p:handoutMasterId r:id="rId25"/>
  </p:handoutMasterIdLst>
  <p:sldIdLst>
    <p:sldId id="324" r:id="rId2"/>
    <p:sldId id="325" r:id="rId3"/>
    <p:sldId id="319" r:id="rId4"/>
    <p:sldId id="321" r:id="rId5"/>
    <p:sldId id="320" r:id="rId6"/>
    <p:sldId id="322" r:id="rId7"/>
    <p:sldId id="316" r:id="rId8"/>
    <p:sldId id="315" r:id="rId9"/>
    <p:sldId id="314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7" r:id="rId18"/>
    <p:sldId id="323" r:id="rId19"/>
    <p:sldId id="339" r:id="rId20"/>
    <p:sldId id="341" r:id="rId21"/>
    <p:sldId id="338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935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1799" userDrawn="1">
          <p15:clr>
            <a:srgbClr val="A4A3A4"/>
          </p15:clr>
        </p15:guide>
        <p15:guide id="6" pos="4021" userDrawn="1">
          <p15:clr>
            <a:srgbClr val="A4A3A4"/>
          </p15:clr>
        </p15:guide>
        <p15:guide id="7" pos="4656" userDrawn="1">
          <p15:clr>
            <a:srgbClr val="A4A3A4"/>
          </p15:clr>
        </p15:guide>
        <p15:guide id="8" pos="5790" userDrawn="1">
          <p15:clr>
            <a:srgbClr val="A4A3A4"/>
          </p15:clr>
        </p15:guide>
        <p15:guide id="9" pos="2797" userDrawn="1">
          <p15:clr>
            <a:srgbClr val="A4A3A4"/>
          </p15:clr>
        </p15:guide>
        <p15:guide id="10" pos="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an Wang(Outsourcing)" initials="ZW" lastIdx="9" clrIdx="0">
    <p:extLst>
      <p:ext uri="{19B8F6BF-5375-455C-9EA6-DF929625EA0E}">
        <p15:presenceInfo xmlns:p15="http://schemas.microsoft.com/office/powerpoint/2012/main" userId="S::zinan.wang@taotu-partner.com::ee923af0-156a-49ca-851b-b073b44d48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5B9AFC"/>
    <a:srgbClr val="0A6EFA"/>
    <a:srgbClr val="5E6280"/>
    <a:srgbClr val="383B55"/>
    <a:srgbClr val="8588A1"/>
    <a:srgbClr val="7CDAF8"/>
    <a:srgbClr val="A09AF6"/>
    <a:srgbClr val="A39DF9"/>
    <a:srgbClr val="D8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86420" autoAdjust="0"/>
  </p:normalViewPr>
  <p:slideViewPr>
    <p:cSldViewPr snapToObjects="1">
      <p:cViewPr varScale="1">
        <p:scale>
          <a:sx n="85" d="100"/>
          <a:sy n="85" d="100"/>
        </p:scale>
        <p:origin x="520" y="664"/>
      </p:cViewPr>
      <p:guideLst>
        <p:guide pos="1935"/>
        <p:guide orient="horz" pos="436"/>
        <p:guide pos="7469"/>
        <p:guide orient="horz" pos="3974"/>
        <p:guide pos="1799"/>
        <p:guide pos="4021"/>
        <p:guide pos="4656"/>
        <p:guide pos="5790"/>
        <p:guide pos="2797"/>
        <p:guide pos="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29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1.svg"/><Relationship Id="rId10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8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5A9F6F-542D-F641-99D1-038D06D454A0}"/>
              </a:ext>
            </a:extLst>
          </p:cNvPr>
          <p:cNvGrpSpPr/>
          <p:nvPr/>
        </p:nvGrpSpPr>
        <p:grpSpPr>
          <a:xfrm>
            <a:off x="671273" y="894372"/>
            <a:ext cx="11137268" cy="3345860"/>
            <a:chOff x="671273" y="894372"/>
            <a:chExt cx="11137268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20278" y="25739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4344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496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671273" y="894372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727432" y="894372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43729" y="150594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670671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986968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613910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930207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741080" y="962214"/>
              <a:ext cx="273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云端创建模型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759444" y="1396392"/>
              <a:ext cx="205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783943" y="964769"/>
              <a:ext cx="16294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云端创建产品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774015" y="959849"/>
              <a:ext cx="16373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云端创建设备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690188" y="959849"/>
              <a:ext cx="1965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实体设备出厂烧录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753311" y="1395936"/>
              <a:ext cx="211929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ProductSecret</a:t>
              </a:r>
              <a:endParaRPr kumimoji="1" lang="zh-CN" altLang="en-US" sz="13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774015" y="1390680"/>
              <a:ext cx="20350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kumimoji="1" lang="en-US" altLang="zh-CN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Portal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创建设备，获得三元组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766715" y="1484838"/>
              <a:ext cx="204182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为设备烧录三元组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718975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711999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597786" y="3010674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730866" y="3077745"/>
              <a:ext cx="30484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设备联网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730997" y="3496693"/>
              <a:ext cx="28627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860993" y="3077745"/>
              <a:ext cx="19219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设备登录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879514" y="3496693"/>
              <a:ext cx="27712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834838" y="3083539"/>
              <a:ext cx="2433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814217" y="3496693"/>
              <a:ext cx="28674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设备登录后，设备可以发送数据至云端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0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DA5956-10C4-F943-A63E-078BD2E09FD5}"/>
              </a:ext>
            </a:extLst>
          </p:cNvPr>
          <p:cNvGrpSpPr/>
          <p:nvPr/>
        </p:nvGrpSpPr>
        <p:grpSpPr>
          <a:xfrm>
            <a:off x="-1104800" y="1340768"/>
            <a:ext cx="14339670" cy="2457373"/>
            <a:chOff x="-1514006" y="1358926"/>
            <a:chExt cx="14339670" cy="245737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E9A8E3-30A5-B64D-BB53-3B6EB63DAAF4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CAC41B-CC7E-454F-80B9-5B43D186CF49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BB2A35E-D37F-D248-8C75-CD1AD702A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7105D6-923C-6046-B316-7FE0E777E993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422BA5CF-D101-6C49-A571-24CE744DA39E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F7F1002-A171-B846-A4D0-6A5FD3624C27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3B06E074-F814-9B4E-A767-A4F97AA94797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57632F-DD49-0A45-8409-50A47D49CE73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1D2EE816-3DB6-B94D-98DC-31792A40CCBF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87741D7-5587-1C4C-BBA3-D497AF14F203}"/>
                </a:ext>
              </a:extLst>
            </p:cNvPr>
            <p:cNvSpPr txBox="1"/>
            <p:nvPr/>
          </p:nvSpPr>
          <p:spPr>
            <a:xfrm>
              <a:off x="4615767" y="2763336"/>
              <a:ext cx="20526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OpenSSL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在本地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设备中生成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和钥匙。</a:t>
              </a: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4316AE1-3453-7E44-9AE0-8C05F1C9E712}"/>
                </a:ext>
              </a:extLst>
            </p:cNvPr>
            <p:cNvSpPr txBox="1"/>
            <p:nvPr/>
          </p:nvSpPr>
          <p:spPr>
            <a:xfrm>
              <a:off x="-1390919" y="2765235"/>
              <a:ext cx="2153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定义模型、产品和创建设备。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A25C51E-648E-484B-B54D-1887B3184E4C}"/>
                </a:ext>
              </a:extLst>
            </p:cNvPr>
            <p:cNvSpPr txBox="1"/>
            <p:nvPr/>
          </p:nvSpPr>
          <p:spPr>
            <a:xfrm>
              <a:off x="7615066" y="276333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调用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，通过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和钥匙生成证书。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F7E5CA2-9687-CC49-B32B-5A335FC39D23}"/>
                </a:ext>
              </a:extLst>
            </p:cNvPr>
            <p:cNvSpPr txBox="1"/>
            <p:nvPr/>
          </p:nvSpPr>
          <p:spPr>
            <a:xfrm>
              <a:off x="10528218" y="2763336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将证书保存为文件（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python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文件，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JAVA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文件）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E951D78-426D-0F4C-968C-69BA2088E304}"/>
                </a:ext>
              </a:extLst>
            </p:cNvPr>
            <p:cNvSpPr txBox="1"/>
            <p:nvPr/>
          </p:nvSpPr>
          <p:spPr>
            <a:xfrm>
              <a:off x="1726072" y="2763336"/>
              <a:ext cx="19882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获得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根证书</a:t>
              </a:r>
            </a:p>
            <a:p>
              <a:endParaRPr kumimoji="1" lang="en-US" altLang="zh-CN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245903B3-894C-A14B-AF11-4D57FD491F5B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B4E533-6F19-1046-A5C6-31D1D3D3FD9A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C329D5E-22B7-AF4F-9B02-DC4FB52C8A35}"/>
                </a:ext>
              </a:extLst>
            </p:cNvPr>
            <p:cNvSpPr txBox="1"/>
            <p:nvPr/>
          </p:nvSpPr>
          <p:spPr>
            <a:xfrm>
              <a:off x="-406516" y="15962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准备</a:t>
              </a:r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DA09C931-67FC-F845-8419-519E596BB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003ED2C-AE98-604F-98F5-410120D4262D}"/>
                </a:ext>
              </a:extLst>
            </p:cNvPr>
            <p:cNvSpPr txBox="1"/>
            <p:nvPr/>
          </p:nvSpPr>
          <p:spPr>
            <a:xfrm>
              <a:off x="6352648" y="159207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证书操作步骤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D602DFA-C0C6-DB4D-A37D-B7EF9F2CF306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F357988-3633-C643-B57F-3F8ED42A72C5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58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AF2E459-FB72-AE4E-952F-E66A1D065719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538F93A3-BC0D-D842-A011-D4C1059F0354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2577167"/>
              <a:ext cx="291698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A4EBD05-E648-4447-87C6-C96068185980}"/>
                </a:ext>
              </a:extLst>
            </p:cNvPr>
            <p:cNvGrpSpPr/>
            <p:nvPr/>
          </p:nvGrpSpPr>
          <p:grpSpPr>
            <a:xfrm>
              <a:off x="130834" y="766852"/>
              <a:ext cx="2806996" cy="5432517"/>
              <a:chOff x="174924" y="533568"/>
              <a:chExt cx="2806996" cy="5432517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A15D036B-0333-9A4A-84CA-CC6FF84DA125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A40440C-B649-C24F-927B-7664E61AA545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8B5C6F9-5D7C-BD40-B3B6-7705C8D7188D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600" dirty="0">
                    <a:solidFill>
                      <a:srgbClr val="393C57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65">
                  <a:extLst>
                    <a:ext uri="{FF2B5EF4-FFF2-40B4-BE49-F238E27FC236}">
                      <a16:creationId xmlns:a16="http://schemas.microsoft.com/office/drawing/2014/main" id="{E047649A-E43A-6A49-A926-4A19932A9A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rgbClr val="383C57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96" name="直线箭头连接符 95">
                <a:extLst>
                  <a:ext uri="{FF2B5EF4-FFF2-40B4-BE49-F238E27FC236}">
                    <a16:creationId xmlns:a16="http://schemas.microsoft.com/office/drawing/2014/main" id="{49CCE8A5-3F4E-2A47-A19E-37FDC8BA1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D8D9E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5740936-19B6-2D44-B972-7DFA6A3623F5}"/>
                </a:ext>
              </a:extLst>
            </p:cNvPr>
            <p:cNvGrpSpPr/>
            <p:nvPr/>
          </p:nvGrpSpPr>
          <p:grpSpPr>
            <a:xfrm>
              <a:off x="4590239" y="766852"/>
              <a:ext cx="2806996" cy="5432517"/>
              <a:chOff x="3907353" y="533568"/>
              <a:chExt cx="2806996" cy="5432517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325C0BB3-5AF5-C747-845F-B736BF9B3EBE}"/>
                  </a:ext>
                </a:extLst>
              </p:cNvPr>
              <p:cNvGrpSpPr/>
              <p:nvPr/>
            </p:nvGrpSpPr>
            <p:grpSpPr>
              <a:xfrm>
                <a:off x="3907353" y="533568"/>
                <a:ext cx="2806996" cy="730172"/>
                <a:chOff x="3907353" y="533568"/>
                <a:chExt cx="2806996" cy="730172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19C3A80-C07F-B846-B0E1-9CB54FCDC920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FFE7A35-6F46-6446-9BE4-049111FEBB81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1" name="图形 30">
                  <a:extLst>
                    <a:ext uri="{FF2B5EF4-FFF2-40B4-BE49-F238E27FC236}">
                      <a16:creationId xmlns:a16="http://schemas.microsoft.com/office/drawing/2014/main" id="{55BC8B38-DBCE-7742-A9B3-569D0019A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98" name="直线箭头连接符 97">
                <a:extLst>
                  <a:ext uri="{FF2B5EF4-FFF2-40B4-BE49-F238E27FC236}">
                    <a16:creationId xmlns:a16="http://schemas.microsoft.com/office/drawing/2014/main" id="{F9170505-A745-9842-B2E1-E8018C323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851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1B6EED4-7B95-364B-93C9-59E2141F6BA4}"/>
                </a:ext>
              </a:extLst>
            </p:cNvPr>
            <p:cNvGrpSpPr/>
            <p:nvPr/>
          </p:nvGrpSpPr>
          <p:grpSpPr>
            <a:xfrm>
              <a:off x="9049644" y="766852"/>
              <a:ext cx="2806996" cy="5432517"/>
              <a:chOff x="9093734" y="533568"/>
              <a:chExt cx="2806996" cy="543251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F2D0AAC-8FF3-3946-8661-A05744147FB3}"/>
                  </a:ext>
                </a:extLst>
              </p:cNvPr>
              <p:cNvGrpSpPr/>
              <p:nvPr/>
            </p:nvGrpSpPr>
            <p:grpSpPr>
              <a:xfrm>
                <a:off x="9093734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3AE16E79-DC13-7546-BA3D-91BF694B31F6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D2A9B63-57BB-FB49-B5AD-CFD908DC076C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err="1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CA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" name="图形 32">
                  <a:extLst>
                    <a:ext uri="{FF2B5EF4-FFF2-40B4-BE49-F238E27FC236}">
                      <a16:creationId xmlns:a16="http://schemas.microsoft.com/office/drawing/2014/main" id="{DAEBFB43-94E8-C748-A7CF-CEC1AD25E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99" name="直线箭头连接符 98">
                <a:extLst>
                  <a:ext uri="{FF2B5EF4-FFF2-40B4-BE49-F238E27FC236}">
                    <a16:creationId xmlns:a16="http://schemas.microsoft.com/office/drawing/2014/main" id="{B7559AF5-8DF5-614E-B32E-9F18371BC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23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68C6A-8604-804F-ACC7-A4886E37C688}"/>
                </a:ext>
              </a:extLst>
            </p:cNvPr>
            <p:cNvSpPr/>
            <p:nvPr/>
          </p:nvSpPr>
          <p:spPr>
            <a:xfrm>
              <a:off x="4583113" y="2240733"/>
              <a:ext cx="2808286" cy="72644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5650187-9623-E74E-BB95-FFDD26FF3C93}"/>
                </a:ext>
              </a:extLst>
            </p:cNvPr>
            <p:cNvSpPr txBox="1"/>
            <p:nvPr/>
          </p:nvSpPr>
          <p:spPr>
            <a:xfrm>
              <a:off x="4693143" y="2450067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DC51707-2505-FF40-85FE-4E577E995940}"/>
                </a:ext>
              </a:extLst>
            </p:cNvPr>
            <p:cNvSpPr/>
            <p:nvPr/>
          </p:nvSpPr>
          <p:spPr>
            <a:xfrm>
              <a:off x="9048750" y="3030264"/>
              <a:ext cx="2807890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6858579-489B-7E4F-B63B-EE63414A37F7}"/>
                </a:ext>
              </a:extLst>
            </p:cNvPr>
            <p:cNvSpPr txBox="1"/>
            <p:nvPr/>
          </p:nvSpPr>
          <p:spPr>
            <a:xfrm>
              <a:off x="9132432" y="3242285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颁发证书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F84D9D4-EA92-5643-8C71-4D2655E92E4A}"/>
                </a:ext>
              </a:extLst>
            </p:cNvPr>
            <p:cNvSpPr txBox="1"/>
            <p:nvPr/>
          </p:nvSpPr>
          <p:spPr>
            <a:xfrm>
              <a:off x="8301994" y="2296536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315DAEE-BE36-0547-BC83-0114990C3421}"/>
                </a:ext>
              </a:extLst>
            </p:cNvPr>
            <p:cNvSpPr txBox="1"/>
            <p:nvPr/>
          </p:nvSpPr>
          <p:spPr>
            <a:xfrm>
              <a:off x="7302755" y="3152001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83BAB19-060C-5E4C-819F-2A1550974896}"/>
                </a:ext>
              </a:extLst>
            </p:cNvPr>
            <p:cNvSpPr/>
            <p:nvPr/>
          </p:nvSpPr>
          <p:spPr>
            <a:xfrm>
              <a:off x="4590238" y="3683962"/>
              <a:ext cx="2801161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4EF05C42-0067-0C40-BE5B-CB2A84F02CB9}"/>
                </a:ext>
              </a:extLst>
            </p:cNvPr>
            <p:cNvSpPr txBox="1"/>
            <p:nvPr/>
          </p:nvSpPr>
          <p:spPr>
            <a:xfrm>
              <a:off x="4904072" y="3922743"/>
              <a:ext cx="2227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保存证书</a:t>
              </a: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D81923C4-3E9A-9747-A5E1-509895DEE827}"/>
                </a:ext>
              </a:extLst>
            </p:cNvPr>
            <p:cNvCxnSpPr>
              <a:cxnSpLocks/>
            </p:cNvCxnSpPr>
            <p:nvPr/>
          </p:nvCxnSpPr>
          <p:spPr>
            <a:xfrm>
              <a:off x="6023992" y="3411274"/>
              <a:ext cx="288032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12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5784D03E-0DDE-4145-82CD-C7D123369056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60CE050-3C13-4141-ABBB-6EB86D9EC8ED}"/>
                </a:ext>
              </a:extLst>
            </p:cNvPr>
            <p:cNvCxnSpPr>
              <a:cxnSpLocks/>
            </p:cNvCxnSpPr>
            <p:nvPr/>
          </p:nvCxnSpPr>
          <p:spPr>
            <a:xfrm>
              <a:off x="7535863" y="4233162"/>
              <a:ext cx="290233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1998147-3BBD-6C4A-B39F-568A6A9F0B1A}"/>
                </a:ext>
              </a:extLst>
            </p:cNvPr>
            <p:cNvGrpSpPr/>
            <p:nvPr/>
          </p:nvGrpSpPr>
          <p:grpSpPr>
            <a:xfrm>
              <a:off x="119063" y="786668"/>
              <a:ext cx="2806996" cy="5432517"/>
              <a:chOff x="174924" y="533568"/>
              <a:chExt cx="2806996" cy="5432517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D8F51A1E-E517-C94D-9C93-C411B3D107C0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38362D2C-A13B-E34F-BAE7-84485946023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EC0725-A3DF-3045-848B-21BA3B87E78F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 65">
                  <a:extLst>
                    <a:ext uri="{FF2B5EF4-FFF2-40B4-BE49-F238E27FC236}">
                      <a16:creationId xmlns:a16="http://schemas.microsoft.com/office/drawing/2014/main" id="{6114CF6F-FF12-7E45-B6C8-16B8FCDF53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2E45C460-5508-384C-8623-E8AA4E5CB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61305C3-976B-9045-8F1F-90B6A883D34C}"/>
                </a:ext>
              </a:extLst>
            </p:cNvPr>
            <p:cNvGrpSpPr/>
            <p:nvPr/>
          </p:nvGrpSpPr>
          <p:grpSpPr>
            <a:xfrm>
              <a:off x="4583961" y="765175"/>
              <a:ext cx="2806996" cy="5432517"/>
              <a:chOff x="3907353" y="533568"/>
              <a:chExt cx="2806996" cy="543251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D05DD68-9874-8444-9797-D0B07750CBD2}"/>
                  </a:ext>
                </a:extLst>
              </p:cNvPr>
              <p:cNvGrpSpPr/>
              <p:nvPr/>
            </p:nvGrpSpPr>
            <p:grpSpPr>
              <a:xfrm>
                <a:off x="3907353" y="533568"/>
                <a:ext cx="2806996" cy="730172"/>
                <a:chOff x="3907353" y="533568"/>
                <a:chExt cx="2806996" cy="730172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3D978CA-D627-E44A-9069-7C0994B0D6C4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5168820-F233-3045-A821-ACC050D5E6D7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4449EE3F-3F7D-AA40-B21D-E6FBE2C36B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00DB081A-E630-0647-9D75-0F9956EE3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851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45CFED3-89F1-DC4A-BDAE-3D3585468DF3}"/>
                </a:ext>
              </a:extLst>
            </p:cNvPr>
            <p:cNvGrpSpPr/>
            <p:nvPr/>
          </p:nvGrpSpPr>
          <p:grpSpPr>
            <a:xfrm>
              <a:off x="9048859" y="765175"/>
              <a:ext cx="2806996" cy="5432517"/>
              <a:chOff x="7639782" y="533568"/>
              <a:chExt cx="2806996" cy="5432517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89A4D8B4-F1D0-D748-AF40-614FB75FD6BC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1486518-6AE5-A844-A66F-18E9FFFF397F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4E88F3D-8E98-0640-9809-AF9E5D0DE33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6" name="图形 15">
                  <a:extLst>
                    <a:ext uri="{FF2B5EF4-FFF2-40B4-BE49-F238E27FC236}">
                      <a16:creationId xmlns:a16="http://schemas.microsoft.com/office/drawing/2014/main" id="{014C34BF-C4F4-C547-B3BE-B4EEB28A1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DD6A3384-AE60-2545-8ECD-78EDF6905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B0749F5-1C8F-3F4F-9468-2503D28B6E6D}"/>
                </a:ext>
              </a:extLst>
            </p:cNvPr>
            <p:cNvSpPr/>
            <p:nvPr/>
          </p:nvSpPr>
          <p:spPr>
            <a:xfrm>
              <a:off x="4583961" y="2589440"/>
              <a:ext cx="2805281" cy="72659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8848F8B-C258-5E41-BCD6-320943AF0178}"/>
                </a:ext>
              </a:extLst>
            </p:cNvPr>
            <p:cNvSpPr txBox="1"/>
            <p:nvPr/>
          </p:nvSpPr>
          <p:spPr>
            <a:xfrm>
              <a:off x="5069970" y="2798846"/>
              <a:ext cx="196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2b –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创建设备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84A9D1A-1253-DB48-AADD-BC3C0E0ECAD5}"/>
                </a:ext>
              </a:extLst>
            </p:cNvPr>
            <p:cNvSpPr/>
            <p:nvPr/>
          </p:nvSpPr>
          <p:spPr>
            <a:xfrm>
              <a:off x="9043395" y="4552101"/>
              <a:ext cx="2812460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C7D825C-D8A8-C243-80AD-7FD6E8CF350B}"/>
                </a:ext>
              </a:extLst>
            </p:cNvPr>
            <p:cNvSpPr txBox="1"/>
            <p:nvPr/>
          </p:nvSpPr>
          <p:spPr>
            <a:xfrm>
              <a:off x="9279349" y="4765848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2e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颁发证书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F904DE-7C5F-5049-90E5-FAA59196AA42}"/>
                </a:ext>
              </a:extLst>
            </p:cNvPr>
            <p:cNvSpPr txBox="1"/>
            <p:nvPr/>
          </p:nvSpPr>
          <p:spPr>
            <a:xfrm>
              <a:off x="8097126" y="3950985"/>
              <a:ext cx="2349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转发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证书申请</a:t>
              </a: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C541B5B6-79EF-DB4D-8D45-5798DDF55A09}"/>
                </a:ext>
              </a:extLst>
            </p:cNvPr>
            <p:cNvCxnSpPr>
              <a:cxnSpLocks/>
            </p:cNvCxnSpPr>
            <p:nvPr/>
          </p:nvCxnSpPr>
          <p:spPr>
            <a:xfrm>
              <a:off x="1525503" y="5554289"/>
              <a:ext cx="291431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494DB92-0B84-864B-9EA3-509A31BEC0B6}"/>
                </a:ext>
              </a:extLst>
            </p:cNvPr>
            <p:cNvSpPr txBox="1"/>
            <p:nvPr/>
          </p:nvSpPr>
          <p:spPr>
            <a:xfrm>
              <a:off x="2640623" y="5312241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A67F39-1A9A-1947-B169-8722BC025904}"/>
                </a:ext>
              </a:extLst>
            </p:cNvPr>
            <p:cNvSpPr/>
            <p:nvPr/>
          </p:nvSpPr>
          <p:spPr>
            <a:xfrm>
              <a:off x="4583960" y="3907374"/>
              <a:ext cx="2801535" cy="74968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6EA218D-240A-3843-9B38-1F59826A1A88}"/>
                </a:ext>
              </a:extLst>
            </p:cNvPr>
            <p:cNvSpPr txBox="1"/>
            <p:nvPr/>
          </p:nvSpPr>
          <p:spPr>
            <a:xfrm>
              <a:off x="5072617" y="4107141"/>
              <a:ext cx="1922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激活设备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38C162-64FD-6347-88B0-7CF59A6A8881}"/>
                </a:ext>
              </a:extLst>
            </p:cNvPr>
            <p:cNvSpPr/>
            <p:nvPr/>
          </p:nvSpPr>
          <p:spPr>
            <a:xfrm>
              <a:off x="129120" y="1940023"/>
              <a:ext cx="2796939" cy="73464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AE717A9-447E-854B-B7E0-F4F53636F6AE}"/>
                </a:ext>
              </a:extLst>
            </p:cNvPr>
            <p:cNvSpPr txBox="1"/>
            <p:nvPr/>
          </p:nvSpPr>
          <p:spPr>
            <a:xfrm>
              <a:off x="299071" y="2174959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预配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29EF85AA-4542-8541-BFB3-8DA9F09E725D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2307343"/>
              <a:ext cx="291736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FDE6292-10CD-E942-B2B3-80C6190D8470}"/>
                </a:ext>
              </a:extLst>
            </p:cNvPr>
            <p:cNvSpPr/>
            <p:nvPr/>
          </p:nvSpPr>
          <p:spPr>
            <a:xfrm>
              <a:off x="129120" y="3262647"/>
              <a:ext cx="2796939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20F12BA-6051-6F44-8093-5C7FC025FF19}"/>
                </a:ext>
              </a:extLst>
            </p:cNvPr>
            <p:cNvSpPr txBox="1"/>
            <p:nvPr/>
          </p:nvSpPr>
          <p:spPr>
            <a:xfrm>
              <a:off x="299071" y="3474668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CFE35EF-BD9C-8541-8FB4-7619C6ADA1CE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1" y="2915738"/>
              <a:ext cx="29172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380552-DCC5-CD4A-94A7-F76575A68B9C}"/>
                </a:ext>
              </a:extLst>
            </p:cNvPr>
            <p:cNvSpPr txBox="1"/>
            <p:nvPr/>
          </p:nvSpPr>
          <p:spPr>
            <a:xfrm>
              <a:off x="2918405" y="2675779"/>
              <a:ext cx="455982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96054B4-4258-654E-9DB8-945A25389E8E}"/>
                </a:ext>
              </a:extLst>
            </p:cNvPr>
            <p:cNvSpPr/>
            <p:nvPr/>
          </p:nvSpPr>
          <p:spPr>
            <a:xfrm>
              <a:off x="4583961" y="5196828"/>
              <a:ext cx="2801534" cy="72586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1E5A7CA-F1B8-4A42-A1DC-1BCA0BB7AF03}"/>
                </a:ext>
              </a:extLst>
            </p:cNvPr>
            <p:cNvSpPr txBox="1"/>
            <p:nvPr/>
          </p:nvSpPr>
          <p:spPr>
            <a:xfrm>
              <a:off x="5069970" y="5400400"/>
              <a:ext cx="1974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2f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绑定证书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EA28F56-41BC-384A-A949-2C03E9AE4A36}"/>
                </a:ext>
              </a:extLst>
            </p:cNvPr>
            <p:cNvSpPr/>
            <p:nvPr/>
          </p:nvSpPr>
          <p:spPr>
            <a:xfrm>
              <a:off x="119063" y="5843360"/>
              <a:ext cx="2806996" cy="73001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340C1B7-D501-014F-B1D1-A11893DE5D96}"/>
                </a:ext>
              </a:extLst>
            </p:cNvPr>
            <p:cNvSpPr txBox="1"/>
            <p:nvPr/>
          </p:nvSpPr>
          <p:spPr>
            <a:xfrm>
              <a:off x="296806" y="6075930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2g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保存证书</a:t>
              </a:r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1D37ACBE-903D-6148-AC5E-0454B23DE7CA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59" y="4910235"/>
              <a:ext cx="285056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DC5646-23E8-FA41-8301-C39724D1DC20}"/>
                </a:ext>
              </a:extLst>
            </p:cNvPr>
            <p:cNvSpPr txBox="1"/>
            <p:nvPr/>
          </p:nvSpPr>
          <p:spPr>
            <a:xfrm>
              <a:off x="7187657" y="4633236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43631CE-5AE6-CE47-AB01-5F726079DCCC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3573016"/>
              <a:ext cx="2901038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DCA9C59-5C3B-C741-9E6B-34A060BADA2D}"/>
                </a:ext>
              </a:extLst>
            </p:cNvPr>
            <p:cNvSpPr txBox="1"/>
            <p:nvPr/>
          </p:nvSpPr>
          <p:spPr>
            <a:xfrm>
              <a:off x="2970944" y="3275722"/>
              <a:ext cx="2223867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激活设备，获取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8066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26736B-D0CD-3346-BF87-3D9DD6C42CE2}"/>
              </a:ext>
            </a:extLst>
          </p:cNvPr>
          <p:cNvGrpSpPr/>
          <p:nvPr/>
        </p:nvGrpSpPr>
        <p:grpSpPr>
          <a:xfrm>
            <a:off x="119063" y="692572"/>
            <a:ext cx="11737577" cy="5432517"/>
            <a:chOff x="119063" y="765175"/>
            <a:chExt cx="11737577" cy="5432517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1" y="2955760"/>
              <a:ext cx="446529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FBA59B4-5460-5941-9226-18DFE6DA17B0}"/>
                </a:ext>
              </a:extLst>
            </p:cNvPr>
            <p:cNvGrpSpPr/>
            <p:nvPr/>
          </p:nvGrpSpPr>
          <p:grpSpPr>
            <a:xfrm>
              <a:off x="119063" y="765175"/>
              <a:ext cx="2806996" cy="5432517"/>
              <a:chOff x="174924" y="533568"/>
              <a:chExt cx="2806996" cy="5432517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00BED53C-FE53-B244-933A-A7ABB95674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FB6553F-32DF-E646-AFDC-4824B2F0A065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F3CCED-05F0-6148-BF40-A71B7648187D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5" name="Freeform 65">
                  <a:extLst>
                    <a:ext uri="{FF2B5EF4-FFF2-40B4-BE49-F238E27FC236}">
                      <a16:creationId xmlns:a16="http://schemas.microsoft.com/office/drawing/2014/main" id="{A5662E76-D7BC-C54A-840F-57091B603C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63A76EB6-F5BC-594B-AA6D-4B51EC92D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F92445D-8EB0-DD4B-B5B2-8BF34EC84DAD}"/>
                </a:ext>
              </a:extLst>
            </p:cNvPr>
            <p:cNvGrpSpPr/>
            <p:nvPr/>
          </p:nvGrpSpPr>
          <p:grpSpPr>
            <a:xfrm>
              <a:off x="4584354" y="765175"/>
              <a:ext cx="2806996" cy="5432517"/>
              <a:chOff x="3851492" y="765175"/>
              <a:chExt cx="2806996" cy="543251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33D2D44-A7FE-7F4B-AC7C-13A01732CD26}"/>
                  </a:ext>
                </a:extLst>
              </p:cNvPr>
              <p:cNvGrpSpPr/>
              <p:nvPr/>
            </p:nvGrpSpPr>
            <p:grpSpPr>
              <a:xfrm>
                <a:off x="3851492" y="765175"/>
                <a:ext cx="2806996" cy="730172"/>
                <a:chOff x="3907353" y="533568"/>
                <a:chExt cx="2806996" cy="730172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A4CD1B8-4022-8C42-9E52-2EA7213D5CA6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EB0C588-28A6-6547-975F-76DD15AE08BE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2" name="图形 11">
                  <a:extLst>
                    <a:ext uri="{FF2B5EF4-FFF2-40B4-BE49-F238E27FC236}">
                      <a16:creationId xmlns:a16="http://schemas.microsoft.com/office/drawing/2014/main" id="{AD72CCD4-4618-EF46-9EB9-FD71EC3AB7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D59DD152-57C6-8E4E-AB3A-2DD956014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4990" y="1644441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C19E04-348D-6E42-92A7-54E2920364F2}"/>
                </a:ext>
              </a:extLst>
            </p:cNvPr>
            <p:cNvGrpSpPr/>
            <p:nvPr/>
          </p:nvGrpSpPr>
          <p:grpSpPr>
            <a:xfrm>
              <a:off x="9049644" y="765175"/>
              <a:ext cx="2806996" cy="5432517"/>
              <a:chOff x="7639782" y="533568"/>
              <a:chExt cx="2806996" cy="543251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231B574-2DA4-0E42-9248-B28991764AE2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A0EC123-4F26-B248-A143-5CCC86E8E29E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A4BD372-19C7-5D40-BB1E-A0ED668E845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err="1">
                      <a:solidFill>
                        <a:srgbClr val="383C57"/>
                      </a:solidFill>
                      <a:latin typeface="Helvetica" pitchFamily="2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CA</a:t>
                  </a:r>
                  <a:endParaRPr kumimoji="1" lang="zh-CN" altLang="en-US" sz="1600" dirty="0">
                    <a:solidFill>
                      <a:srgbClr val="383C57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8E4EC208-13EA-4B42-AA76-54FC47B79A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EA1970DD-2374-3B4C-A28C-D0E19A607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D8D9E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08D838-69B7-AE45-B65B-9E56BF2C6D13}"/>
                </a:ext>
              </a:extLst>
            </p:cNvPr>
            <p:cNvSpPr/>
            <p:nvPr/>
          </p:nvSpPr>
          <p:spPr>
            <a:xfrm>
              <a:off x="130834" y="1855963"/>
              <a:ext cx="2795225" cy="73159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916BDA-3DA8-DF43-A8BC-9B99C37DC802}"/>
                </a:ext>
              </a:extLst>
            </p:cNvPr>
            <p:cNvSpPr txBox="1"/>
            <p:nvPr/>
          </p:nvSpPr>
          <p:spPr>
            <a:xfrm>
              <a:off x="396963" y="207306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880DA7-001A-7541-BDB1-682D8E4E867B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59" y="4563506"/>
              <a:ext cx="291767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A49A71-A34A-6B4E-89EE-60111A472473}"/>
                </a:ext>
              </a:extLst>
            </p:cNvPr>
            <p:cNvSpPr txBox="1"/>
            <p:nvPr/>
          </p:nvSpPr>
          <p:spPr>
            <a:xfrm>
              <a:off x="2570768" y="4289040"/>
              <a:ext cx="116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41C6F9-64B0-594D-818B-8FBDD9EF2D08}"/>
                </a:ext>
              </a:extLst>
            </p:cNvPr>
            <p:cNvSpPr/>
            <p:nvPr/>
          </p:nvSpPr>
          <p:spPr>
            <a:xfrm>
              <a:off x="4584354" y="1772177"/>
              <a:ext cx="2806994" cy="728513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20FA785-451B-814F-976C-038A5391F60F}"/>
                </a:ext>
              </a:extLst>
            </p:cNvPr>
            <p:cNvSpPr txBox="1"/>
            <p:nvPr/>
          </p:nvSpPr>
          <p:spPr>
            <a:xfrm>
              <a:off x="4779144" y="198419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验证设备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EC5D0F5-889F-E746-B04B-80DEF71F27D5}"/>
                </a:ext>
              </a:extLst>
            </p:cNvPr>
            <p:cNvSpPr/>
            <p:nvPr/>
          </p:nvSpPr>
          <p:spPr>
            <a:xfrm>
              <a:off x="130833" y="3550576"/>
              <a:ext cx="2795226" cy="731456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458FA8B-6C48-D047-B99A-838E379C3C00}"/>
                </a:ext>
              </a:extLst>
            </p:cNvPr>
            <p:cNvSpPr txBox="1"/>
            <p:nvPr/>
          </p:nvSpPr>
          <p:spPr>
            <a:xfrm>
              <a:off x="396963" y="3771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设备数据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201058-95F9-7A46-AA32-6DBC50BC74AA}"/>
                </a:ext>
              </a:extLst>
            </p:cNvPr>
            <p:cNvSpPr/>
            <p:nvPr/>
          </p:nvSpPr>
          <p:spPr>
            <a:xfrm>
              <a:off x="4584354" y="4197966"/>
              <a:ext cx="2806993" cy="73145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1F66294-710C-0A42-8214-C06232E98B32}"/>
                </a:ext>
              </a:extLst>
            </p:cNvPr>
            <p:cNvSpPr txBox="1"/>
            <p:nvPr/>
          </p:nvSpPr>
          <p:spPr>
            <a:xfrm>
              <a:off x="4779144" y="4409617"/>
              <a:ext cx="2417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配置或控制信号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4AB2FB4-1AE2-C942-A264-C523C6AF842E}"/>
                </a:ext>
              </a:extLst>
            </p:cNvPr>
            <p:cNvSpPr txBox="1"/>
            <p:nvPr/>
          </p:nvSpPr>
          <p:spPr>
            <a:xfrm>
              <a:off x="2782861" y="267893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证书进行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握手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35A02E42-C90B-2842-9092-50D7DD5506CE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0" y="3170074"/>
              <a:ext cx="446529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AF4F8F2-E70B-CF43-B53A-52F93890F9FA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3875365"/>
              <a:ext cx="291603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1243A63-8533-B742-8C0F-8E16FB5B2191}"/>
                </a:ext>
              </a:extLst>
            </p:cNvPr>
            <p:cNvSpPr txBox="1"/>
            <p:nvPr/>
          </p:nvSpPr>
          <p:spPr>
            <a:xfrm>
              <a:off x="3896197" y="3581920"/>
              <a:ext cx="1231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7112186-CC0E-7B4C-A939-A6F2BA78100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8F049B0-701B-EF40-95F4-3CD88AA0AAF5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D55D9AB0-C0FF-F942-8BAC-BAB001663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3496" y="2625912"/>
                <a:ext cx="29752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153DC33D-680A-D047-838C-8F1437CDBCAE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2806996" cy="5432517"/>
                <a:chOff x="119063" y="764704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7C43AD38-B82C-D54C-A2D6-57FF5F96D1B2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BDB5F19B-ECA8-EF4D-A937-E2CE8F0B9E29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E05DAD02-8FDB-9E41-847C-68627FE1E8C9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4667BE48-FC15-6548-B375-8B181A8AEE1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DA4C79-697F-5647-A9B0-305508D34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2561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A68D09E-9F2B-B345-BCCA-B31D764D46AD}"/>
                  </a:ext>
                </a:extLst>
              </p:cNvPr>
              <p:cNvGrpSpPr/>
              <p:nvPr/>
            </p:nvGrpSpPr>
            <p:grpSpPr>
              <a:xfrm>
                <a:off x="4587174" y="764704"/>
                <a:ext cx="2806996" cy="5432517"/>
                <a:chOff x="3851492" y="764704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D2BD1767-10B8-AB4E-964C-9D4C6C24E235}"/>
                    </a:ext>
                  </a:extLst>
                </p:cNvPr>
                <p:cNvGrpSpPr/>
                <p:nvPr/>
              </p:nvGrpSpPr>
              <p:grpSpPr>
                <a:xfrm>
                  <a:off x="3851492" y="764704"/>
                  <a:ext cx="2806996" cy="730172"/>
                  <a:chOff x="3851492" y="764704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9F996D84-EA52-B24D-8911-85E52184F84F}"/>
                      </a:ext>
                    </a:extLst>
                  </p:cNvPr>
                  <p:cNvSpPr/>
                  <p:nvPr/>
                </p:nvSpPr>
                <p:spPr>
                  <a:xfrm>
                    <a:off x="3851492" y="764704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660099CE-0E83-FD4E-994B-01437645DA46}"/>
                      </a:ext>
                    </a:extLst>
                  </p:cNvPr>
                  <p:cNvSpPr txBox="1"/>
                  <p:nvPr/>
                </p:nvSpPr>
                <p:spPr>
                  <a:xfrm>
                    <a:off x="5071619" y="960513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A990F750-18E9-0E44-BE5F-12ED577A4C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6572" y="1002714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705DB340-3C7B-BC4E-BDB7-087AAFE07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1EC1A8F4-B610-8247-B1B1-40EB25C37DE2}"/>
                  </a:ext>
                </a:extLst>
              </p:cNvPr>
              <p:cNvGrpSpPr/>
              <p:nvPr/>
            </p:nvGrpSpPr>
            <p:grpSpPr>
              <a:xfrm>
                <a:off x="9055285" y="764704"/>
                <a:ext cx="2806996" cy="5432517"/>
                <a:chOff x="7583921" y="764704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61539B9F-644D-AA46-B777-9AD7A1FD0672}"/>
                    </a:ext>
                  </a:extLst>
                </p:cNvPr>
                <p:cNvGrpSpPr/>
                <p:nvPr/>
              </p:nvGrpSpPr>
              <p:grpSpPr>
                <a:xfrm>
                  <a:off x="7583921" y="764704"/>
                  <a:ext cx="2806996" cy="730172"/>
                  <a:chOff x="7583921" y="764704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76DF3AE6-5357-3844-8A91-7CA83C3C0B28}"/>
                      </a:ext>
                    </a:extLst>
                  </p:cNvPr>
                  <p:cNvSpPr/>
                  <p:nvPr/>
                </p:nvSpPr>
                <p:spPr>
                  <a:xfrm>
                    <a:off x="7583921" y="764704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21657A7-96F9-4048-A437-20BBE04887A0}"/>
                      </a:ext>
                    </a:extLst>
                  </p:cNvPr>
                  <p:cNvSpPr txBox="1"/>
                  <p:nvPr/>
                </p:nvSpPr>
                <p:spPr>
                  <a:xfrm>
                    <a:off x="8722582" y="960513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E7EE26E2-C9D2-024A-9FF1-ED7C23881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18492" y="968902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26848C94-8C4F-9247-B964-E6D2B3A98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7419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39E4E75-31D5-CB42-A4D6-8346BE66EBFC}"/>
                  </a:ext>
                </a:extLst>
              </p:cNvPr>
              <p:cNvSpPr/>
              <p:nvPr/>
            </p:nvSpPr>
            <p:spPr>
              <a:xfrm>
                <a:off x="4587174" y="2260002"/>
                <a:ext cx="2806996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576A57-CBCF-6146-AE48-FFF05FCB0210}"/>
                  </a:ext>
                </a:extLst>
              </p:cNvPr>
              <p:cNvSpPr txBox="1"/>
              <p:nvPr/>
            </p:nvSpPr>
            <p:spPr>
              <a:xfrm>
                <a:off x="4744660" y="2452289"/>
                <a:ext cx="2492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4a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撤销证书</a:t>
                </a: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55D7527C-5D7B-BD40-B7B4-CD808FFB9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0672" y="3365083"/>
                <a:ext cx="298564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8A3CE4-BADC-E149-8C4B-0E49662DFB72}"/>
                  </a:ext>
                </a:extLst>
              </p:cNvPr>
              <p:cNvSpPr txBox="1"/>
              <p:nvPr/>
            </p:nvSpPr>
            <p:spPr>
              <a:xfrm>
                <a:off x="6385184" y="3085752"/>
                <a:ext cx="689377" cy="27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OK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C6D99A-CF1C-FD4B-83E4-5C8B009C0980}"/>
                </a:ext>
              </a:extLst>
            </p:cNvPr>
            <p:cNvSpPr/>
            <p:nvPr/>
          </p:nvSpPr>
          <p:spPr>
            <a:xfrm>
              <a:off x="9055285" y="2904729"/>
              <a:ext cx="2801753" cy="73017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98DF9D7-1D9A-8745-9B6D-859D04976FBE}"/>
                </a:ext>
              </a:extLst>
            </p:cNvPr>
            <p:cNvSpPr txBox="1"/>
            <p:nvPr/>
          </p:nvSpPr>
          <p:spPr>
            <a:xfrm>
              <a:off x="9210149" y="311592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撤销证书和更新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30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F5C26E-8E92-8341-9686-7AE5355C7E8C}"/>
              </a:ext>
            </a:extLst>
          </p:cNvPr>
          <p:cNvGrpSpPr/>
          <p:nvPr/>
        </p:nvGrpSpPr>
        <p:grpSpPr>
          <a:xfrm>
            <a:off x="119336" y="735620"/>
            <a:ext cx="9081293" cy="5432517"/>
            <a:chOff x="119336" y="735620"/>
            <a:chExt cx="9081293" cy="543251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1DA3FE6-5068-EA47-8517-E8166877B007}"/>
                </a:ext>
              </a:extLst>
            </p:cNvPr>
            <p:cNvGrpSpPr/>
            <p:nvPr/>
          </p:nvGrpSpPr>
          <p:grpSpPr>
            <a:xfrm>
              <a:off x="122644" y="735620"/>
              <a:ext cx="2806996" cy="5432517"/>
              <a:chOff x="174924" y="533568"/>
              <a:chExt cx="2806996" cy="5432517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9DCB1F8-F3F2-AB47-8423-5BC2BE57C5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E7C57486-8693-7E48-93B6-66326C02C91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C04ADAB-E07F-EC49-A886-157828A724C3}"/>
                    </a:ext>
                  </a:extLst>
                </p:cNvPr>
                <p:cNvSpPr txBox="1"/>
                <p:nvPr/>
              </p:nvSpPr>
              <p:spPr>
                <a:xfrm>
                  <a:off x="1511517" y="729377"/>
                  <a:ext cx="9849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Device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9FB4808B-5B21-9942-88EB-52604BCC0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1E0CD25-FEA2-BB4F-A011-DB922E00819D}"/>
                </a:ext>
              </a:extLst>
            </p:cNvPr>
            <p:cNvGrpSpPr/>
            <p:nvPr/>
          </p:nvGrpSpPr>
          <p:grpSpPr>
            <a:xfrm>
              <a:off x="6393633" y="735620"/>
              <a:ext cx="2806996" cy="5432517"/>
              <a:chOff x="3866570" y="765175"/>
              <a:chExt cx="2806996" cy="543251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9D9E05D-B086-B94F-A3B1-2A5E5FF12367}"/>
                  </a:ext>
                </a:extLst>
              </p:cNvPr>
              <p:cNvGrpSpPr/>
              <p:nvPr/>
            </p:nvGrpSpPr>
            <p:grpSpPr>
              <a:xfrm>
                <a:off x="3866570" y="765175"/>
                <a:ext cx="2806996" cy="730172"/>
                <a:chOff x="3907353" y="533568"/>
                <a:chExt cx="2806996" cy="730172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A1FBE86-472C-0147-BAF7-2C84B4A86A6C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5D0FDBD-3E86-0943-AA7B-25DA3082AFAB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2" name="图形 31">
                  <a:extLst>
                    <a:ext uri="{FF2B5EF4-FFF2-40B4-BE49-F238E27FC236}">
                      <a16:creationId xmlns:a16="http://schemas.microsoft.com/office/drawing/2014/main" id="{4665A9C7-6EDB-CE4F-864D-08B18C14D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C11F2184-B290-A742-AB6A-AF8BC03F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0068" y="1644441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4B8D35-67AC-224D-B0BD-70D25ED0C2E6}"/>
                </a:ext>
              </a:extLst>
            </p:cNvPr>
            <p:cNvSpPr/>
            <p:nvPr/>
          </p:nvSpPr>
          <p:spPr>
            <a:xfrm>
              <a:off x="119336" y="2528541"/>
              <a:ext cx="2810304" cy="73473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B9E78C-A144-2F49-AA18-4E7E1E77415F}"/>
                </a:ext>
              </a:extLst>
            </p:cNvPr>
            <p:cNvSpPr txBox="1"/>
            <p:nvPr/>
          </p:nvSpPr>
          <p:spPr>
            <a:xfrm>
              <a:off x="400544" y="276118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预配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2BF35DB1-54E3-1942-BC94-7D4261C94A1C}"/>
                </a:ext>
              </a:extLst>
            </p:cNvPr>
            <p:cNvCxnSpPr>
              <a:cxnSpLocks/>
            </p:cNvCxnSpPr>
            <p:nvPr/>
          </p:nvCxnSpPr>
          <p:spPr>
            <a:xfrm>
              <a:off x="1526140" y="4942164"/>
              <a:ext cx="477438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4874EB7-A677-4D49-95B3-F80542F67CCA}"/>
                </a:ext>
              </a:extLst>
            </p:cNvPr>
            <p:cNvSpPr txBox="1"/>
            <p:nvPr/>
          </p:nvSpPr>
          <p:spPr>
            <a:xfrm>
              <a:off x="3699253" y="4660775"/>
              <a:ext cx="124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26B78D-0D72-234A-9F94-E4388E4C3634}"/>
                </a:ext>
              </a:extLst>
            </p:cNvPr>
            <p:cNvSpPr/>
            <p:nvPr/>
          </p:nvSpPr>
          <p:spPr>
            <a:xfrm>
              <a:off x="6393633" y="1837332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7F7980-AE6E-3041-8031-2C161A8EA80E}"/>
                </a:ext>
              </a:extLst>
            </p:cNvPr>
            <p:cNvSpPr txBox="1"/>
            <p:nvPr/>
          </p:nvSpPr>
          <p:spPr>
            <a:xfrm>
              <a:off x="6577592" y="204110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创建设备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EFA971-4639-AB49-8638-00B32D70B00F}"/>
                </a:ext>
              </a:extLst>
            </p:cNvPr>
            <p:cNvSpPr/>
            <p:nvPr/>
          </p:nvSpPr>
          <p:spPr>
            <a:xfrm>
              <a:off x="119336" y="3929234"/>
              <a:ext cx="2810304" cy="70630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2F666F-83FC-1742-8485-9206114B21C4}"/>
                </a:ext>
              </a:extLst>
            </p:cNvPr>
            <p:cNvSpPr txBox="1"/>
            <p:nvPr/>
          </p:nvSpPr>
          <p:spPr>
            <a:xfrm>
              <a:off x="400544" y="412933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设备数据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5DEF14-4617-C540-9C88-DDEFADEAF3C2}"/>
                </a:ext>
              </a:extLst>
            </p:cNvPr>
            <p:cNvSpPr/>
            <p:nvPr/>
          </p:nvSpPr>
          <p:spPr>
            <a:xfrm>
              <a:off x="6393633" y="4576624"/>
              <a:ext cx="2806995" cy="72706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F523DC8-AB0B-4C46-9555-BB685096A722}"/>
                </a:ext>
              </a:extLst>
            </p:cNvPr>
            <p:cNvSpPr txBox="1"/>
            <p:nvPr/>
          </p:nvSpPr>
          <p:spPr>
            <a:xfrm>
              <a:off x="6573131" y="4783885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配置或者控制信号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4254023"/>
              <a:ext cx="472890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18E079A-E27B-9047-89E0-4D39BA903EA3}"/>
                </a:ext>
              </a:extLst>
            </p:cNvPr>
            <p:cNvSpPr txBox="1"/>
            <p:nvPr/>
          </p:nvSpPr>
          <p:spPr>
            <a:xfrm>
              <a:off x="4669587" y="3972975"/>
              <a:ext cx="129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7C9BBE3-60C0-DF48-B7C1-B1F71F6AD940}"/>
                </a:ext>
              </a:extLst>
            </p:cNvPr>
            <p:cNvSpPr/>
            <p:nvPr/>
          </p:nvSpPr>
          <p:spPr>
            <a:xfrm>
              <a:off x="119336" y="5287837"/>
              <a:ext cx="2810304" cy="74766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B96218B-3AFB-DF40-BC8F-3A792980A8A6}"/>
                </a:ext>
              </a:extLst>
            </p:cNvPr>
            <p:cNvSpPr txBox="1"/>
            <p:nvPr/>
          </p:nvSpPr>
          <p:spPr>
            <a:xfrm>
              <a:off x="400542" y="549748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执行命令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214418B-0538-1C4D-85C2-6181FD107186}"/>
                </a:ext>
              </a:extLst>
            </p:cNvPr>
            <p:cNvSpPr/>
            <p:nvPr/>
          </p:nvSpPr>
          <p:spPr>
            <a:xfrm>
              <a:off x="6393633" y="3154269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D18769B-4F16-6342-BD10-161A2183731A}"/>
                </a:ext>
              </a:extLst>
            </p:cNvPr>
            <p:cNvSpPr txBox="1"/>
            <p:nvPr/>
          </p:nvSpPr>
          <p:spPr>
            <a:xfrm>
              <a:off x="6577592" y="3387582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验证设备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90186B32-8127-D547-85F8-397BF1A9191D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2203155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EBFB099-7A9E-8745-98F8-1E22049422F0}"/>
                </a:ext>
              </a:extLst>
            </p:cNvPr>
            <p:cNvSpPr txBox="1"/>
            <p:nvPr/>
          </p:nvSpPr>
          <p:spPr>
            <a:xfrm>
              <a:off x="3677922" y="1933986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钥匙和密码</a:t>
              </a: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78B051E0-A8F4-2B41-BFCC-311BA63C8AA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2871989"/>
              <a:ext cx="473696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F4141B2-D207-1444-A5DC-D164B01A1687}"/>
                </a:ext>
              </a:extLst>
            </p:cNvPr>
            <p:cNvSpPr txBox="1"/>
            <p:nvPr/>
          </p:nvSpPr>
          <p:spPr>
            <a:xfrm>
              <a:off x="3603987" y="2558920"/>
              <a:ext cx="3604726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登录。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三元组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zh-CN" altLang="en-US" sz="10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8762B54-564B-FE41-985E-91EF1B6F0849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3541471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6F74EC-BD29-A94B-AB2C-91CF82544F30}"/>
                </a:ext>
              </a:extLst>
            </p:cNvPr>
            <p:cNvSpPr txBox="1"/>
            <p:nvPr/>
          </p:nvSpPr>
          <p:spPr>
            <a:xfrm>
              <a:off x="3809108" y="3272060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成功</a:t>
              </a:r>
            </a:p>
          </p:txBody>
        </p:sp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1E108C0A-83A5-F140-8B6D-84ADCB37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030" y="951173"/>
              <a:ext cx="331277" cy="2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96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374469" y="296091"/>
            <a:ext cx="435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device_connection_message_flow.png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842930" y="1954142"/>
            <a:ext cx="10873013" cy="3323478"/>
            <a:chOff x="842930" y="1954142"/>
            <a:chExt cx="10873013" cy="3323478"/>
          </a:xfrm>
        </p:grpSpPr>
        <p:sp>
          <p:nvSpPr>
            <p:cNvPr id="5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58765" y="2634466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设备 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39007" y="3644660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en-US" altLang="zh-CN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Edge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网关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58765" y="4654853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设备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5672400" y="2631822"/>
              <a:ext cx="1664077" cy="2643155"/>
            </a:xfrm>
            <a:prstGeom prst="roundRect">
              <a:avLst>
                <a:gd name="adj" fmla="val 0"/>
              </a:avLst>
            </a:prstGeom>
            <a:solidFill>
              <a:srgbClr val="A2A5BC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7828314" y="3642017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规则引擎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6" y="2631822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时序数据库</a:t>
              </a:r>
              <a:endParaRPr kumimoji="1"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5" y="3642017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告警引擎</a:t>
              </a:r>
            </a:p>
          </p:txBody>
        </p:sp>
        <p:sp>
          <p:nvSpPr>
            <p:cNvPr id="13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6" y="4652210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流式计算引擎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513204" y="1954142"/>
              <a:ext cx="1982468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120"/>
                </a:lnSpc>
              </a:pPr>
              <a:r>
                <a:rPr kumimoji="1" lang="en-US" altLang="zh-CN" b="1" kern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IoT Hub</a:t>
              </a:r>
            </a:p>
            <a:p>
              <a:pPr algn="ctr">
                <a:lnSpc>
                  <a:spcPts val="2120"/>
                </a:lnSpc>
              </a:pPr>
              <a:r>
                <a:rPr kumimoji="1"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kern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服务器）</a:t>
              </a:r>
              <a:endPara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00825" y="2721370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00825" y="2972021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00825" y="3222672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00825" y="3473323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00825" y="3723974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0825" y="3974625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00825" y="4225276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200825" y="4977226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99123" y="4554309"/>
              <a:ext cx="28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12963" y="3073594"/>
              <a:ext cx="105943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3084" y="3811185"/>
              <a:ext cx="106931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3084" y="4865320"/>
              <a:ext cx="106931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7336477" y="3947174"/>
              <a:ext cx="432000" cy="6226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10" idx="3"/>
              <a:endCxn id="11" idx="1"/>
            </p:cNvCxnSpPr>
            <p:nvPr/>
          </p:nvCxnSpPr>
          <p:spPr>
            <a:xfrm flipV="1">
              <a:off x="9492391" y="2943206"/>
              <a:ext cx="432000" cy="1010195"/>
            </a:xfrm>
            <a:prstGeom prst="bentConnector3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0" idx="3"/>
              <a:endCxn id="13" idx="1"/>
            </p:cNvCxnSpPr>
            <p:nvPr/>
          </p:nvCxnSpPr>
          <p:spPr>
            <a:xfrm>
              <a:off x="9492391" y="3953401"/>
              <a:ext cx="432000" cy="1010193"/>
            </a:xfrm>
            <a:prstGeom prst="bentConnector3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0" idx="3"/>
              <a:endCxn id="12" idx="1"/>
            </p:cNvCxnSpPr>
            <p:nvPr/>
          </p:nvCxnSpPr>
          <p:spPr>
            <a:xfrm>
              <a:off x="9492391" y="3953401"/>
              <a:ext cx="432000" cy="0"/>
            </a:xfrm>
            <a:prstGeom prst="straightConnector1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842930" y="3644661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子设备 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  <a:stCxn id="52" idx="3"/>
              <a:endCxn id="7" idx="1"/>
            </p:cNvCxnSpPr>
            <p:nvPr/>
          </p:nvCxnSpPr>
          <p:spPr>
            <a:xfrm flipV="1">
              <a:off x="2507007" y="3956044"/>
              <a:ext cx="432000" cy="1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形 127">
              <a:extLst>
                <a:ext uri="{FF2B5EF4-FFF2-40B4-BE49-F238E27FC236}">
                  <a16:creationId xmlns:a16="http://schemas.microsoft.com/office/drawing/2014/main" id="{B6BD1084-8334-AF47-A25B-AADCC579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4271" y="3893554"/>
              <a:ext cx="216000" cy="180000"/>
            </a:xfrm>
            <a:prstGeom prst="rect">
              <a:avLst/>
            </a:prstGeom>
          </p:spPr>
        </p:pic>
        <p:pic>
          <p:nvPicPr>
            <p:cNvPr id="58" name="图形 129">
              <a:extLst>
                <a:ext uri="{FF2B5EF4-FFF2-40B4-BE49-F238E27FC236}">
                  <a16:creationId xmlns:a16="http://schemas.microsoft.com/office/drawing/2014/main" id="{ECD89F70-E0B7-BD48-A425-B0855CF7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17127" y="2747849"/>
              <a:ext cx="216000" cy="198000"/>
            </a:xfrm>
            <a:prstGeom prst="rect">
              <a:avLst/>
            </a:prstGeom>
          </p:spPr>
        </p:pic>
        <p:pic>
          <p:nvPicPr>
            <p:cNvPr id="59" name="图形 129">
              <a:extLst>
                <a:ext uri="{FF2B5EF4-FFF2-40B4-BE49-F238E27FC236}">
                  <a16:creationId xmlns:a16="http://schemas.microsoft.com/office/drawing/2014/main" id="{ECD89F70-E0B7-BD48-A425-B0855CF7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05156" y="4766320"/>
              <a:ext cx="216000" cy="198000"/>
            </a:xfrm>
            <a:prstGeom prst="rect">
              <a:avLst/>
            </a:prstGeom>
          </p:spPr>
        </p:pic>
        <p:pic>
          <p:nvPicPr>
            <p:cNvPr id="60" name="图形 128">
              <a:extLst>
                <a:ext uri="{FF2B5EF4-FFF2-40B4-BE49-F238E27FC236}">
                  <a16:creationId xmlns:a16="http://schemas.microsoft.com/office/drawing/2014/main" id="{BF773120-ADAA-CB46-B23A-73C65DFD2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62254" y="3731174"/>
              <a:ext cx="216000" cy="216000"/>
            </a:xfrm>
            <a:prstGeom prst="rect">
              <a:avLst/>
            </a:prstGeom>
          </p:spPr>
        </p:pic>
        <p:sp>
          <p:nvSpPr>
            <p:cNvPr id="61" name="文本框 60"/>
            <p:cNvSpPr txBox="1"/>
            <p:nvPr/>
          </p:nvSpPr>
          <p:spPr>
            <a:xfrm>
              <a:off x="4597692" y="2785154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97692" y="3553468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608603" y="4607602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48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352326" y="264330"/>
            <a:ext cx="10939162" cy="41109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device_management_concepts.png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8220" y="1088543"/>
            <a:ext cx="7253986" cy="4896916"/>
            <a:chOff x="1958220" y="1088543"/>
            <a:chExt cx="7253986" cy="4896916"/>
          </a:xfrm>
        </p:grpSpPr>
        <p:sp>
          <p:nvSpPr>
            <p:cNvPr id="2" name="矩形 1"/>
            <p:cNvSpPr/>
            <p:nvPr/>
          </p:nvSpPr>
          <p:spPr>
            <a:xfrm>
              <a:off x="5821907" y="1602377"/>
              <a:ext cx="3390299" cy="4383082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045774" y="1979586"/>
              <a:ext cx="2597252" cy="972000"/>
            </a:xfrm>
            <a:prstGeom prst="roundRect">
              <a:avLst>
                <a:gd name="adj" fmla="val 0"/>
              </a:avLst>
            </a:prstGeom>
            <a:solidFill>
              <a:srgbClr val="7C74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101">
              <a:extLst>
                <a:ext uri="{FF2B5EF4-FFF2-40B4-BE49-F238E27FC236}">
                  <a16:creationId xmlns:a16="http://schemas.microsoft.com/office/drawing/2014/main" id="{EA25D862-3B76-7A4F-9EDC-AD47BB344F05}"/>
                </a:ext>
              </a:extLst>
            </p:cNvPr>
            <p:cNvSpPr/>
            <p:nvPr/>
          </p:nvSpPr>
          <p:spPr>
            <a:xfrm>
              <a:off x="2045774" y="4249960"/>
              <a:ext cx="2597252" cy="972000"/>
            </a:xfrm>
            <a:prstGeom prst="roundRect">
              <a:avLst>
                <a:gd name="adj" fmla="val 0"/>
              </a:avLst>
            </a:prstGeom>
            <a:solidFill>
              <a:srgbClr val="42CB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90CDFF2B-49C8-C04B-B7A3-AC022F5CD141}"/>
                </a:ext>
              </a:extLst>
            </p:cNvPr>
            <p:cNvCxnSpPr>
              <a:cxnSpLocks/>
            </p:cNvCxnSpPr>
            <p:nvPr/>
          </p:nvCxnSpPr>
          <p:spPr>
            <a:xfrm>
              <a:off x="5489179" y="1750423"/>
              <a:ext cx="0" cy="4235036"/>
            </a:xfrm>
            <a:prstGeom prst="line">
              <a:avLst/>
            </a:prstGeom>
            <a:ln w="19050">
              <a:solidFill>
                <a:schemeClr val="bg2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4643026" y="2465586"/>
              <a:ext cx="141563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4643026" y="4735960"/>
              <a:ext cx="141563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726657" y="4248619"/>
              <a:ext cx="1201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43026" y="2023536"/>
              <a:ext cx="1201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</a:p>
          </p:txBody>
        </p:sp>
        <p:sp>
          <p:nvSpPr>
            <p:cNvPr id="17" name="下箭头 16"/>
            <p:cNvSpPr/>
            <p:nvPr/>
          </p:nvSpPr>
          <p:spPr>
            <a:xfrm rot="10800000">
              <a:off x="2992439" y="3322145"/>
              <a:ext cx="703922" cy="616633"/>
            </a:xfrm>
            <a:prstGeom prst="downArrow">
              <a:avLst>
                <a:gd name="adj1" fmla="val 61930"/>
                <a:gd name="adj2" fmla="val 50000"/>
              </a:avLst>
            </a:prstGeom>
            <a:solidFill>
              <a:srgbClr val="858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58220" y="3060375"/>
              <a:ext cx="118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增加通信连接和数据传输属性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058656" y="1881106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211056" y="2033506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349308" y="2235515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656" y="41528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56" y="43052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456" y="44576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46395" y="2363307"/>
              <a:ext cx="123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46395" y="4597928"/>
              <a:ext cx="123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设备组合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28438" y="3328585"/>
              <a:ext cx="3187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具有与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EnOS Cloud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进行安全数据传输的设备秘钥，设备证书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024867" y="5554572"/>
              <a:ext cx="3187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无秘钥，证书等用于通讯的属性</a:t>
              </a:r>
            </a:p>
          </p:txBody>
        </p:sp>
        <p:pic>
          <p:nvPicPr>
            <p:cNvPr id="59" name="图形 142">
              <a:extLst>
                <a:ext uri="{FF2B5EF4-FFF2-40B4-BE49-F238E27FC236}">
                  <a16:creationId xmlns:a16="http://schemas.microsoft.com/office/drawing/2014/main" id="{80F33303-9261-C94D-9487-5E66C6CFA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5397" y="4643817"/>
              <a:ext cx="216000" cy="216000"/>
            </a:xfrm>
            <a:prstGeom prst="rect">
              <a:avLst/>
            </a:prstGeom>
          </p:spPr>
        </p:pic>
        <p:pic>
          <p:nvPicPr>
            <p:cNvPr id="60" name="图形 127">
              <a:extLst>
                <a:ext uri="{FF2B5EF4-FFF2-40B4-BE49-F238E27FC236}">
                  <a16:creationId xmlns:a16="http://schemas.microsoft.com/office/drawing/2014/main" id="{B6BD1084-8334-AF47-A25B-AADCC579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99293" y="2425428"/>
              <a:ext cx="216000" cy="180000"/>
            </a:xfrm>
            <a:prstGeom prst="rect">
              <a:avLst/>
            </a:prstGeom>
          </p:spPr>
        </p:pic>
        <p:pic>
          <p:nvPicPr>
            <p:cNvPr id="65" name="图形 126">
              <a:extLst>
                <a:ext uri="{FF2B5EF4-FFF2-40B4-BE49-F238E27FC236}">
                  <a16:creationId xmlns:a16="http://schemas.microsoft.com/office/drawing/2014/main" id="{B0E5585B-2CD1-344B-8AD5-4F69EB727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9963" y="2358886"/>
              <a:ext cx="216000" cy="216000"/>
            </a:xfrm>
            <a:prstGeom prst="rect">
              <a:avLst/>
            </a:prstGeom>
          </p:spPr>
        </p:pic>
        <p:pic>
          <p:nvPicPr>
            <p:cNvPr id="66" name="图形 137">
              <a:extLst>
                <a:ext uri="{FF2B5EF4-FFF2-40B4-BE49-F238E27FC236}">
                  <a16:creationId xmlns:a16="http://schemas.microsoft.com/office/drawing/2014/main" id="{7B924A98-CD98-DE40-B356-5146C876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38855" y="4625817"/>
              <a:ext cx="216000" cy="234000"/>
            </a:xfrm>
            <a:prstGeom prst="rect">
              <a:avLst/>
            </a:prstGeom>
          </p:spPr>
        </p:pic>
        <p:pic>
          <p:nvPicPr>
            <p:cNvPr id="67" name="图形 131">
              <a:extLst>
                <a:ext uri="{FF2B5EF4-FFF2-40B4-BE49-F238E27FC236}">
                  <a16:creationId xmlns:a16="http://schemas.microsoft.com/office/drawing/2014/main" id="{5CEA4E24-A261-564B-8A27-5E96BF28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86221" y="2627469"/>
              <a:ext cx="142500" cy="1710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881592" y="1088543"/>
              <a:ext cx="1270928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046395" y="2668191"/>
              <a:ext cx="12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如风机，光伏板，逆变器等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15293" y="4874492"/>
              <a:ext cx="12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如风场场站，智能楼宇等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5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2630A8-0886-8B46-B1DC-E6E3A0563AF9}"/>
              </a:ext>
            </a:extLst>
          </p:cNvPr>
          <p:cNvGrpSpPr/>
          <p:nvPr/>
        </p:nvGrpSpPr>
        <p:grpSpPr>
          <a:xfrm>
            <a:off x="-168696" y="2420888"/>
            <a:ext cx="14646095" cy="1138485"/>
            <a:chOff x="-1930234" y="4702465"/>
            <a:chExt cx="14646095" cy="1138485"/>
          </a:xfrm>
        </p:grpSpPr>
        <p:pic>
          <p:nvPicPr>
            <p:cNvPr id="25" name="图形 89">
              <a:extLst>
                <a:ext uri="{FF2B5EF4-FFF2-40B4-BE49-F238E27FC236}">
                  <a16:creationId xmlns:a16="http://schemas.microsoft.com/office/drawing/2014/main" id="{14C9F967-3CE4-664B-97A9-77D83EFC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384" y="4702465"/>
              <a:ext cx="310711" cy="310711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DC71B1F-85DA-5945-86FD-04976BEA2FF0}"/>
                </a:ext>
              </a:extLst>
            </p:cNvPr>
            <p:cNvSpPr/>
            <p:nvPr/>
          </p:nvSpPr>
          <p:spPr>
            <a:xfrm>
              <a:off x="-1364441" y="482885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1C25B6-B9E3-7040-BFC1-AA52B15D1FD3}"/>
                </a:ext>
              </a:extLst>
            </p:cNvPr>
            <p:cNvSpPr/>
            <p:nvPr/>
          </p:nvSpPr>
          <p:spPr>
            <a:xfrm>
              <a:off x="271993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86056DD-3F62-8447-9480-A92C10133A4B}"/>
                </a:ext>
              </a:extLst>
            </p:cNvPr>
            <p:cNvSpPr txBox="1"/>
            <p:nvPr/>
          </p:nvSpPr>
          <p:spPr>
            <a:xfrm>
              <a:off x="2978566" y="5085184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（静态）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7183999-3DA0-2048-B641-9AB5F46E52AE}"/>
                </a:ext>
              </a:extLst>
            </p:cNvPr>
            <p:cNvCxnSpPr>
              <a:cxnSpLocks/>
            </p:cNvCxnSpPr>
            <p:nvPr/>
          </p:nvCxnSpPr>
          <p:spPr>
            <a:xfrm>
              <a:off x="902703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CBD41DB-8DAA-F84C-A279-7BC9DBF8B147}"/>
                </a:ext>
              </a:extLst>
            </p:cNvPr>
            <p:cNvSpPr txBox="1"/>
            <p:nvPr/>
          </p:nvSpPr>
          <p:spPr>
            <a:xfrm>
              <a:off x="-1274241" y="5005932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C59DE0B-CC12-9A4A-8F16-EFA6B76DB2BC}"/>
                </a:ext>
              </a:extLst>
            </p:cNvPr>
            <p:cNvSpPr/>
            <p:nvPr/>
          </p:nvSpPr>
          <p:spPr>
            <a:xfrm>
              <a:off x="669698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99EF571-35E2-B74D-A3EF-6E5464E1CE9D}"/>
                </a:ext>
              </a:extLst>
            </p:cNvPr>
            <p:cNvSpPr txBox="1"/>
            <p:nvPr/>
          </p:nvSpPr>
          <p:spPr>
            <a:xfrm>
              <a:off x="7047225" y="5169730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05B68A7-7E1A-5146-A5F4-D56380A12020}"/>
                </a:ext>
              </a:extLst>
            </p:cNvPr>
            <p:cNvSpPr/>
            <p:nvPr/>
          </p:nvSpPr>
          <p:spPr>
            <a:xfrm>
              <a:off x="10674035" y="483295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F1BDE43-B522-D140-84CA-0B7F685F4A78}"/>
                </a:ext>
              </a:extLst>
            </p:cNvPr>
            <p:cNvSpPr txBox="1"/>
            <p:nvPr/>
          </p:nvSpPr>
          <p:spPr>
            <a:xfrm>
              <a:off x="11024275" y="5173827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1389612-337A-824B-BA88-C57EE0945E58}"/>
                </a:ext>
              </a:extLst>
            </p:cNvPr>
            <p:cNvSpPr txBox="1"/>
            <p:nvPr/>
          </p:nvSpPr>
          <p:spPr>
            <a:xfrm>
              <a:off x="-1056272" y="5336950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设备已在云端注册，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烧录设备三元组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FF05CFA-12C9-CB4E-8F1E-28F6DD6AF522}"/>
                </a:ext>
              </a:extLst>
            </p:cNvPr>
            <p:cNvSpPr txBox="1"/>
            <p:nvPr/>
          </p:nvSpPr>
          <p:spPr>
            <a:xfrm>
              <a:off x="1038999" y="501769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A021B06-E4B0-2240-B040-A5805480FDB7}"/>
                </a:ext>
              </a:extLst>
            </p:cNvPr>
            <p:cNvGrpSpPr/>
            <p:nvPr/>
          </p:nvGrpSpPr>
          <p:grpSpPr>
            <a:xfrm>
              <a:off x="-1930234" y="5200508"/>
              <a:ext cx="401072" cy="276999"/>
              <a:chOff x="3772673" y="5034057"/>
              <a:chExt cx="401072" cy="276999"/>
            </a:xfrm>
          </p:grpSpPr>
          <p:pic>
            <p:nvPicPr>
              <p:cNvPr id="30" name="图形 29">
                <a:extLst>
                  <a:ext uri="{FF2B5EF4-FFF2-40B4-BE49-F238E27FC236}">
                    <a16:creationId xmlns:a16="http://schemas.microsoft.com/office/drawing/2014/main" id="{EC8B2E00-1A89-D548-9969-784151B1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00FBAF-C054-B243-BAC2-3F928089E9F3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CA6E135B-334D-DB45-B548-6CEA913A8EFB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0E7F1BEB-80AA-994A-A6E0-817BA6A4DDF8}"/>
                </a:ext>
              </a:extLst>
            </p:cNvPr>
            <p:cNvCxnSpPr>
              <a:cxnSpLocks/>
            </p:cNvCxnSpPr>
            <p:nvPr/>
          </p:nvCxnSpPr>
          <p:spPr>
            <a:xfrm>
              <a:off x="8925438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BF47896-6023-7B4C-BD00-78061D10B71C}"/>
              </a:ext>
            </a:extLst>
          </p:cNvPr>
          <p:cNvSpPr txBox="1"/>
          <p:nvPr/>
        </p:nvSpPr>
        <p:spPr>
          <a:xfrm>
            <a:off x="3492708" y="374754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6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8705B9-B7A6-DC40-BB94-7091EDCE9336}"/>
              </a:ext>
            </a:extLst>
          </p:cNvPr>
          <p:cNvGrpSpPr/>
          <p:nvPr/>
        </p:nvGrpSpPr>
        <p:grpSpPr>
          <a:xfrm>
            <a:off x="-1608856" y="2132856"/>
            <a:ext cx="14646095" cy="1369173"/>
            <a:chOff x="-1539692" y="692696"/>
            <a:chExt cx="14646095" cy="1369173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FA4A94-1B1B-224C-9FFD-2743BD5E6D6B}"/>
                </a:ext>
              </a:extLst>
            </p:cNvPr>
            <p:cNvSpPr txBox="1"/>
            <p:nvPr/>
          </p:nvSpPr>
          <p:spPr>
            <a:xfrm>
              <a:off x="5361577" y="1007735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仅返回一次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539692" y="69269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F0E3F01-9F8D-594A-B0C7-5A0BF38E8F50}"/>
                  </a:ext>
                </a:extLst>
              </p:cNvPr>
              <p:cNvSpPr txBox="1"/>
              <p:nvPr/>
            </p:nvSpPr>
            <p:spPr>
              <a:xfrm>
                <a:off x="3369108" y="1306103"/>
                <a:ext cx="1524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设备注册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（动态）</a:t>
                </a: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01F0984-D5CC-D442-B261-06EF44FFEC2F}"/>
                  </a:ext>
                </a:extLst>
              </p:cNvPr>
              <p:cNvSpPr txBox="1"/>
              <p:nvPr/>
            </p:nvSpPr>
            <p:spPr>
              <a:xfrm>
                <a:off x="-883699" y="1052540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5A7D7CD-0DEC-F243-B1D1-8790BC40F164}"/>
                  </a:ext>
                </a:extLst>
              </p:cNvPr>
              <p:cNvSpPr txBox="1"/>
              <p:nvPr/>
            </p:nvSpPr>
            <p:spPr>
              <a:xfrm>
                <a:off x="7437767" y="139064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347F353-C48F-BE43-B9FE-988122D9EB07}"/>
                  </a:ext>
                </a:extLst>
              </p:cNvPr>
              <p:cNvSpPr txBox="1"/>
              <p:nvPr/>
            </p:nvSpPr>
            <p:spPr>
              <a:xfrm>
                <a:off x="11414817" y="1394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25EF05F-08DF-FE46-B209-C443E023ED7B}"/>
                  </a:ext>
                </a:extLst>
              </p:cNvPr>
              <p:cNvSpPr txBox="1"/>
              <p:nvPr/>
            </p:nvSpPr>
            <p:spPr>
              <a:xfrm>
                <a:off x="-894069" y="1342509"/>
                <a:ext cx="18717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设备烧录产品证书，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且启用了动态激活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28B9A8A-4DF2-4747-A710-3D4C65BCAF72}"/>
                  </a:ext>
                </a:extLst>
              </p:cNvPr>
              <p:cNvSpPr txBox="1"/>
              <p:nvPr/>
            </p:nvSpPr>
            <p:spPr>
              <a:xfrm>
                <a:off x="1100202" y="1163271"/>
                <a:ext cx="177805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设备上报</a:t>
                </a:r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05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F6095F-C5B8-F54A-8F19-04716D866592}"/>
              </a:ext>
            </a:extLst>
          </p:cNvPr>
          <p:cNvSpPr txBox="1"/>
          <p:nvPr/>
        </p:nvSpPr>
        <p:spPr>
          <a:xfrm>
            <a:off x="3672590" y="31479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7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C5F862-70FD-3D49-930C-79EA109A05D8}"/>
              </a:ext>
            </a:extLst>
          </p:cNvPr>
          <p:cNvGrpSpPr/>
          <p:nvPr/>
        </p:nvGrpSpPr>
        <p:grpSpPr>
          <a:xfrm>
            <a:off x="-1381256" y="1676796"/>
            <a:ext cx="14333819" cy="3309490"/>
            <a:chOff x="-1381256" y="1676796"/>
            <a:chExt cx="14333819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57694" y="333809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3268" y="436163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014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342418" y="168127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713741" y="168127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38" y="229284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656980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3973277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600219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6916516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548862" y="167679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9865159" y="228837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865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353271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363887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081045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9798204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381256" y="1719177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云端创建模型网关、子设备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638623" y="1691351"/>
              <a:ext cx="22288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云端创建产品网关、子设备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583089" y="1694599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云端创建网关、子设备实例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532238" y="1722430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实体网关、子设备出厂烧录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43458" y="1728318"/>
              <a:ext cx="2329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网关联网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1678951" y="2180630"/>
              <a:ext cx="208561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ProductSecret</a:t>
              </a:r>
              <a:endParaRPr kumimoji="1" lang="zh-CN" altLang="en-US" sz="13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597999" y="2212063"/>
              <a:ext cx="204182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kumimoji="1" lang="en-US" altLang="zh-CN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Portal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354110" y="2214732"/>
              <a:ext cx="21262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574228" y="2223846"/>
              <a:ext cx="205226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556055" y="2087617"/>
              <a:ext cx="23965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9859130" y="3844595"/>
              <a:ext cx="202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网关登录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9859130" y="4240239"/>
              <a:ext cx="2817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136504" y="3844595"/>
              <a:ext cx="26523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136504" y="4292611"/>
              <a:ext cx="24307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424396" y="3836926"/>
              <a:ext cx="27189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网关代理子设备登录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433619" y="4240239"/>
              <a:ext cx="27115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192176" y="3813999"/>
              <a:ext cx="202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9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1228763" y="4240239"/>
              <a:ext cx="25737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64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291A99-1271-744F-A362-0D9C59FCB23A}"/>
              </a:ext>
            </a:extLst>
          </p:cNvPr>
          <p:cNvGrpSpPr/>
          <p:nvPr/>
        </p:nvGrpSpPr>
        <p:grpSpPr>
          <a:xfrm>
            <a:off x="-3409056" y="2276872"/>
            <a:ext cx="16857273" cy="1369173"/>
            <a:chOff x="-3748026" y="369332"/>
            <a:chExt cx="16857273" cy="136917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86EF2C-3E58-9949-8DA0-F0D41A277F1A}"/>
                </a:ext>
              </a:extLst>
            </p:cNvPr>
            <p:cNvSpPr txBox="1"/>
            <p:nvPr/>
          </p:nvSpPr>
          <p:spPr>
            <a:xfrm>
              <a:off x="5364421" y="684371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2" name="图形 89">
              <a:extLst>
                <a:ext uri="{FF2B5EF4-FFF2-40B4-BE49-F238E27FC236}">
                  <a16:creationId xmlns:a16="http://schemas.microsoft.com/office/drawing/2014/main" id="{86F97841-07B6-2946-8BE6-953F452CA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2346" y="369332"/>
              <a:ext cx="310711" cy="310711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142949C-913C-D947-BB1D-1C870CF98917}"/>
                </a:ext>
              </a:extLst>
            </p:cNvPr>
            <p:cNvSpPr/>
            <p:nvPr/>
          </p:nvSpPr>
          <p:spPr>
            <a:xfrm>
              <a:off x="-3098104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E4926D5-F556-D549-A06C-DB18BC57116C}"/>
                </a:ext>
              </a:extLst>
            </p:cNvPr>
            <p:cNvSpPr/>
            <p:nvPr/>
          </p:nvSpPr>
          <p:spPr>
            <a:xfrm>
              <a:off x="311332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0ED7C41-DB11-9844-91D7-BA3CA0B460A2}"/>
                </a:ext>
              </a:extLst>
            </p:cNvPr>
            <p:cNvSpPr txBox="1"/>
            <p:nvPr/>
          </p:nvSpPr>
          <p:spPr>
            <a:xfrm>
              <a:off x="3371952" y="982739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（动态）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F95C1F5-9619-D346-B2FE-A89CD25CCEE5}"/>
                </a:ext>
              </a:extLst>
            </p:cNvPr>
            <p:cNvCxnSpPr>
              <a:cxnSpLocks/>
            </p:cNvCxnSpPr>
            <p:nvPr/>
          </p:nvCxnSpPr>
          <p:spPr>
            <a:xfrm>
              <a:off x="1199456" y="1231284"/>
              <a:ext cx="1719388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FBF2AA0-E563-9541-AAD5-90B95E27B75D}"/>
                </a:ext>
              </a:extLst>
            </p:cNvPr>
            <p:cNvSpPr txBox="1"/>
            <p:nvPr/>
          </p:nvSpPr>
          <p:spPr>
            <a:xfrm>
              <a:off x="-3007904" y="77865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7065683-A046-A84E-B20B-2485E4088B87}"/>
                </a:ext>
              </a:extLst>
            </p:cNvPr>
            <p:cNvSpPr/>
            <p:nvPr/>
          </p:nvSpPr>
          <p:spPr>
            <a:xfrm>
              <a:off x="709037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EFCD626-F6DB-E44D-9523-898A9948AE7B}"/>
                </a:ext>
              </a:extLst>
            </p:cNvPr>
            <p:cNvSpPr txBox="1"/>
            <p:nvPr/>
          </p:nvSpPr>
          <p:spPr>
            <a:xfrm>
              <a:off x="7440611" y="106728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58F9EC-A2D3-F346-8E1F-1B469574CBBF}"/>
                </a:ext>
              </a:extLst>
            </p:cNvPr>
            <p:cNvSpPr/>
            <p:nvPr/>
          </p:nvSpPr>
          <p:spPr>
            <a:xfrm>
              <a:off x="11067421" y="73050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435D923-46AD-5940-9CA4-8938A2F51F54}"/>
                </a:ext>
              </a:extLst>
            </p:cNvPr>
            <p:cNvSpPr txBox="1"/>
            <p:nvPr/>
          </p:nvSpPr>
          <p:spPr>
            <a:xfrm>
              <a:off x="11417661" y="107138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12B01FA-2442-8043-BB86-E529EC8750C1}"/>
                </a:ext>
              </a:extLst>
            </p:cNvPr>
            <p:cNvSpPr txBox="1"/>
            <p:nvPr/>
          </p:nvSpPr>
          <p:spPr>
            <a:xfrm>
              <a:off x="-3101318" y="1151900"/>
              <a:ext cx="2165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子设备需要烧录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D5545BD-A41B-E748-AD6A-912CBAD3A095}"/>
                </a:ext>
              </a:extLst>
            </p:cNvPr>
            <p:cNvGrpSpPr/>
            <p:nvPr/>
          </p:nvGrpSpPr>
          <p:grpSpPr>
            <a:xfrm>
              <a:off x="-3748026" y="1098063"/>
              <a:ext cx="401072" cy="276999"/>
              <a:chOff x="3772673" y="5034057"/>
              <a:chExt cx="401072" cy="276999"/>
            </a:xfrm>
          </p:grpSpPr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5ADDA50C-6D12-C24D-808A-28592E468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B2DB1C1-F4F2-0F4C-91B1-FBE20C731C92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04D200AD-DE2C-9346-9F53-0C0672705D35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58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D0684B7A-C261-0848-89FB-B40D0B011235}"/>
                </a:ext>
              </a:extLst>
            </p:cNvPr>
            <p:cNvCxnSpPr>
              <a:cxnSpLocks/>
            </p:cNvCxnSpPr>
            <p:nvPr/>
          </p:nvCxnSpPr>
          <p:spPr>
            <a:xfrm>
              <a:off x="9318824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A46F911-81EC-774C-8684-4924B68915A8}"/>
                </a:ext>
              </a:extLst>
            </p:cNvPr>
            <p:cNvSpPr txBox="1"/>
            <p:nvPr/>
          </p:nvSpPr>
          <p:spPr>
            <a:xfrm>
              <a:off x="-836392" y="778653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可插拔采集芯片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1CBA8A7-1A1E-9B40-BB9E-C70D8F735AA3}"/>
                </a:ext>
              </a:extLst>
            </p:cNvPr>
            <p:cNvSpPr txBox="1"/>
            <p:nvPr/>
          </p:nvSpPr>
          <p:spPr>
            <a:xfrm>
              <a:off x="-967684" y="1088077"/>
              <a:ext cx="16630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采集芯片烧录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r>
                <a:rPr kumimoji="1" lang="en-US" altLang="zh-CN" sz="120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endParaRPr kumimoji="1" lang="en-US" altLang="zh-CN" sz="120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orgID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6497C12-B569-4B4C-A42E-565C76CB1C9A}"/>
                </a:ext>
              </a:extLst>
            </p:cNvPr>
            <p:cNvSpPr txBox="1"/>
            <p:nvPr/>
          </p:nvSpPr>
          <p:spPr>
            <a:xfrm>
              <a:off x="1199456" y="602598"/>
              <a:ext cx="171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CFBD8B9-F616-7C42-9D34-29F535408BD2}"/>
                </a:ext>
              </a:extLst>
            </p:cNvPr>
            <p:cNvSpPr/>
            <p:nvPr/>
          </p:nvSpPr>
          <p:spPr>
            <a:xfrm>
              <a:off x="-1053739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60EB82-152C-BE43-ADAE-50529D14FF4A}"/>
              </a:ext>
            </a:extLst>
          </p:cNvPr>
          <p:cNvSpPr txBox="1"/>
          <p:nvPr/>
        </p:nvSpPr>
        <p:spPr>
          <a:xfrm>
            <a:off x="3297836" y="584616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93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2776546-3F8F-3C47-AB46-A53A6FC4D447}"/>
              </a:ext>
            </a:extLst>
          </p:cNvPr>
          <p:cNvGrpSpPr/>
          <p:nvPr/>
        </p:nvGrpSpPr>
        <p:grpSpPr>
          <a:xfrm>
            <a:off x="-1392832" y="2636912"/>
            <a:ext cx="14444926" cy="2028946"/>
            <a:chOff x="-1308278" y="3584155"/>
            <a:chExt cx="14444926" cy="202894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46CA921-77DF-D94D-8BDA-904B5784D467}"/>
                </a:ext>
              </a:extLst>
            </p:cNvPr>
            <p:cNvSpPr/>
            <p:nvPr/>
          </p:nvSpPr>
          <p:spPr>
            <a:xfrm>
              <a:off x="-672752" y="3584155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028DF6B-1A63-5649-A126-ADC48763C19E}"/>
                </a:ext>
              </a:extLst>
            </p:cNvPr>
            <p:cNvSpPr txBox="1"/>
            <p:nvPr/>
          </p:nvSpPr>
          <p:spPr>
            <a:xfrm>
              <a:off x="-590558" y="378037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24E663-4D06-AB4B-BDBF-70FBB31784B7}"/>
                </a:ext>
              </a:extLst>
            </p:cNvPr>
            <p:cNvSpPr txBox="1"/>
            <p:nvPr/>
          </p:nvSpPr>
          <p:spPr>
            <a:xfrm>
              <a:off x="-590558" y="4059627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F01E4D-9E3E-5948-836E-529D5AF5792A}"/>
                </a:ext>
              </a:extLst>
            </p:cNvPr>
            <p:cNvSpPr txBox="1"/>
            <p:nvPr/>
          </p:nvSpPr>
          <p:spPr>
            <a:xfrm>
              <a:off x="-590558" y="429746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0233A15-7A59-A947-9499-4C5FAB3EDB98}"/>
                </a:ext>
              </a:extLst>
            </p:cNvPr>
            <p:cNvSpPr/>
            <p:nvPr/>
          </p:nvSpPr>
          <p:spPr>
            <a:xfrm>
              <a:off x="5213726" y="3584155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40E1A83-CDFF-AA44-81F5-EA86223A188C}"/>
                </a:ext>
              </a:extLst>
            </p:cNvPr>
            <p:cNvSpPr txBox="1"/>
            <p:nvPr/>
          </p:nvSpPr>
          <p:spPr>
            <a:xfrm>
              <a:off x="5563966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485952C-9996-F140-AD5C-DB8D73F13927}"/>
                </a:ext>
              </a:extLst>
            </p:cNvPr>
            <p:cNvSpPr/>
            <p:nvPr/>
          </p:nvSpPr>
          <p:spPr>
            <a:xfrm>
              <a:off x="8154274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C666C93-14C5-DD42-9A82-B061444E7CE7}"/>
                </a:ext>
              </a:extLst>
            </p:cNvPr>
            <p:cNvSpPr txBox="1"/>
            <p:nvPr/>
          </p:nvSpPr>
          <p:spPr>
            <a:xfrm>
              <a:off x="8504514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08224164-2E09-F543-91F5-9151C6A93D00}"/>
                </a:ext>
              </a:extLst>
            </p:cNvPr>
            <p:cNvCxnSpPr>
              <a:cxnSpLocks/>
            </p:cNvCxnSpPr>
            <p:nvPr/>
          </p:nvCxnSpPr>
          <p:spPr>
            <a:xfrm>
              <a:off x="7456057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BA75FFE-B237-EA42-95E1-F4F4E99294CC}"/>
                </a:ext>
              </a:extLst>
            </p:cNvPr>
            <p:cNvSpPr/>
            <p:nvPr/>
          </p:nvSpPr>
          <p:spPr>
            <a:xfrm>
              <a:off x="11094822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057720-E8E8-074F-B6E1-718EF76AC9C7}"/>
                </a:ext>
              </a:extLst>
            </p:cNvPr>
            <p:cNvSpPr txBox="1"/>
            <p:nvPr/>
          </p:nvSpPr>
          <p:spPr>
            <a:xfrm>
              <a:off x="11445062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DDA2DD3B-DF72-784A-A9FC-8CA7CC3993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605" y="408815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6D00B9F-4A4D-2A49-A777-6F9F834F2A95}"/>
                </a:ext>
              </a:extLst>
            </p:cNvPr>
            <p:cNvSpPr txBox="1"/>
            <p:nvPr/>
          </p:nvSpPr>
          <p:spPr>
            <a:xfrm>
              <a:off x="3709589" y="4653465"/>
              <a:ext cx="2525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D8D0406-5D99-3D4A-A1A1-37A80987A229}"/>
                </a:ext>
              </a:extLst>
            </p:cNvPr>
            <p:cNvGrpSpPr/>
            <p:nvPr/>
          </p:nvGrpSpPr>
          <p:grpSpPr>
            <a:xfrm>
              <a:off x="2266800" y="3587450"/>
              <a:ext cx="2041826" cy="1015418"/>
              <a:chOff x="2266800" y="3587450"/>
              <a:chExt cx="2041826" cy="1015418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C6E50F8-6015-C641-8A42-CA14BC3F89A6}"/>
                  </a:ext>
                </a:extLst>
              </p:cNvPr>
              <p:cNvSpPr txBox="1"/>
              <p:nvPr/>
            </p:nvSpPr>
            <p:spPr>
              <a:xfrm>
                <a:off x="2738707" y="3648760"/>
                <a:ext cx="1133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3BEC690-2ACD-4F46-A50F-5E62200033F6}"/>
                  </a:ext>
                </a:extLst>
              </p:cNvPr>
              <p:cNvSpPr/>
              <p:nvPr/>
            </p:nvSpPr>
            <p:spPr>
              <a:xfrm>
                <a:off x="2435310" y="3956537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zh-CN" altLang="en-US" sz="120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8EC1F39-7B16-F942-804B-FFC0E9E698CF}"/>
                </a:ext>
              </a:extLst>
            </p:cNvPr>
            <p:cNvSpPr txBox="1"/>
            <p:nvPr/>
          </p:nvSpPr>
          <p:spPr>
            <a:xfrm>
              <a:off x="3717419" y="5151436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71BAE29-6C1F-7241-A45A-1A8FEAB9EEE1}"/>
                </a:ext>
              </a:extLst>
            </p:cNvPr>
            <p:cNvGrpSpPr/>
            <p:nvPr/>
          </p:nvGrpSpPr>
          <p:grpSpPr>
            <a:xfrm>
              <a:off x="-1308278" y="3924288"/>
              <a:ext cx="401072" cy="276999"/>
              <a:chOff x="-148214" y="2522369"/>
              <a:chExt cx="401072" cy="276999"/>
            </a:xfrm>
          </p:grpSpPr>
          <p:pic>
            <p:nvPicPr>
              <p:cNvPr id="27" name="图形 26">
                <a:extLst>
                  <a:ext uri="{FF2B5EF4-FFF2-40B4-BE49-F238E27FC236}">
                    <a16:creationId xmlns:a16="http://schemas.microsoft.com/office/drawing/2014/main" id="{3A815134-0EB9-2442-9FC7-BC95A8072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116374-DFCE-8E4C-A3C6-E3897C5DF7A0}"/>
                  </a:ext>
                </a:extLst>
              </p:cNvPr>
              <p:cNvSpPr txBox="1"/>
              <p:nvPr/>
            </p:nvSpPr>
            <p:spPr>
              <a:xfrm>
                <a:off x="-148214" y="2522369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1A0282A2-AE6B-4642-BFE2-B20D01F75D8E}"/>
                </a:ext>
              </a:extLst>
            </p:cNvPr>
            <p:cNvCxnSpPr>
              <a:cxnSpLocks/>
            </p:cNvCxnSpPr>
            <p:nvPr/>
          </p:nvCxnSpPr>
          <p:spPr>
            <a:xfrm>
              <a:off x="1597559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>
              <a:extLst>
                <a:ext uri="{FF2B5EF4-FFF2-40B4-BE49-F238E27FC236}">
                  <a16:creationId xmlns:a16="http://schemas.microsoft.com/office/drawing/2014/main" id="{81C60356-22D1-6246-AB89-2142C2512C32}"/>
                </a:ext>
              </a:extLst>
            </p:cNvPr>
            <p:cNvCxnSpPr/>
            <p:nvPr/>
          </p:nvCxnSpPr>
          <p:spPr>
            <a:xfrm rot="5400000" flipH="1" flipV="1">
              <a:off x="4814958" y="3105293"/>
              <a:ext cx="36000" cy="2987732"/>
            </a:xfrm>
            <a:prstGeom prst="bentConnector3">
              <a:avLst>
                <a:gd name="adj1" fmla="val -14523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EFB1E4-DE9F-E842-A08E-6B80751BCC5F}"/>
              </a:ext>
            </a:extLst>
          </p:cNvPr>
          <p:cNvSpPr txBox="1"/>
          <p:nvPr/>
        </p:nvSpPr>
        <p:spPr>
          <a:xfrm>
            <a:off x="3507698" y="329784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13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91A085-707D-7B41-9979-B9BEC8AEC64B}"/>
              </a:ext>
            </a:extLst>
          </p:cNvPr>
          <p:cNvGrpSpPr/>
          <p:nvPr/>
        </p:nvGrpSpPr>
        <p:grpSpPr>
          <a:xfrm>
            <a:off x="-1104800" y="2420888"/>
            <a:ext cx="14407232" cy="1524676"/>
            <a:chOff x="-1126568" y="2420888"/>
            <a:chExt cx="14407232" cy="152467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37F2D7-1CE6-C245-91EB-06939032095E}"/>
                </a:ext>
              </a:extLst>
            </p:cNvPr>
            <p:cNvSpPr/>
            <p:nvPr/>
          </p:nvSpPr>
          <p:spPr>
            <a:xfrm>
              <a:off x="-528736" y="242088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FFF1B7-02E7-054E-B4ED-602D8405BB6C}"/>
                </a:ext>
              </a:extLst>
            </p:cNvPr>
            <p:cNvSpPr txBox="1"/>
            <p:nvPr/>
          </p:nvSpPr>
          <p:spPr>
            <a:xfrm>
              <a:off x="-281463" y="252434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D444AC-53D9-F344-8F33-DDF18B625987}"/>
                </a:ext>
              </a:extLst>
            </p:cNvPr>
            <p:cNvSpPr txBox="1"/>
            <p:nvPr/>
          </p:nvSpPr>
          <p:spPr>
            <a:xfrm>
              <a:off x="-457900" y="2803812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423D9DC-3E38-C640-8734-D13FCE0D2BB0}"/>
                </a:ext>
              </a:extLst>
            </p:cNvPr>
            <p:cNvSpPr txBox="1"/>
            <p:nvPr/>
          </p:nvSpPr>
          <p:spPr>
            <a:xfrm>
              <a:off x="-454983" y="3059341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子设备已在云端注册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DF9CD34-E5FE-3343-B553-CFF9E8568BE7}"/>
                </a:ext>
              </a:extLst>
            </p:cNvPr>
            <p:cNvSpPr/>
            <p:nvPr/>
          </p:nvSpPr>
          <p:spPr>
            <a:xfrm>
              <a:off x="5357742" y="2420888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0ADE03E-863B-5B4E-BC8C-2F3F734145AB}"/>
                </a:ext>
              </a:extLst>
            </p:cNvPr>
            <p:cNvSpPr txBox="1"/>
            <p:nvPr/>
          </p:nvSpPr>
          <p:spPr>
            <a:xfrm>
              <a:off x="5707982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6384BC-438F-5C45-9F10-A07516BEE2DE}"/>
                </a:ext>
              </a:extLst>
            </p:cNvPr>
            <p:cNvSpPr/>
            <p:nvPr/>
          </p:nvSpPr>
          <p:spPr>
            <a:xfrm>
              <a:off x="8298290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44B0D73-2FD6-5647-834F-624A6FBDAD1A}"/>
                </a:ext>
              </a:extLst>
            </p:cNvPr>
            <p:cNvSpPr txBox="1"/>
            <p:nvPr/>
          </p:nvSpPr>
          <p:spPr>
            <a:xfrm>
              <a:off x="8648530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91CE09CE-11DB-7244-A352-A77FF8B23362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73" y="292472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029D571-D905-0F47-839C-A9CD6B2659D3}"/>
                </a:ext>
              </a:extLst>
            </p:cNvPr>
            <p:cNvSpPr/>
            <p:nvPr/>
          </p:nvSpPr>
          <p:spPr>
            <a:xfrm>
              <a:off x="11238838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09AE74B-A251-E54F-BADC-67286E6CF66E}"/>
                </a:ext>
              </a:extLst>
            </p:cNvPr>
            <p:cNvSpPr txBox="1"/>
            <p:nvPr/>
          </p:nvSpPr>
          <p:spPr>
            <a:xfrm>
              <a:off x="11589078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A770E6FA-CC8E-D749-845B-63AD54A89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40621" y="292488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97431FC-FF54-7B44-AFAA-634CCF592BF2}"/>
                </a:ext>
              </a:extLst>
            </p:cNvPr>
            <p:cNvGrpSpPr/>
            <p:nvPr/>
          </p:nvGrpSpPr>
          <p:grpSpPr>
            <a:xfrm>
              <a:off x="2370010" y="2421524"/>
              <a:ext cx="2041826" cy="1008000"/>
              <a:chOff x="2544991" y="2420888"/>
              <a:chExt cx="2041826" cy="10080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544991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50CB98-EC61-694E-B8F3-035F48E2EB06}"/>
                  </a:ext>
                </a:extLst>
              </p:cNvPr>
              <p:cNvSpPr txBox="1"/>
              <p:nvPr/>
            </p:nvSpPr>
            <p:spPr>
              <a:xfrm>
                <a:off x="2837807" y="2501422"/>
                <a:ext cx="12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 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1ACC54F-F367-0C45-9977-DA1B8F780445}"/>
                  </a:ext>
                </a:extLst>
              </p:cNvPr>
              <p:cNvSpPr txBox="1"/>
              <p:nvPr/>
            </p:nvSpPr>
            <p:spPr>
              <a:xfrm>
                <a:off x="2709380" y="2831483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AEADA37-384F-7A4E-8DC3-41FE275205BE}"/>
                </a:ext>
              </a:extLst>
            </p:cNvPr>
            <p:cNvSpPr txBox="1"/>
            <p:nvPr/>
          </p:nvSpPr>
          <p:spPr>
            <a:xfrm>
              <a:off x="4067046" y="3483899"/>
              <a:ext cx="2581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43C331-0AD5-BD4E-B1BA-795E4A15863C}"/>
                </a:ext>
              </a:extLst>
            </p:cNvPr>
            <p:cNvGrpSpPr/>
            <p:nvPr/>
          </p:nvGrpSpPr>
          <p:grpSpPr>
            <a:xfrm>
              <a:off x="-1126568" y="2777153"/>
              <a:ext cx="401072" cy="276999"/>
              <a:chOff x="-12081" y="4245764"/>
              <a:chExt cx="401072" cy="276999"/>
            </a:xfrm>
          </p:grpSpPr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0BF5619F-15E5-304A-A3AF-BE1E5380C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728" y="4248471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1AA659-0C47-C24C-BE4B-CEECE8239E04}"/>
                  </a:ext>
                </a:extLst>
              </p:cNvPr>
              <p:cNvSpPr txBox="1"/>
              <p:nvPr/>
            </p:nvSpPr>
            <p:spPr>
              <a:xfrm>
                <a:off x="-12081" y="4245764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03099674-5C73-E141-8CA9-E5BC86F003D3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292477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>
              <a:extLst>
                <a:ext uri="{FF2B5EF4-FFF2-40B4-BE49-F238E27FC236}">
                  <a16:creationId xmlns:a16="http://schemas.microsoft.com/office/drawing/2014/main" id="{BA908138-9844-394E-AF7C-4BB9ECAC481B}"/>
                </a:ext>
              </a:extLst>
            </p:cNvPr>
            <p:cNvCxnSpPr>
              <a:stCxn id="40" idx="2"/>
              <a:endCxn id="47" idx="2"/>
            </p:cNvCxnSpPr>
            <p:nvPr/>
          </p:nvCxnSpPr>
          <p:spPr>
            <a:xfrm rot="5400000" flipH="1" flipV="1">
              <a:off x="4866789" y="1953022"/>
              <a:ext cx="36000" cy="2987732"/>
            </a:xfrm>
            <a:prstGeom prst="bentConnector3">
              <a:avLst>
                <a:gd name="adj1" fmla="val -1347917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2297DA4-5198-A248-B068-89B468D17346}"/>
              </a:ext>
            </a:extLst>
          </p:cNvPr>
          <p:cNvSpPr txBox="1"/>
          <p:nvPr/>
        </p:nvSpPr>
        <p:spPr>
          <a:xfrm>
            <a:off x="3846786" y="378372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0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-1320824" y="1268760"/>
            <a:ext cx="16752639" cy="3555352"/>
            <a:chOff x="-1620091" y="1214537"/>
            <a:chExt cx="16752639" cy="3555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D44C-EEDD-7D41-9288-2B1A88112353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69980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B2726AC-E719-984A-A18C-FC06CED1B35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8E6944-A6B6-7D4F-993E-3D37D138F997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643D2-0CE4-444C-9784-427884732760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73789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传输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297927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764487" y="1431766"/>
              <a:ext cx="106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endParaRPr kumimoji="1" lang="zh-CN" altLang="en-US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logger</a:t>
              </a:r>
              <a:endParaRPr kumimoji="1" lang="zh-CN" altLang="en-US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1912629" y="1214537"/>
              <a:ext cx="2177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638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网关已提前拿到子设备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子设备经由网关代理上线，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上线前会添加拓扑结构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F576A5A-6DC0-9E4F-A963-4DBFCB4E8532}"/>
              </a:ext>
            </a:extLst>
          </p:cNvPr>
          <p:cNvSpPr txBox="1"/>
          <p:nvPr/>
        </p:nvSpPr>
        <p:spPr>
          <a:xfrm>
            <a:off x="103991" y="97443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data_provisioning_overview_1.png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AC0445C-4248-2A42-A2C6-F634EAB65EFD}"/>
              </a:ext>
            </a:extLst>
          </p:cNvPr>
          <p:cNvGrpSpPr/>
          <p:nvPr/>
        </p:nvGrpSpPr>
        <p:grpSpPr>
          <a:xfrm>
            <a:off x="-1248816" y="1268760"/>
            <a:ext cx="16752639" cy="3554988"/>
            <a:chOff x="-1620091" y="1222784"/>
            <a:chExt cx="16752639" cy="355498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-1620091" y="1222784"/>
              <a:ext cx="16752639" cy="3554988"/>
              <a:chOff x="-1620091" y="1214901"/>
              <a:chExt cx="16752639" cy="355498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F07E7-1BF5-A946-BFFE-A93E4FD3D926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46178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AAC1384E-5D26-EA45-BCBD-13F6311AA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7E901F-8F5A-3B4D-8D0F-0E6C8E267FE5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29841B-54BB-8743-999A-6D85CF52921A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405342" y="2925648"/>
                <a:ext cx="1877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子设备无需烧录任何内容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845767" y="1472406"/>
                <a:ext cx="88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659909" y="3957772"/>
                <a:ext cx="1254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87955" y="1380507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子设备已在云端注册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添加拓扑关系</a:t>
                </a: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462724" y="1221395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565548" y="3931382"/>
                <a:ext cx="1877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565549" y="4308224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422789" y="1700731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1398980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47686" y="1396273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1.1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4285642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39803" y="428293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8516573-8A2E-144D-910E-B064BF3D9DC9}"/>
              </a:ext>
            </a:extLst>
          </p:cNvPr>
          <p:cNvSpPr txBox="1"/>
          <p:nvPr/>
        </p:nvSpPr>
        <p:spPr>
          <a:xfrm>
            <a:off x="139770" y="120530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overview_device_connection_2_0_v3_1.png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-1620091" y="1214901"/>
            <a:ext cx="13812091" cy="3244666"/>
            <a:chOff x="-1620091" y="1214901"/>
            <a:chExt cx="13812091" cy="32446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E1A41-D2FB-724A-8D7F-4EF73D78D2E0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581779" y="26605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F0AD1CB-71FB-5D4B-98FF-E820ABB7A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28A504-893A-8241-9F24-68CFD558D94E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AD27A0-C503-5B48-818A-3D57BFA261C3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93932" y="2982251"/>
              <a:ext cx="2177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子设备需要烧录</a:t>
              </a:r>
              <a:r>
                <a:rPr kumimoji="1" lang="en-US" altLang="zh-CN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7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云端已经预注册直连设备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251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961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E49751-26CA-0949-A6A6-76ED2E1D32A9}"/>
              </a:ext>
            </a:extLst>
          </p:cNvPr>
          <p:cNvSpPr txBox="1"/>
          <p:nvPr/>
        </p:nvSpPr>
        <p:spPr>
          <a:xfrm>
            <a:off x="32771" y="7006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data_provisioning_overview_2.png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C724FA-492F-7449-A36F-97A92112A5AD}"/>
              </a:ext>
            </a:extLst>
          </p:cNvPr>
          <p:cNvGrpSpPr/>
          <p:nvPr/>
        </p:nvGrpSpPr>
        <p:grpSpPr>
          <a:xfrm>
            <a:off x="-1620091" y="1052736"/>
            <a:ext cx="13812091" cy="3714228"/>
            <a:chOff x="-1620091" y="1048780"/>
            <a:chExt cx="13812091" cy="3714228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-1620091" y="1048780"/>
              <a:ext cx="13812091" cy="3714228"/>
              <a:chOff x="-1620091" y="1048780"/>
              <a:chExt cx="13812091" cy="3714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8DB5F4-7228-424B-8D9B-0A2CA19686E4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581779" y="2658394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直连设备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B1C233A4-6C76-CA4E-A4F2-086C7C5D4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57281F-B5FE-8A4E-A0CD-BE6C251D378D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9A00C8-6564-3241-9766-454CB8D1AF4F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93932" y="2980057"/>
                <a:ext cx="21771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子设备需要烧录</a:t>
                </a:r>
                <a:r>
                  <a:rPr kumimoji="1" lang="en-US" altLang="zh-CN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信息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550917" y="1564545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设备动态注册</a:t>
                </a: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325139" y="1253713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开启动态注册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63945" y="1322142"/>
                <a:ext cx="396000" cy="1764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44059" y="1780292"/>
                <a:ext cx="1961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设备烧录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78468" y="2660308"/>
                <a:ext cx="2646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设备已在云端注册，烧录设备三元组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3858388" y="2983451"/>
                <a:ext cx="32514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3372" y="1718434"/>
                <a:ext cx="1861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设备激活，上报三元组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21082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仅返回一次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设备上线，上报三元组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4117947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可插拔采集芯片</a:t>
                </a: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9779" y="3877209"/>
                <a:ext cx="1604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8" y="4211267"/>
                <a:ext cx="1513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采集芯片烧录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4" y="4301343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525466" y="3895002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04624" y="430508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2.1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17023" y="265538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893783" y="1336394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2.3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68FDCF-F8BF-C54B-BFF9-6F6FEBA8B96A}"/>
              </a:ext>
            </a:extLst>
          </p:cNvPr>
          <p:cNvSpPr txBox="1"/>
          <p:nvPr/>
        </p:nvSpPr>
        <p:spPr>
          <a:xfrm>
            <a:off x="178241" y="130279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overview_device_connection_2_0_v3_2.png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1D0ECE-DCF9-1442-AC6C-031C7460894A}"/>
              </a:ext>
            </a:extLst>
          </p:cNvPr>
          <p:cNvSpPr txBox="1"/>
          <p:nvPr/>
        </p:nvSpPr>
        <p:spPr>
          <a:xfrm>
            <a:off x="-38682" y="-616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8A5971-3802-FE47-835D-F3282984CA75}"/>
              </a:ext>
            </a:extLst>
          </p:cNvPr>
          <p:cNvGrpSpPr/>
          <p:nvPr/>
        </p:nvGrpSpPr>
        <p:grpSpPr>
          <a:xfrm>
            <a:off x="343063" y="457443"/>
            <a:ext cx="11749074" cy="6422295"/>
            <a:chOff x="466823" y="275299"/>
            <a:chExt cx="11749074" cy="642229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E3505DC-C24C-4E4B-BD06-B38B48AC28B2}"/>
                </a:ext>
              </a:extLst>
            </p:cNvPr>
            <p:cNvGrpSpPr/>
            <p:nvPr/>
          </p:nvGrpSpPr>
          <p:grpSpPr>
            <a:xfrm>
              <a:off x="466823" y="275299"/>
              <a:ext cx="11749074" cy="6422295"/>
              <a:chOff x="466823" y="275299"/>
              <a:chExt cx="11749074" cy="6422295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B41A90FA-7B42-FA4D-A173-FB280616859E}"/>
                  </a:ext>
                </a:extLst>
              </p:cNvPr>
              <p:cNvGrpSpPr/>
              <p:nvPr/>
            </p:nvGrpSpPr>
            <p:grpSpPr>
              <a:xfrm>
                <a:off x="466823" y="275299"/>
                <a:ext cx="11749074" cy="6422295"/>
                <a:chOff x="466823" y="275299"/>
                <a:chExt cx="11749074" cy="6422295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5F7A279-DE6A-5F4D-84A5-224814B5EFB9}"/>
                    </a:ext>
                  </a:extLst>
                </p:cNvPr>
                <p:cNvSpPr/>
                <p:nvPr/>
              </p:nvSpPr>
              <p:spPr>
                <a:xfrm>
                  <a:off x="1740347" y="275299"/>
                  <a:ext cx="9154500" cy="684000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40EE443D-48D7-754C-80BE-92B9EEBC07A6}"/>
                    </a:ext>
                  </a:extLst>
                </p:cNvPr>
                <p:cNvSpPr/>
                <p:nvPr/>
              </p:nvSpPr>
              <p:spPr>
                <a:xfrm>
                  <a:off x="1740346" y="2431579"/>
                  <a:ext cx="9150919" cy="828000"/>
                </a:xfrm>
                <a:prstGeom prst="rect">
                  <a:avLst/>
                </a:prstGeom>
                <a:solidFill>
                  <a:srgbClr val="D8D9E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 err="1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Cloud</a:t>
                  </a:r>
                  <a:endPara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2B7EB18A-02EC-4544-992D-86AF9A0D621A}"/>
                    </a:ext>
                  </a:extLst>
                </p:cNvPr>
                <p:cNvGrpSpPr/>
                <p:nvPr/>
              </p:nvGrpSpPr>
              <p:grpSpPr>
                <a:xfrm>
                  <a:off x="3400692" y="383299"/>
                  <a:ext cx="5833811" cy="468000"/>
                  <a:chOff x="2775224" y="609667"/>
                  <a:chExt cx="5833811" cy="468000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A49387D3-59D8-4147-9920-F8170DCCD514}"/>
                      </a:ext>
                    </a:extLst>
                  </p:cNvPr>
                  <p:cNvSpPr/>
                  <p:nvPr/>
                </p:nvSpPr>
                <p:spPr>
                  <a:xfrm>
                    <a:off x="2775224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2568EEB5-9BAA-AD44-BF36-EE9E34775278}"/>
                      </a:ext>
                    </a:extLst>
                  </p:cNvPr>
                  <p:cNvSpPr/>
                  <p:nvPr/>
                </p:nvSpPr>
                <p:spPr>
                  <a:xfrm>
                    <a:off x="4158413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EC16929E-A3A8-7244-BE77-02ABC218ACBA}"/>
                      </a:ext>
                    </a:extLst>
                  </p:cNvPr>
                  <p:cNvSpPr/>
                  <p:nvPr/>
                </p:nvSpPr>
                <p:spPr>
                  <a:xfrm>
                    <a:off x="5541602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733EDA87-20FD-184D-BF4B-34F715ADB6A6}"/>
                      </a:ext>
                    </a:extLst>
                  </p:cNvPr>
                  <p:cNvGrpSpPr/>
                  <p:nvPr/>
                </p:nvGrpSpPr>
                <p:grpSpPr>
                  <a:xfrm>
                    <a:off x="6924791" y="807667"/>
                    <a:ext cx="301055" cy="72000"/>
                    <a:chOff x="4938623" y="1775577"/>
                    <a:chExt cx="301055" cy="72000"/>
                  </a:xfrm>
                </p:grpSpPr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E9B7C719-1FBC-7D49-BC76-A53DAF8B976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38623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48132AF7-40BA-904E-9E4A-4D3C33B484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55080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A4710D09-D2AE-7A4D-BAD3-54C247231F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69589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805D6CA-90D5-1349-92D9-796F866D69D9}"/>
                      </a:ext>
                    </a:extLst>
                  </p:cNvPr>
                  <p:cNvSpPr/>
                  <p:nvPr/>
                </p:nvSpPr>
                <p:spPr>
                  <a:xfrm>
                    <a:off x="7457035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</p:grp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A4EF11A-0686-9F4F-8EED-A5852A59B0F6}"/>
                    </a:ext>
                  </a:extLst>
                </p:cNvPr>
                <p:cNvSpPr/>
                <p:nvPr/>
              </p:nvSpPr>
              <p:spPr>
                <a:xfrm>
                  <a:off x="6468348" y="455695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4539D17-5F4D-4744-9296-77B737C00D87}"/>
                    </a:ext>
                  </a:extLst>
                </p:cNvPr>
                <p:cNvSpPr txBox="1"/>
                <p:nvPr/>
              </p:nvSpPr>
              <p:spPr>
                <a:xfrm>
                  <a:off x="1866942" y="4758989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5E628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MQTT</a:t>
                  </a:r>
                  <a:endPara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048FA3D-FCB6-BA41-86DA-EC5C13276A2F}"/>
                    </a:ext>
                  </a:extLst>
                </p:cNvPr>
                <p:cNvSpPr/>
                <p:nvPr/>
              </p:nvSpPr>
              <p:spPr>
                <a:xfrm>
                  <a:off x="1747297" y="5298295"/>
                  <a:ext cx="9143969" cy="1399299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4853C6F3-DFA1-B64D-8B7B-5E5B24DFB4C0}"/>
                    </a:ext>
                  </a:extLst>
                </p:cNvPr>
                <p:cNvSpPr/>
                <p:nvPr/>
              </p:nvSpPr>
              <p:spPr>
                <a:xfrm>
                  <a:off x="1882262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30C9278-8265-C440-852E-BAA024D21B03}"/>
                    </a:ext>
                  </a:extLst>
                </p:cNvPr>
                <p:cNvSpPr/>
                <p:nvPr/>
              </p:nvSpPr>
              <p:spPr>
                <a:xfrm>
                  <a:off x="3387256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D3866862-E394-2745-ACD6-A8F5A157A4F8}"/>
                    </a:ext>
                  </a:extLst>
                </p:cNvPr>
                <p:cNvSpPr/>
                <p:nvPr/>
              </p:nvSpPr>
              <p:spPr>
                <a:xfrm>
                  <a:off x="4888797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84B87D5C-552E-E64C-A0F9-2E6AD3A8DCFF}"/>
                    </a:ext>
                  </a:extLst>
                </p:cNvPr>
                <p:cNvSpPr/>
                <p:nvPr/>
              </p:nvSpPr>
              <p:spPr>
                <a:xfrm>
                  <a:off x="6397244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76BE27FF-F719-1A48-A9E5-2E323CD9BE55}"/>
                    </a:ext>
                  </a:extLst>
                </p:cNvPr>
                <p:cNvSpPr/>
                <p:nvPr/>
              </p:nvSpPr>
              <p:spPr>
                <a:xfrm>
                  <a:off x="4969430" y="4199983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726FB9A-1BC7-AD45-85B9-6B1D87BD1EE3}"/>
                    </a:ext>
                  </a:extLst>
                </p:cNvPr>
                <p:cNvSpPr txBox="1"/>
                <p:nvPr/>
              </p:nvSpPr>
              <p:spPr>
                <a:xfrm>
                  <a:off x="466823" y="4193447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设备注册服务</a:t>
                  </a:r>
                </a:p>
              </p:txBody>
            </p:sp>
            <p:cxnSp>
              <p:nvCxnSpPr>
                <p:cNvPr id="73" name="直线箭头连接符 72">
                  <a:extLst>
                    <a:ext uri="{FF2B5EF4-FFF2-40B4-BE49-F238E27FC236}">
                      <a16:creationId xmlns:a16="http://schemas.microsoft.com/office/drawing/2014/main" id="{B87C5C8C-D59B-7541-95BF-635655A64AEF}"/>
                    </a:ext>
                  </a:extLst>
                </p:cNvPr>
                <p:cNvCxnSpPr>
                  <a:cxnSpLocks/>
                  <a:stCxn id="53" idx="2"/>
                  <a:endCxn id="95" idx="0"/>
                </p:cNvCxnSpPr>
                <p:nvPr/>
              </p:nvCxnSpPr>
              <p:spPr>
                <a:xfrm>
                  <a:off x="6317597" y="959299"/>
                  <a:ext cx="5160" cy="61299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>
                  <a:extLst>
                    <a:ext uri="{FF2B5EF4-FFF2-40B4-BE49-F238E27FC236}">
                      <a16:creationId xmlns:a16="http://schemas.microsoft.com/office/drawing/2014/main" id="{3AC71106-A475-3643-86EE-629B456A27D4}"/>
                    </a:ext>
                  </a:extLst>
                </p:cNvPr>
                <p:cNvCxnSpPr>
                  <a:cxnSpLocks/>
                  <a:endCxn id="63" idx="0"/>
                </p:cNvCxnSpPr>
                <p:nvPr/>
              </p:nvCxnSpPr>
              <p:spPr>
                <a:xfrm>
                  <a:off x="7044348" y="4168709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75">
                  <a:extLst>
                    <a:ext uri="{FF2B5EF4-FFF2-40B4-BE49-F238E27FC236}">
                      <a16:creationId xmlns:a16="http://schemas.microsoft.com/office/drawing/2014/main" id="{E1629BCC-C4F1-CE48-BC4A-ED165CC6DE9C}"/>
                    </a:ext>
                  </a:extLst>
                </p:cNvPr>
                <p:cNvCxnSpPr>
                  <a:cxnSpLocks/>
                  <a:stCxn id="63" idx="2"/>
                </p:cNvCxnSpPr>
                <p:nvPr/>
              </p:nvCxnSpPr>
              <p:spPr>
                <a:xfrm>
                  <a:off x="7044348" y="5035988"/>
                  <a:ext cx="0" cy="259269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箭头连接符 76">
                  <a:extLst>
                    <a:ext uri="{FF2B5EF4-FFF2-40B4-BE49-F238E27FC236}">
                      <a16:creationId xmlns:a16="http://schemas.microsoft.com/office/drawing/2014/main" id="{61658543-6B6F-E543-B863-3B0F31BE6A5C}"/>
                    </a:ext>
                  </a:extLst>
                </p:cNvPr>
                <p:cNvCxnSpPr>
                  <a:cxnSpLocks/>
                  <a:stCxn id="70" idx="2"/>
                </p:cNvCxnSpPr>
                <p:nvPr/>
              </p:nvCxnSpPr>
              <p:spPr>
                <a:xfrm>
                  <a:off x="5545430" y="4679021"/>
                  <a:ext cx="0" cy="640326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C8857AA-6356-0F4F-97E3-44C3F32094A7}"/>
                    </a:ext>
                  </a:extLst>
                </p:cNvPr>
                <p:cNvSpPr txBox="1"/>
                <p:nvPr/>
              </p:nvSpPr>
              <p:spPr>
                <a:xfrm>
                  <a:off x="2290968" y="5986110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5F282D0-CA43-2D44-9720-FE17556D2B3B}"/>
                    </a:ext>
                  </a:extLst>
                </p:cNvPr>
                <p:cNvSpPr txBox="1"/>
                <p:nvPr/>
              </p:nvSpPr>
              <p:spPr>
                <a:xfrm>
                  <a:off x="3523155" y="5986110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BDA6AD2-2C1E-F341-AD8D-AA3B36AA85F8}"/>
                    </a:ext>
                  </a:extLst>
                </p:cNvPr>
                <p:cNvSpPr/>
                <p:nvPr/>
              </p:nvSpPr>
              <p:spPr>
                <a:xfrm>
                  <a:off x="7905358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23266928-0A34-F145-932E-ECAFAF945E59}"/>
                    </a:ext>
                  </a:extLst>
                </p:cNvPr>
                <p:cNvSpPr/>
                <p:nvPr/>
              </p:nvSpPr>
              <p:spPr>
                <a:xfrm>
                  <a:off x="9413805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43E1C17F-E4CE-7F4B-910C-196374DA5E9E}"/>
                    </a:ext>
                  </a:extLst>
                </p:cNvPr>
                <p:cNvSpPr/>
                <p:nvPr/>
              </p:nvSpPr>
              <p:spPr>
                <a:xfrm>
                  <a:off x="1747297" y="1572292"/>
                  <a:ext cx="9150919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API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网关</a:t>
                  </a: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244CF6B1-51B4-F845-87F6-F710BF453BEB}"/>
                    </a:ext>
                  </a:extLst>
                </p:cNvPr>
                <p:cNvSpPr/>
                <p:nvPr/>
              </p:nvSpPr>
              <p:spPr>
                <a:xfrm>
                  <a:off x="2042936" y="400895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应用</a:t>
                  </a: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C628B3CF-B957-154C-9A74-67404ABC4CED}"/>
                    </a:ext>
                  </a:extLst>
                </p:cNvPr>
                <p:cNvSpPr/>
                <p:nvPr/>
              </p:nvSpPr>
              <p:spPr>
                <a:xfrm>
                  <a:off x="9473045" y="400895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应用</a:t>
                  </a: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6715F977-B08E-AF45-AD3C-03E2408AD512}"/>
                    </a:ext>
                  </a:extLst>
                </p:cNvPr>
                <p:cNvSpPr/>
                <p:nvPr/>
              </p:nvSpPr>
              <p:spPr>
                <a:xfrm>
                  <a:off x="1740345" y="3619867"/>
                  <a:ext cx="7526163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" name="直线箭头连接符 100">
                  <a:extLst>
                    <a:ext uri="{FF2B5EF4-FFF2-40B4-BE49-F238E27FC236}">
                      <a16:creationId xmlns:a16="http://schemas.microsoft.com/office/drawing/2014/main" id="{48F1D16D-E86D-D441-9B26-5EF0A7C26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1217" y="4142792"/>
                  <a:ext cx="0" cy="115550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FF4B532-0D85-DC41-BFB2-EEC77FA3AC7E}"/>
                    </a:ext>
                  </a:extLst>
                </p:cNvPr>
                <p:cNvSpPr/>
                <p:nvPr/>
              </p:nvSpPr>
              <p:spPr>
                <a:xfrm>
                  <a:off x="9413805" y="3619866"/>
                  <a:ext cx="1475097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Cloud</a:t>
                  </a:r>
                  <a:r>
                    <a:rPr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Edge</a:t>
                  </a:r>
                </a:p>
                <a:p>
                  <a:pPr algn="ctr"/>
                  <a:r>
                    <a:rPr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集群</a:t>
                  </a: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7497A709-4168-C849-938F-34A76F4A384D}"/>
                    </a:ext>
                  </a:extLst>
                </p:cNvPr>
                <p:cNvSpPr/>
                <p:nvPr/>
              </p:nvSpPr>
              <p:spPr>
                <a:xfrm>
                  <a:off x="7988006" y="455130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直线箭头连接符 105">
                  <a:extLst>
                    <a:ext uri="{FF2B5EF4-FFF2-40B4-BE49-F238E27FC236}">
                      <a16:creationId xmlns:a16="http://schemas.microsoft.com/office/drawing/2014/main" id="{551C6FD1-2DFD-7943-8169-931CD3FD7DBB}"/>
                    </a:ext>
                  </a:extLst>
                </p:cNvPr>
                <p:cNvCxnSpPr>
                  <a:cxnSpLocks/>
                  <a:endCxn id="105" idx="0"/>
                </p:cNvCxnSpPr>
                <p:nvPr/>
              </p:nvCxnSpPr>
              <p:spPr>
                <a:xfrm>
                  <a:off x="8564006" y="4163059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线箭头连接符 106">
                  <a:extLst>
                    <a:ext uri="{FF2B5EF4-FFF2-40B4-BE49-F238E27FC236}">
                      <a16:creationId xmlns:a16="http://schemas.microsoft.com/office/drawing/2014/main" id="{52ABDF32-6730-6346-ADA5-E809E48852AD}"/>
                    </a:ext>
                  </a:extLst>
                </p:cNvPr>
                <p:cNvCxnSpPr>
                  <a:cxnSpLocks/>
                  <a:stCxn id="105" idx="2"/>
                </p:cNvCxnSpPr>
                <p:nvPr/>
              </p:nvCxnSpPr>
              <p:spPr>
                <a:xfrm>
                  <a:off x="8564006" y="5030338"/>
                  <a:ext cx="0" cy="259269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A5864BF9-E2D1-E74C-BFA3-39A62458868B}"/>
                    </a:ext>
                  </a:extLst>
                </p:cNvPr>
                <p:cNvSpPr/>
                <p:nvPr/>
              </p:nvSpPr>
              <p:spPr>
                <a:xfrm>
                  <a:off x="3435093" y="419670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9" name="直线箭头连接符 108">
                  <a:extLst>
                    <a:ext uri="{FF2B5EF4-FFF2-40B4-BE49-F238E27FC236}">
                      <a16:creationId xmlns:a16="http://schemas.microsoft.com/office/drawing/2014/main" id="{001884AA-0CD4-7643-B5F6-2D1DDF31BB39}"/>
                    </a:ext>
                  </a:extLst>
                </p:cNvPr>
                <p:cNvCxnSpPr>
                  <a:cxnSpLocks/>
                  <a:stCxn id="108" idx="2"/>
                </p:cNvCxnSpPr>
                <p:nvPr/>
              </p:nvCxnSpPr>
              <p:spPr>
                <a:xfrm>
                  <a:off x="4011093" y="4675738"/>
                  <a:ext cx="0" cy="640326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箭头连接符 110">
                  <a:extLst>
                    <a:ext uri="{FF2B5EF4-FFF2-40B4-BE49-F238E27FC236}">
                      <a16:creationId xmlns:a16="http://schemas.microsoft.com/office/drawing/2014/main" id="{416D3B23-A72C-FE4B-A86B-FC46315A9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64676" y="4134104"/>
                  <a:ext cx="0" cy="115550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线箭头连接符 111">
                  <a:extLst>
                    <a:ext uri="{FF2B5EF4-FFF2-40B4-BE49-F238E27FC236}">
                      <a16:creationId xmlns:a16="http://schemas.microsoft.com/office/drawing/2014/main" id="{20843FEB-7DB4-154C-B5B1-1AA358351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4006" y="3231443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线箭头连接符 112">
                  <a:extLst>
                    <a:ext uri="{FF2B5EF4-FFF2-40B4-BE49-F238E27FC236}">
                      <a16:creationId xmlns:a16="http://schemas.microsoft.com/office/drawing/2014/main" id="{63584301-570C-4E40-87F8-53F201EF4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9506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箭头连接符 113">
                  <a:extLst>
                    <a:ext uri="{FF2B5EF4-FFF2-40B4-BE49-F238E27FC236}">
                      <a16:creationId xmlns:a16="http://schemas.microsoft.com/office/drawing/2014/main" id="{10BA67CB-5553-9844-A54D-411C88F67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1093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线箭头连接符 114">
                  <a:extLst>
                    <a:ext uri="{FF2B5EF4-FFF2-40B4-BE49-F238E27FC236}">
                      <a16:creationId xmlns:a16="http://schemas.microsoft.com/office/drawing/2014/main" id="{79411979-FA59-6B42-A824-6F7248CF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4348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线箭头连接符 115">
                  <a:extLst>
                    <a:ext uri="{FF2B5EF4-FFF2-40B4-BE49-F238E27FC236}">
                      <a16:creationId xmlns:a16="http://schemas.microsoft.com/office/drawing/2014/main" id="{1133E05C-7754-9B43-957F-3881187A7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5430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肘形连接符 117">
                  <a:extLst>
                    <a:ext uri="{FF2B5EF4-FFF2-40B4-BE49-F238E27FC236}">
                      <a16:creationId xmlns:a16="http://schemas.microsoft.com/office/drawing/2014/main" id="{509158BA-9E4A-DB4F-8EB1-C762B2AA8202}"/>
                    </a:ext>
                  </a:extLst>
                </p:cNvPr>
                <p:cNvCxnSpPr>
                  <a:stCxn id="65" idx="1"/>
                  <a:endCxn id="95" idx="1"/>
                </p:cNvCxnSpPr>
                <p:nvPr/>
              </p:nvCxnSpPr>
              <p:spPr>
                <a:xfrm rot="10800000">
                  <a:off x="1747297" y="1842721"/>
                  <a:ext cx="12700" cy="415522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A2A5B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肘形连接符 118">
                  <a:extLst>
                    <a:ext uri="{FF2B5EF4-FFF2-40B4-BE49-F238E27FC236}">
                      <a16:creationId xmlns:a16="http://schemas.microsoft.com/office/drawing/2014/main" id="{F7BFDBCB-EAE8-654F-9173-959E978A6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0872216" y="1842719"/>
                  <a:ext cx="12700" cy="415522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A2A5B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82228FE2-0F20-914E-A04F-206AAF590486}"/>
                    </a:ext>
                  </a:extLst>
                </p:cNvPr>
                <p:cNvSpPr/>
                <p:nvPr/>
              </p:nvSpPr>
              <p:spPr>
                <a:xfrm>
                  <a:off x="10090072" y="4261195"/>
                  <a:ext cx="94517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Devanagari MT" panose="02000500020000000000" pitchFamily="2" charset="0"/>
                    </a:rPr>
                    <a:t>专有协议</a:t>
                  </a:r>
                  <a:r>
                    <a:rPr kumimoji="1" lang="en-US" altLang="zh-CN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Devanagari MT" panose="02000500020000000000" pitchFamily="2" charset="0"/>
                    </a:rPr>
                    <a:t>SN</a:t>
                  </a:r>
                  <a:endPara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Devanagari MT" panose="02000500020000000000" pitchFamily="2" charset="0"/>
                  </a:endParaRPr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04EA3B6B-4174-8648-8A13-2E48DAD291C1}"/>
                    </a:ext>
                  </a:extLst>
                </p:cNvPr>
                <p:cNvSpPr/>
                <p:nvPr/>
              </p:nvSpPr>
              <p:spPr>
                <a:xfrm>
                  <a:off x="2637415" y="4404155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AD3B1D6E-E6F6-4B46-B317-A623635A1C60}"/>
                    </a:ext>
                  </a:extLst>
                </p:cNvPr>
                <p:cNvSpPr/>
                <p:nvPr/>
              </p:nvSpPr>
              <p:spPr>
                <a:xfrm>
                  <a:off x="7649381" y="4661477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3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9497EF22-2591-5F40-8BF9-1786E425C3C6}"/>
                    </a:ext>
                  </a:extLst>
                </p:cNvPr>
                <p:cNvSpPr/>
                <p:nvPr/>
              </p:nvSpPr>
              <p:spPr>
                <a:xfrm>
                  <a:off x="4607118" y="4303373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80AA1B59-EB71-024A-8DF0-842CD713ABA8}"/>
                    </a:ext>
                  </a:extLst>
                </p:cNvPr>
                <p:cNvSpPr/>
                <p:nvPr/>
              </p:nvSpPr>
              <p:spPr>
                <a:xfrm>
                  <a:off x="9729386" y="4347179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4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A218EF6-14B0-634F-8FFB-D6BE70B1CE8A}"/>
                    </a:ext>
                  </a:extLst>
                </p:cNvPr>
                <p:cNvSpPr txBox="1"/>
                <p:nvPr/>
              </p:nvSpPr>
              <p:spPr>
                <a:xfrm>
                  <a:off x="11107901" y="4196413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设备注册服务</a:t>
                  </a: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3B291F1-7C94-4743-82C1-713C50FFA748}"/>
                    </a:ext>
                  </a:extLst>
                </p:cNvPr>
                <p:cNvSpPr txBox="1"/>
                <p:nvPr/>
              </p:nvSpPr>
              <p:spPr>
                <a:xfrm>
                  <a:off x="5299542" y="5989071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6C9B782-EBAB-0947-854F-436ED6B29CB9}"/>
                    </a:ext>
                  </a:extLst>
                </p:cNvPr>
                <p:cNvSpPr txBox="1"/>
                <p:nvPr/>
              </p:nvSpPr>
              <p:spPr>
                <a:xfrm>
                  <a:off x="6531729" y="5989071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7FFB857-2467-014E-80AC-5409A5262D56}"/>
                    </a:ext>
                  </a:extLst>
                </p:cNvPr>
                <p:cNvSpPr txBox="1"/>
                <p:nvPr/>
              </p:nvSpPr>
              <p:spPr>
                <a:xfrm>
                  <a:off x="8311328" y="5989071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ACD32FC0-CD54-A146-8199-1780C1C30FAD}"/>
                    </a:ext>
                  </a:extLst>
                </p:cNvPr>
                <p:cNvSpPr txBox="1"/>
                <p:nvPr/>
              </p:nvSpPr>
              <p:spPr>
                <a:xfrm>
                  <a:off x="9543515" y="5989071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A0B92D12-DACE-5649-B457-8D2F8325C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A7A2DC7E-1E66-594B-8C35-CF2A1DC6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8680" y="5603249"/>
              <a:ext cx="324577" cy="270481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B91B3B16-0F3F-0244-A87C-795E5C87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0456" y="5552662"/>
              <a:ext cx="347746" cy="347746"/>
            </a:xfrm>
            <a:prstGeom prst="rect">
              <a:avLst/>
            </a:prstGeom>
          </p:spPr>
        </p:pic>
        <p:pic>
          <p:nvPicPr>
            <p:cNvPr id="88" name="图形 87">
              <a:extLst>
                <a:ext uri="{FF2B5EF4-FFF2-40B4-BE49-F238E27FC236}">
                  <a16:creationId xmlns:a16="http://schemas.microsoft.com/office/drawing/2014/main" id="{17972E78-CAA7-564D-B4D5-90F2DFDF2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0173" y="5597623"/>
              <a:ext cx="324577" cy="270481"/>
            </a:xfrm>
            <a:prstGeom prst="rect">
              <a:avLst/>
            </a:prstGeom>
          </p:spPr>
        </p:pic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E428D1FC-8C80-1F42-9098-E6D5A97E4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1949" y="5547036"/>
              <a:ext cx="347746" cy="347746"/>
            </a:xfrm>
            <a:prstGeom prst="rect">
              <a:avLst/>
            </a:prstGeom>
          </p:spPr>
        </p:pic>
        <p:pic>
          <p:nvPicPr>
            <p:cNvPr id="97" name="图形 96">
              <a:extLst>
                <a:ext uri="{FF2B5EF4-FFF2-40B4-BE49-F238E27FC236}">
                  <a16:creationId xmlns:a16="http://schemas.microsoft.com/office/drawing/2014/main" id="{0B3A015F-8278-C34B-8496-3E08D7E56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1574" y="5608151"/>
              <a:ext cx="324577" cy="270481"/>
            </a:xfrm>
            <a:prstGeom prst="rect">
              <a:avLst/>
            </a:prstGeom>
          </p:spPr>
        </p:pic>
        <p:pic>
          <p:nvPicPr>
            <p:cNvPr id="102" name="图形 101">
              <a:extLst>
                <a:ext uri="{FF2B5EF4-FFF2-40B4-BE49-F238E27FC236}">
                  <a16:creationId xmlns:a16="http://schemas.microsoft.com/office/drawing/2014/main" id="{993E330D-B7B0-B841-B3A4-EC891C6C4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13350" y="5557564"/>
              <a:ext cx="347746" cy="347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BDEF55A-A064-3D4D-9239-A3B652F78811}"/>
              </a:ext>
            </a:extLst>
          </p:cNvPr>
          <p:cNvGrpSpPr/>
          <p:nvPr/>
        </p:nvGrpSpPr>
        <p:grpSpPr>
          <a:xfrm>
            <a:off x="623392" y="1812187"/>
            <a:ext cx="11568608" cy="3665426"/>
            <a:chOff x="623392" y="1812187"/>
            <a:chExt cx="11568608" cy="36654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6869CDC-C743-C549-92F6-2D13B7A3E40D}"/>
                </a:ext>
              </a:extLst>
            </p:cNvPr>
            <p:cNvSpPr/>
            <p:nvPr/>
          </p:nvSpPr>
          <p:spPr>
            <a:xfrm>
              <a:off x="623392" y="1812187"/>
              <a:ext cx="11568608" cy="3665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EB93B07-5B89-3A43-AB21-FC09EA7135C0}"/>
                </a:ext>
              </a:extLst>
            </p:cNvPr>
            <p:cNvGrpSpPr/>
            <p:nvPr/>
          </p:nvGrpSpPr>
          <p:grpSpPr>
            <a:xfrm>
              <a:off x="623392" y="1812187"/>
              <a:ext cx="6126951" cy="3665426"/>
              <a:chOff x="1159709" y="983329"/>
              <a:chExt cx="6126951" cy="366542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C02717-B778-0C42-8223-5D0CB36070F3}"/>
                  </a:ext>
                </a:extLst>
              </p:cNvPr>
              <p:cNvSpPr/>
              <p:nvPr/>
            </p:nvSpPr>
            <p:spPr>
              <a:xfrm>
                <a:off x="1159709" y="983329"/>
                <a:ext cx="6120000" cy="684000"/>
              </a:xfrm>
              <a:prstGeom prst="rect">
                <a:avLst/>
              </a:prstGeom>
              <a:solidFill>
                <a:srgbClr val="D8D9E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F93763-90E5-D54D-914F-A825D0A226C4}"/>
                  </a:ext>
                </a:extLst>
              </p:cNvPr>
              <p:cNvSpPr/>
              <p:nvPr/>
            </p:nvSpPr>
            <p:spPr>
              <a:xfrm>
                <a:off x="1159709" y="2285695"/>
                <a:ext cx="6120000" cy="568731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Edge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84F257F-F0A1-304E-A2FA-261A57F24525}"/>
                  </a:ext>
                </a:extLst>
              </p:cNvPr>
              <p:cNvSpPr/>
              <p:nvPr/>
            </p:nvSpPr>
            <p:spPr>
              <a:xfrm>
                <a:off x="1166660" y="3249456"/>
                <a:ext cx="6120000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EF82FF-CADA-1147-BADA-3EE4E06A6FC7}"/>
                  </a:ext>
                </a:extLst>
              </p:cNvPr>
              <p:cNvSpPr/>
              <p:nvPr/>
            </p:nvSpPr>
            <p:spPr>
              <a:xfrm>
                <a:off x="1301624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A821589-3249-4744-A9D1-7E5A639F37E2}"/>
                  </a:ext>
                </a:extLst>
              </p:cNvPr>
              <p:cNvSpPr/>
              <p:nvPr/>
            </p:nvSpPr>
            <p:spPr>
              <a:xfrm>
                <a:off x="2806618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E56485-B4BB-0540-B085-C9771138C0B0}"/>
                  </a:ext>
                </a:extLst>
              </p:cNvPr>
              <p:cNvSpPr/>
              <p:nvPr/>
            </p:nvSpPr>
            <p:spPr>
              <a:xfrm>
                <a:off x="4308159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D9772EB-5952-8540-8EFF-3CC8C344C587}"/>
                  </a:ext>
                </a:extLst>
              </p:cNvPr>
              <p:cNvSpPr/>
              <p:nvPr/>
            </p:nvSpPr>
            <p:spPr>
              <a:xfrm>
                <a:off x="5816606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6481A45E-0761-574B-8A70-192D322FCC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573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7A2A0DF-6B57-2A4F-90AA-66895F2C9CFB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4219709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E614011F-9AFB-BF45-BDCC-17AD3CDAD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918" y="1667331"/>
                <a:ext cx="0" cy="618364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6E263907-7E88-CD49-8F43-B521D203C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133" y="2854427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A5B19F-9754-9A43-9422-FB997163DED3}"/>
                  </a:ext>
                </a:extLst>
              </p:cNvPr>
              <p:cNvSpPr txBox="1"/>
              <p:nvPr/>
            </p:nvSpPr>
            <p:spPr>
              <a:xfrm>
                <a:off x="1620567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854718C4-1CB8-434C-A05C-166399A95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7648" y="2853074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48">
                <a:extLst>
                  <a:ext uri="{FF2B5EF4-FFF2-40B4-BE49-F238E27FC236}">
                    <a16:creationId xmlns:a16="http://schemas.microsoft.com/office/drawing/2014/main" id="{60BC6AFD-74A4-9F45-A9D8-1ED6D3CB9D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12890" y="3566597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48">
                <a:extLst>
                  <a:ext uri="{FF2B5EF4-FFF2-40B4-BE49-F238E27FC236}">
                    <a16:creationId xmlns:a16="http://schemas.microsoft.com/office/drawing/2014/main" id="{CE394F34-FF5B-314A-A540-3CF488898C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7884" y="3566597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48">
                <a:extLst>
                  <a:ext uri="{FF2B5EF4-FFF2-40B4-BE49-F238E27FC236}">
                    <a16:creationId xmlns:a16="http://schemas.microsoft.com/office/drawing/2014/main" id="{63EAA7CB-0481-D743-957E-44B09DED01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3553" y="3565921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48">
                <a:extLst>
                  <a:ext uri="{FF2B5EF4-FFF2-40B4-BE49-F238E27FC236}">
                    <a16:creationId xmlns:a16="http://schemas.microsoft.com/office/drawing/2014/main" id="{370A1C8C-9EC5-DB45-9F99-DD6358933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27872" y="3572615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C5BC75-35BB-C347-A6C5-C6EB6FD0AF45}"/>
                  </a:ext>
                </a:extLst>
              </p:cNvPr>
              <p:cNvSpPr txBox="1"/>
              <p:nvPr/>
            </p:nvSpPr>
            <p:spPr>
              <a:xfrm>
                <a:off x="3125555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CFBCC1C-58E0-0D4F-8052-066C75AF9147}"/>
                  </a:ext>
                </a:extLst>
              </p:cNvPr>
              <p:cNvSpPr txBox="1"/>
              <p:nvPr/>
            </p:nvSpPr>
            <p:spPr>
              <a:xfrm>
                <a:off x="4681224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A0685A-CAD1-B443-AD56-76250584865A}"/>
                  </a:ext>
                </a:extLst>
              </p:cNvPr>
              <p:cNvSpPr txBox="1"/>
              <p:nvPr/>
            </p:nvSpPr>
            <p:spPr>
              <a:xfrm>
                <a:off x="6135543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21359E8-3343-864B-9A0C-22C571521CA0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3EC529B-2EA6-6B4E-BF0A-C6E3053D7671}"/>
              </a:ext>
            </a:extLst>
          </p:cNvPr>
          <p:cNvGrpSpPr/>
          <p:nvPr/>
        </p:nvGrpSpPr>
        <p:grpSpPr>
          <a:xfrm>
            <a:off x="1159709" y="983329"/>
            <a:ext cx="12785163" cy="4396945"/>
            <a:chOff x="1159709" y="983329"/>
            <a:chExt cx="12785163" cy="43969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B272767-F2B5-6946-BB15-18E6067EAB5D}"/>
                </a:ext>
              </a:extLst>
            </p:cNvPr>
            <p:cNvSpPr/>
            <p:nvPr/>
          </p:nvSpPr>
          <p:spPr>
            <a:xfrm>
              <a:off x="1159709" y="983329"/>
              <a:ext cx="12785163" cy="4396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991CD24-3A0F-5A46-89CA-EDF8333F52EB}"/>
                </a:ext>
              </a:extLst>
            </p:cNvPr>
            <p:cNvGrpSpPr/>
            <p:nvPr/>
          </p:nvGrpSpPr>
          <p:grpSpPr>
            <a:xfrm>
              <a:off x="1159709" y="983329"/>
              <a:ext cx="6126951" cy="4396945"/>
              <a:chOff x="1159709" y="983329"/>
              <a:chExt cx="6126951" cy="439694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AF417EA-983D-A74B-9D6E-F02FD0C059AA}"/>
                  </a:ext>
                </a:extLst>
              </p:cNvPr>
              <p:cNvSpPr/>
              <p:nvPr/>
            </p:nvSpPr>
            <p:spPr>
              <a:xfrm>
                <a:off x="1159709" y="983329"/>
                <a:ext cx="6120000" cy="684000"/>
              </a:xfrm>
              <a:prstGeom prst="rect">
                <a:avLst/>
              </a:prstGeom>
              <a:solidFill>
                <a:srgbClr val="D8D9E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7B43E50-573B-CC43-9556-09498ED3DD5B}"/>
                  </a:ext>
                </a:extLst>
              </p:cNvPr>
              <p:cNvSpPr/>
              <p:nvPr/>
            </p:nvSpPr>
            <p:spPr>
              <a:xfrm>
                <a:off x="1159709" y="2285695"/>
                <a:ext cx="6120000" cy="568731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Edge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484AC35-CBA1-5E47-B467-697959FF86C6}"/>
                  </a:ext>
                </a:extLst>
              </p:cNvPr>
              <p:cNvSpPr/>
              <p:nvPr/>
            </p:nvSpPr>
            <p:spPr>
              <a:xfrm>
                <a:off x="2363133" y="3242668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SCADA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1761F77-404F-1745-B0EC-E3939708DBF5}"/>
                  </a:ext>
                </a:extLst>
              </p:cNvPr>
              <p:cNvSpPr/>
              <p:nvPr/>
            </p:nvSpPr>
            <p:spPr>
              <a:xfrm>
                <a:off x="1166660" y="3980975"/>
                <a:ext cx="6120000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E49AF51-4B9E-CE45-BA08-368879B31FB5}"/>
                  </a:ext>
                </a:extLst>
              </p:cNvPr>
              <p:cNvSpPr/>
              <p:nvPr/>
            </p:nvSpPr>
            <p:spPr>
              <a:xfrm>
                <a:off x="1301624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758FD2E-5030-4641-8D13-48F623A70308}"/>
                  </a:ext>
                </a:extLst>
              </p:cNvPr>
              <p:cNvSpPr/>
              <p:nvPr/>
            </p:nvSpPr>
            <p:spPr>
              <a:xfrm>
                <a:off x="2806618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1E587BA-946A-184D-A827-49EDC8878A5C}"/>
                  </a:ext>
                </a:extLst>
              </p:cNvPr>
              <p:cNvSpPr/>
              <p:nvPr/>
            </p:nvSpPr>
            <p:spPr>
              <a:xfrm>
                <a:off x="4308159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8F2599D-C029-5649-82F9-38C6532CC3F1}"/>
                  </a:ext>
                </a:extLst>
              </p:cNvPr>
              <p:cNvSpPr/>
              <p:nvPr/>
            </p:nvSpPr>
            <p:spPr>
              <a:xfrm>
                <a:off x="5816606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直线箭头连接符 63">
                <a:extLst>
                  <a:ext uri="{FF2B5EF4-FFF2-40B4-BE49-F238E27FC236}">
                    <a16:creationId xmlns:a16="http://schemas.microsoft.com/office/drawing/2014/main" id="{23BED644-000D-4B44-A230-F1A35F333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573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箭头连接符 64">
                <a:extLst>
                  <a:ext uri="{FF2B5EF4-FFF2-40B4-BE49-F238E27FC236}">
                    <a16:creationId xmlns:a16="http://schemas.microsoft.com/office/drawing/2014/main" id="{92252E2B-9DF4-C948-82B7-1E5F2B6852EB}"/>
                  </a:ext>
                </a:extLst>
              </p:cNvPr>
              <p:cNvCxnSpPr>
                <a:cxnSpLocks/>
                <a:stCxn id="45" idx="2"/>
                <a:endCxn id="47" idx="0"/>
              </p:cNvCxnSpPr>
              <p:nvPr/>
            </p:nvCxnSpPr>
            <p:spPr>
              <a:xfrm>
                <a:off x="4219709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>
                <a:extLst>
                  <a:ext uri="{FF2B5EF4-FFF2-40B4-BE49-F238E27FC236}">
                    <a16:creationId xmlns:a16="http://schemas.microsoft.com/office/drawing/2014/main" id="{7A3030DA-A792-9848-8AB9-E37F9C184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918" y="1667331"/>
                <a:ext cx="0" cy="618364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>
                <a:extLst>
                  <a:ext uri="{FF2B5EF4-FFF2-40B4-BE49-F238E27FC236}">
                    <a16:creationId xmlns:a16="http://schemas.microsoft.com/office/drawing/2014/main" id="{CF21D672-C4D4-974F-BDF2-748E72DFC7B0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2939133" y="2854427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FB3C23F1-B8AA-F04D-AD60-02646438F47C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>
                <a:off x="2939133" y="3721706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F4ED060-D03E-F243-82F3-468EFAB75B0B}"/>
                  </a:ext>
                </a:extLst>
              </p:cNvPr>
              <p:cNvSpPr txBox="1"/>
              <p:nvPr/>
            </p:nvSpPr>
            <p:spPr>
              <a:xfrm>
                <a:off x="1710333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80" name="Freeform 42">
                <a:extLst>
                  <a:ext uri="{FF2B5EF4-FFF2-40B4-BE49-F238E27FC236}">
                    <a16:creationId xmlns:a16="http://schemas.microsoft.com/office/drawing/2014/main" id="{1F5BD39A-4C8D-C641-88B2-D45CB65E09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2378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42">
                <a:extLst>
                  <a:ext uri="{FF2B5EF4-FFF2-40B4-BE49-F238E27FC236}">
                    <a16:creationId xmlns:a16="http://schemas.microsoft.com/office/drawing/2014/main" id="{7CB72E9C-691B-F745-B353-3E3323634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3303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42">
                <a:extLst>
                  <a:ext uri="{FF2B5EF4-FFF2-40B4-BE49-F238E27FC236}">
                    <a16:creationId xmlns:a16="http://schemas.microsoft.com/office/drawing/2014/main" id="{C41078A8-B6DD-9148-886C-4449F02243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3038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42">
                <a:extLst>
                  <a:ext uri="{FF2B5EF4-FFF2-40B4-BE49-F238E27FC236}">
                    <a16:creationId xmlns:a16="http://schemas.microsoft.com/office/drawing/2014/main" id="{1C3BFA4C-82E4-8B49-BEBE-3DF679D700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4659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BFC35A6-2D95-7F44-91A0-28408428BFF8}"/>
                  </a:ext>
                </a:extLst>
              </p:cNvPr>
              <p:cNvSpPr/>
              <p:nvPr/>
            </p:nvSpPr>
            <p:spPr>
              <a:xfrm>
                <a:off x="4991648" y="3241315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SCADA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直线箭头连接符 89">
                <a:extLst>
                  <a:ext uri="{FF2B5EF4-FFF2-40B4-BE49-F238E27FC236}">
                    <a16:creationId xmlns:a16="http://schemas.microsoft.com/office/drawing/2014/main" id="{AD8AE111-5DD3-6343-A817-BD46B8D1E9BD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>
                <a:off x="5567648" y="2853074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95011FCC-3E4C-E441-88DB-17ED06225DC2}"/>
                  </a:ext>
                </a:extLst>
              </p:cNvPr>
              <p:cNvCxnSpPr>
                <a:cxnSpLocks/>
                <a:stCxn id="89" idx="2"/>
              </p:cNvCxnSpPr>
              <p:nvPr/>
            </p:nvCxnSpPr>
            <p:spPr>
              <a:xfrm>
                <a:off x="5567648" y="3720353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9F5ECE-595B-E64B-8242-579F1F705253}"/>
                  </a:ext>
                </a:extLst>
              </p:cNvPr>
              <p:cNvSpPr txBox="1"/>
              <p:nvPr/>
            </p:nvSpPr>
            <p:spPr>
              <a:xfrm>
                <a:off x="6279703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08325E-D61D-8B42-8A28-973121433F8B}"/>
                  </a:ext>
                </a:extLst>
              </p:cNvPr>
              <p:cNvSpPr txBox="1"/>
              <p:nvPr/>
            </p:nvSpPr>
            <p:spPr>
              <a:xfrm>
                <a:off x="4768082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CA85C34-C081-4F4D-9818-CF685F2FA46C}"/>
                  </a:ext>
                </a:extLst>
              </p:cNvPr>
              <p:cNvSpPr txBox="1"/>
              <p:nvPr/>
            </p:nvSpPr>
            <p:spPr>
              <a:xfrm>
                <a:off x="3198347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D6971A9-6530-6942-8A4E-5A45080188D8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8833</TotalTime>
  <Words>1430</Words>
  <Application>Microsoft Macintosh PowerPoint</Application>
  <PresentationFormat>宽屏</PresentationFormat>
  <Paragraphs>339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等线</vt:lpstr>
      <vt:lpstr>SimHei</vt:lpstr>
      <vt:lpstr>宋体</vt:lpstr>
      <vt:lpstr>微软雅黑</vt:lpstr>
      <vt:lpstr>微软雅黑</vt:lpstr>
      <vt:lpstr>D-DIN</vt:lpstr>
      <vt:lpstr>Arial</vt:lpstr>
      <vt:lpstr>Calibri</vt:lpstr>
      <vt:lpstr>Devanagari MT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378</cp:revision>
  <dcterms:created xsi:type="dcterms:W3CDTF">2018-10-23T04:04:46Z</dcterms:created>
  <dcterms:modified xsi:type="dcterms:W3CDTF">2019-01-17T09:11:39Z</dcterms:modified>
</cp:coreProperties>
</file>