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296" r:id="rId3"/>
    <p:sldId id="29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>
        <p:scale>
          <a:sx n="78" d="100"/>
          <a:sy n="78" d="100"/>
        </p:scale>
        <p:origin x="-235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11A0-2389-CC44-9D33-48C504D33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93FC2-C0A3-F24C-BB65-38D7BE32E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DE58F-D112-3A43-95C6-DD0551A3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D1F-AB77-994C-AB69-EBEA45B05428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3B5F6-733E-AC47-A659-AB13B616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1123F-A424-9F4A-9AE0-F4680490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0EC0-1363-6C48-A460-BDD3F4F87F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49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F5187-3654-6A44-8A81-2E772C7A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79FC71-9097-414E-A3A7-7CE2F264D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1CF5C-4028-D443-8AAB-1CC1792C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D1F-AB77-994C-AB69-EBEA45B05428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9EAC7-FB55-AC4D-8434-2EBBC816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4D8B2-D212-6046-8869-2BE510FC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0EC0-1363-6C48-A460-BDD3F4F87F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45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EE96B-E8E8-4D41-BC02-8542E4FC2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6E6E02-88F1-1840-B237-B8CF0ED1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8D06B-7CCF-E24A-B30B-B643CDC2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D1F-AB77-994C-AB69-EBEA45B05428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07F10-CF6B-0046-B463-11DF97F5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75EB6-DCE9-E34F-AF27-B9F16575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0EC0-1363-6C48-A460-BDD3F4F87F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58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FAA37-71A0-574A-A35F-2BD4FC0A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88708-EE6B-F54D-A128-42DE3444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30172-6292-EB4D-816B-1DE38121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D1F-AB77-994C-AB69-EBEA45B05428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73FBD-729A-A747-AE4D-27E3A61C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8CFEC-60FD-DD49-A6A5-016B98A9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0EC0-1363-6C48-A460-BDD3F4F87F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472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3BACA-146C-AB4E-802E-78F68E86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6D521-88B2-ED4E-B07E-5365E66A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8B862-55B6-B748-9D0B-60893F68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D1F-AB77-994C-AB69-EBEA45B05428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38ABF-5C90-A943-BFC3-D0ABBA08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8C03E-8D45-7D4E-92F2-6320F891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0EC0-1363-6C48-A460-BDD3F4F87F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2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06784-83E6-AC48-B73B-4F7ABC06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4AC8B-DDAF-E24F-80E5-7D8E66150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F346C9-6B7D-D644-8787-57C87A773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60638-7A67-6C42-8CF2-7D4F9C33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D1F-AB77-994C-AB69-EBEA45B05428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A1913-04B0-AA4D-B58A-544FEA77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351F4-C216-3544-B955-9E75F688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0EC0-1363-6C48-A460-BDD3F4F87F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28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DAC3F-6076-F840-A1DE-50A4825A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0BC17-3B52-6244-BD30-C2E999FE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FDD735-4199-2F48-83AE-BE37A9B0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021BC3-626B-8C4A-945D-A1F6472ED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9213F5-0884-A842-A291-02494C5E4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FD6F7-8BED-C04F-BC11-E24AB58C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D1F-AB77-994C-AB69-EBEA45B05428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4FEBC0-00C9-5B46-B67E-3955C60C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9C659-A4EE-5845-ACF0-D646F358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0EC0-1363-6C48-A460-BDD3F4F87F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00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1B7AB-DF88-D842-848A-E1E99DFF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B9F7FD-A1CA-5948-A864-3D3D198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D1F-AB77-994C-AB69-EBEA45B05428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6E5B1-4694-EF46-B4DD-F0D438BB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C7DDED-9DA1-1448-8F16-FC79326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0EC0-1363-6C48-A460-BDD3F4F87F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822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975C77-13EF-7745-B662-50A1181B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D1F-AB77-994C-AB69-EBEA45B05428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23E641-7142-E84C-BABD-E214D2F2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04F459-3E61-CF49-B789-C2137FD3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0EC0-1363-6C48-A460-BDD3F4F87F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3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6ADEA-277A-1C4C-AB28-204448AB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FF743-E1E3-3C49-9F7F-E073D27D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8AA5A-550D-484A-B168-382B854BB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9ADD22-37FD-2C47-A4B1-E5827970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D1F-AB77-994C-AB69-EBEA45B05428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686B1-8E02-9B4B-88FA-3BD45214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6D83B-8500-7B43-8284-108DBD21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0EC0-1363-6C48-A460-BDD3F4F87F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82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A2785-455F-6C4F-800F-412601C8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61F04B-5BAA-0147-A118-9F1DF0691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C105F-0F1C-1146-AA7D-6A918419E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F5A947-75EC-AB46-B8F7-80199A53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D1F-AB77-994C-AB69-EBEA45B05428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0D089-1611-4D46-A546-8BA6A4CC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22744-BF37-164D-9152-D972FEEA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0EC0-1363-6C48-A460-BDD3F4F87F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02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468915-3A32-AA4B-B734-F7B5EE8D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FB5A1-C983-7045-A710-185E6276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38989-D71B-5E41-A23F-CCECAFEB0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89D1F-AB77-994C-AB69-EBEA45B05428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7CA33-1CD5-1841-BE90-88539DE3B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3B716-4267-2A48-8655-9B670B06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0EC0-1363-6C48-A460-BDD3F4F87F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80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972850" y="323013"/>
            <a:ext cx="10363200" cy="6103620"/>
            <a:chOff x="972850" y="323013"/>
            <a:chExt cx="10363200" cy="61036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182DF2F-4A48-1D45-9E25-BF882280F6E3}"/>
                </a:ext>
              </a:extLst>
            </p:cNvPr>
            <p:cNvSpPr/>
            <p:nvPr/>
          </p:nvSpPr>
          <p:spPr>
            <a:xfrm>
              <a:off x="972850" y="323013"/>
              <a:ext cx="10363200" cy="61036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0550676-0302-D940-8B45-8218744D4709}"/>
                </a:ext>
              </a:extLst>
            </p:cNvPr>
            <p:cNvSpPr/>
            <p:nvPr/>
          </p:nvSpPr>
          <p:spPr>
            <a:xfrm>
              <a:off x="2706648" y="407749"/>
              <a:ext cx="6636328" cy="6234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0FBBDE-6C86-E843-B9B0-B2042E311C82}"/>
                </a:ext>
              </a:extLst>
            </p:cNvPr>
            <p:cNvSpPr/>
            <p:nvPr/>
          </p:nvSpPr>
          <p:spPr>
            <a:xfrm>
              <a:off x="2706648" y="1516112"/>
              <a:ext cx="6636328" cy="4294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0FAE0F-3E22-DC4F-AB85-980ABA690A57}"/>
                </a:ext>
              </a:extLst>
            </p:cNvPr>
            <p:cNvSpPr/>
            <p:nvPr/>
          </p:nvSpPr>
          <p:spPr>
            <a:xfrm>
              <a:off x="2706648" y="2306055"/>
              <a:ext cx="6636328" cy="6234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7F1C11-B31A-B04E-9411-C2DA4AD0E14E}"/>
                </a:ext>
              </a:extLst>
            </p:cNvPr>
            <p:cNvSpPr/>
            <p:nvPr/>
          </p:nvSpPr>
          <p:spPr>
            <a:xfrm>
              <a:off x="2706648" y="5242986"/>
              <a:ext cx="6636328" cy="6234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BAFBE9E-EECC-9D4D-8013-9AFF419CCBEE}"/>
                </a:ext>
              </a:extLst>
            </p:cNvPr>
            <p:cNvSpPr/>
            <p:nvPr/>
          </p:nvSpPr>
          <p:spPr>
            <a:xfrm>
              <a:off x="5036839" y="2480200"/>
              <a:ext cx="1975946" cy="3468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EnOS Cloud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4A4D935-AD18-064A-AABB-B5D377CC74B4}"/>
                </a:ext>
              </a:extLst>
            </p:cNvPr>
            <p:cNvSpPr/>
            <p:nvPr/>
          </p:nvSpPr>
          <p:spPr>
            <a:xfrm>
              <a:off x="5036839" y="1557436"/>
              <a:ext cx="1975946" cy="3468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API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6575435-0433-1946-AAD8-5AEF6FCF8643}"/>
                </a:ext>
              </a:extLst>
            </p:cNvPr>
            <p:cNvSpPr/>
            <p:nvPr/>
          </p:nvSpPr>
          <p:spPr>
            <a:xfrm>
              <a:off x="3289492" y="546055"/>
              <a:ext cx="1093554" cy="346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Application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3C6F30-8C08-6C45-ACDE-AD28EBE813BD}"/>
                </a:ext>
              </a:extLst>
            </p:cNvPr>
            <p:cNvSpPr/>
            <p:nvPr/>
          </p:nvSpPr>
          <p:spPr>
            <a:xfrm>
              <a:off x="4716509" y="546055"/>
              <a:ext cx="1093554" cy="346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Application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E3A4A21-0A7C-9C40-9316-6227C4C9DE0C}"/>
                </a:ext>
              </a:extLst>
            </p:cNvPr>
            <p:cNvSpPr/>
            <p:nvPr/>
          </p:nvSpPr>
          <p:spPr>
            <a:xfrm>
              <a:off x="6143526" y="546055"/>
              <a:ext cx="1093554" cy="346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Application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E0742E1-707D-3C49-8529-3E2BC7209240}"/>
                </a:ext>
              </a:extLst>
            </p:cNvPr>
            <p:cNvSpPr/>
            <p:nvPr/>
          </p:nvSpPr>
          <p:spPr>
            <a:xfrm>
              <a:off x="7570543" y="546055"/>
              <a:ext cx="1093554" cy="346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Application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8E360D2-1F80-6745-B78C-53D0E81AF609}"/>
                </a:ext>
              </a:extLst>
            </p:cNvPr>
            <p:cNvSpPr/>
            <p:nvPr/>
          </p:nvSpPr>
          <p:spPr>
            <a:xfrm>
              <a:off x="3067823" y="5377596"/>
              <a:ext cx="802611" cy="3468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Device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C14D73B-F28B-AA47-BE3E-E3EF9A9B9F8D}"/>
                </a:ext>
              </a:extLst>
            </p:cNvPr>
            <p:cNvSpPr/>
            <p:nvPr/>
          </p:nvSpPr>
          <p:spPr>
            <a:xfrm>
              <a:off x="4009932" y="5380127"/>
              <a:ext cx="928254" cy="3468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System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585B8C7-6563-AD47-B855-912BF4A9C716}"/>
                </a:ext>
              </a:extLst>
            </p:cNvPr>
            <p:cNvSpPr/>
            <p:nvPr/>
          </p:nvSpPr>
          <p:spPr>
            <a:xfrm>
              <a:off x="5089631" y="5375065"/>
              <a:ext cx="802611" cy="3468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Device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49C9F77-5B94-DE4E-92EC-9D4C6D51C509}"/>
                </a:ext>
              </a:extLst>
            </p:cNvPr>
            <p:cNvSpPr/>
            <p:nvPr/>
          </p:nvSpPr>
          <p:spPr>
            <a:xfrm>
              <a:off x="6031740" y="5377596"/>
              <a:ext cx="928254" cy="3468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System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1EE98C8-6391-644A-9F4A-CC790DD30CE4}"/>
                </a:ext>
              </a:extLst>
            </p:cNvPr>
            <p:cNvSpPr/>
            <p:nvPr/>
          </p:nvSpPr>
          <p:spPr>
            <a:xfrm>
              <a:off x="7111439" y="5372534"/>
              <a:ext cx="802611" cy="3468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Device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1F36D2B-4CC2-6C48-A49E-864DF9EC7C95}"/>
                </a:ext>
              </a:extLst>
            </p:cNvPr>
            <p:cNvSpPr/>
            <p:nvPr/>
          </p:nvSpPr>
          <p:spPr>
            <a:xfrm>
              <a:off x="8053548" y="5375065"/>
              <a:ext cx="928254" cy="3468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System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67D7BFC-C9E6-D64C-B10A-03EBB63B9094}"/>
                </a:ext>
              </a:extLst>
            </p:cNvPr>
            <p:cNvSpPr/>
            <p:nvPr/>
          </p:nvSpPr>
          <p:spPr>
            <a:xfrm>
              <a:off x="8201362" y="3291692"/>
              <a:ext cx="1141614" cy="70161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Cloud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Clusters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1077B56-F498-7C4A-B50B-FD5A80D9DEC3}"/>
                </a:ext>
              </a:extLst>
            </p:cNvPr>
            <p:cNvSpPr/>
            <p:nvPr/>
          </p:nvSpPr>
          <p:spPr>
            <a:xfrm>
              <a:off x="2706648" y="3291463"/>
              <a:ext cx="5094174" cy="45578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IoT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Hub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9190E2A-A547-3A44-B7F4-E20D17FBE7FD}"/>
                </a:ext>
              </a:extLst>
            </p:cNvPr>
            <p:cNvSpPr/>
            <p:nvPr/>
          </p:nvSpPr>
          <p:spPr>
            <a:xfrm>
              <a:off x="7159880" y="4615399"/>
              <a:ext cx="640942" cy="3468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Edge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7695FD7-5FA2-B243-A074-6CEDC1C9BF6C}"/>
                </a:ext>
              </a:extLst>
            </p:cNvPr>
            <p:cNvSpPr/>
            <p:nvPr/>
          </p:nvSpPr>
          <p:spPr>
            <a:xfrm>
              <a:off x="5090437" y="4047075"/>
              <a:ext cx="640942" cy="3468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Edge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313104-18EA-8749-B14C-3794E442B81D}"/>
                </a:ext>
              </a:extLst>
            </p:cNvPr>
            <p:cNvSpPr/>
            <p:nvPr/>
          </p:nvSpPr>
          <p:spPr>
            <a:xfrm>
              <a:off x="6118400" y="4615399"/>
              <a:ext cx="640942" cy="3468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Edge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FAE2E54-6618-3140-8049-B516993A62B9}"/>
                </a:ext>
              </a:extLst>
            </p:cNvPr>
            <p:cNvSpPr/>
            <p:nvPr/>
          </p:nvSpPr>
          <p:spPr>
            <a:xfrm>
              <a:off x="4074296" y="4040405"/>
              <a:ext cx="640942" cy="3468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Edge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4390A8C1-DE8A-3C43-806C-FE1E2439B7A6}"/>
                </a:ext>
              </a:extLst>
            </p:cNvPr>
            <p:cNvCxnSpPr>
              <a:cxnSpLocks/>
              <a:stCxn id="9" idx="1"/>
              <a:endCxn id="7" idx="1"/>
            </p:cNvCxnSpPr>
            <p:nvPr/>
          </p:nvCxnSpPr>
          <p:spPr>
            <a:xfrm rot="10800000">
              <a:off x="2706648" y="1730859"/>
              <a:ext cx="12700" cy="3823855"/>
            </a:xfrm>
            <a:prstGeom prst="bentConnector3">
              <a:avLst>
                <a:gd name="adj1" fmla="val 32163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>
              <a:extLst>
                <a:ext uri="{FF2B5EF4-FFF2-40B4-BE49-F238E27FC236}">
                  <a16:creationId xmlns:a16="http://schemas.microsoft.com/office/drawing/2014/main" id="{A990F06D-7005-FB4D-B3D6-51427A65014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336626" y="1732850"/>
              <a:ext cx="12700" cy="3823855"/>
            </a:xfrm>
            <a:prstGeom prst="bentConnector3">
              <a:avLst>
                <a:gd name="adj1" fmla="val 32163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C5370E05-497B-534C-BC55-54189FFAE652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6024812" y="1056374"/>
              <a:ext cx="0" cy="4597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B8C5FEBF-03B6-524B-BA7D-9234779A3A87}"/>
                </a:ext>
              </a:extLst>
            </p:cNvPr>
            <p:cNvCxnSpPr>
              <a:cxnSpLocks/>
            </p:cNvCxnSpPr>
            <p:nvPr/>
          </p:nvCxnSpPr>
          <p:spPr>
            <a:xfrm>
              <a:off x="3170775" y="3747244"/>
              <a:ext cx="0" cy="149574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5EF2DE87-A4CD-724F-8F6D-573C04807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0775" y="2928759"/>
              <a:ext cx="0" cy="39276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ED92CCFB-E049-8649-B144-4632FB04C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1123" y="2935233"/>
              <a:ext cx="0" cy="3627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2314AA98-B92B-6147-8D41-1EEDA3013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7391" y="2935233"/>
              <a:ext cx="0" cy="3627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D5F2FCCC-C54E-7543-9FF8-DE67C6283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654" y="2923182"/>
              <a:ext cx="0" cy="3627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8102689-3B6C-DA41-8547-6328B678E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2303" y="4967368"/>
              <a:ext cx="0" cy="28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BD3783F-9925-2B40-811E-6244C2647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871" y="4967368"/>
              <a:ext cx="0" cy="28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F0D58B71-427B-4144-9E68-4E5457CB9AEF}"/>
                </a:ext>
              </a:extLst>
            </p:cNvPr>
            <p:cNvCxnSpPr/>
            <p:nvPr/>
          </p:nvCxnSpPr>
          <p:spPr>
            <a:xfrm>
              <a:off x="4360698" y="4384918"/>
              <a:ext cx="0" cy="90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F084587-849C-6148-9EA3-8CF4CC580CE5}"/>
                </a:ext>
              </a:extLst>
            </p:cNvPr>
            <p:cNvCxnSpPr/>
            <p:nvPr/>
          </p:nvCxnSpPr>
          <p:spPr>
            <a:xfrm>
              <a:off x="5397391" y="4372679"/>
              <a:ext cx="0" cy="90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9D8480A5-CE06-154E-A10F-F9A562F68631}"/>
                </a:ext>
              </a:extLst>
            </p:cNvPr>
            <p:cNvCxnSpPr>
              <a:cxnSpLocks/>
            </p:cNvCxnSpPr>
            <p:nvPr/>
          </p:nvCxnSpPr>
          <p:spPr>
            <a:xfrm>
              <a:off x="6438871" y="3747243"/>
              <a:ext cx="0" cy="86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C88CCE93-1740-7A4F-8A88-F16CB9EC3D27}"/>
                </a:ext>
              </a:extLst>
            </p:cNvPr>
            <p:cNvCxnSpPr>
              <a:cxnSpLocks/>
            </p:cNvCxnSpPr>
            <p:nvPr/>
          </p:nvCxnSpPr>
          <p:spPr>
            <a:xfrm>
              <a:off x="7464636" y="3747243"/>
              <a:ext cx="0" cy="86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25134C30-54FA-C34C-BAF0-52988BE69C23}"/>
                </a:ext>
              </a:extLst>
            </p:cNvPr>
            <p:cNvCxnSpPr/>
            <p:nvPr/>
          </p:nvCxnSpPr>
          <p:spPr>
            <a:xfrm>
              <a:off x="8776654" y="3987532"/>
              <a:ext cx="0" cy="124299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BDA25C3-4BCE-194D-BE59-9041EABD00E0}"/>
                </a:ext>
              </a:extLst>
            </p:cNvPr>
            <p:cNvSpPr/>
            <p:nvPr/>
          </p:nvSpPr>
          <p:spPr>
            <a:xfrm>
              <a:off x="3324698" y="4060970"/>
              <a:ext cx="294289" cy="29428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4E2E450-BECF-534F-8027-331AB00E35B8}"/>
                </a:ext>
              </a:extLst>
            </p:cNvPr>
            <p:cNvSpPr/>
            <p:nvPr/>
          </p:nvSpPr>
          <p:spPr>
            <a:xfrm>
              <a:off x="4755607" y="4066680"/>
              <a:ext cx="294289" cy="29428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4CE21A6-5481-7042-8546-937A9CCC129E}"/>
                </a:ext>
              </a:extLst>
            </p:cNvPr>
            <p:cNvSpPr/>
            <p:nvPr/>
          </p:nvSpPr>
          <p:spPr>
            <a:xfrm>
              <a:off x="6803582" y="4634971"/>
              <a:ext cx="294289" cy="29428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4190D20-78F0-6B47-92B7-23053641ACD1}"/>
                </a:ext>
              </a:extLst>
            </p:cNvPr>
            <p:cNvSpPr/>
            <p:nvPr/>
          </p:nvSpPr>
          <p:spPr>
            <a:xfrm>
              <a:off x="8361448" y="4060970"/>
              <a:ext cx="294289" cy="29428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67C8D75-5CA6-D24E-92B9-919DD31AF1F0}"/>
                </a:ext>
              </a:extLst>
            </p:cNvPr>
            <p:cNvSpPr txBox="1"/>
            <p:nvPr/>
          </p:nvSpPr>
          <p:spPr>
            <a:xfrm>
              <a:off x="1036168" y="3444168"/>
              <a:ext cx="1186542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/>
                <a:t>Device</a:t>
              </a:r>
            </a:p>
            <a:p>
              <a:pPr algn="ctr"/>
              <a:r>
                <a:rPr kumimoji="1" lang="en-US" altLang="zh-CN" sz="1600" dirty="0"/>
                <a:t>registration</a:t>
              </a:r>
            </a:p>
            <a:p>
              <a:pPr algn="ctr"/>
              <a:r>
                <a:rPr kumimoji="1" lang="en-US" altLang="zh-CN" sz="1600" dirty="0"/>
                <a:t>service</a:t>
              </a:r>
              <a:endParaRPr kumimoji="1" lang="zh-CN" altLang="en-US" sz="16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36ACE37-1731-1F4E-86AB-66CDF05B9A8F}"/>
                </a:ext>
              </a:extLst>
            </p:cNvPr>
            <p:cNvSpPr txBox="1"/>
            <p:nvPr/>
          </p:nvSpPr>
          <p:spPr>
            <a:xfrm>
              <a:off x="9946575" y="3444168"/>
              <a:ext cx="1186542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/>
                <a:t>Device</a:t>
              </a:r>
            </a:p>
            <a:p>
              <a:pPr algn="ctr"/>
              <a:r>
                <a:rPr kumimoji="1" lang="en-US" altLang="zh-CN" sz="1600" dirty="0"/>
                <a:t>registration</a:t>
              </a:r>
            </a:p>
            <a:p>
              <a:pPr algn="ctr"/>
              <a:r>
                <a:rPr kumimoji="1" lang="en-US" altLang="zh-CN" sz="1600" dirty="0"/>
                <a:t>service</a:t>
              </a:r>
              <a:endParaRPr kumimoji="1" lang="zh-CN" altLang="en-US" sz="16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BB908E3-B25F-8741-BAE6-282E2E5C24D4}"/>
                </a:ext>
              </a:extLst>
            </p:cNvPr>
            <p:cNvSpPr txBox="1"/>
            <p:nvPr/>
          </p:nvSpPr>
          <p:spPr>
            <a:xfrm>
              <a:off x="2535810" y="4558200"/>
              <a:ext cx="595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MQTT</a:t>
              </a:r>
              <a:endParaRPr kumimoji="1" lang="zh-CN" altLang="en-US" sz="12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CA01FA1-CD25-0449-8EAC-0D9291B3494C}"/>
                </a:ext>
              </a:extLst>
            </p:cNvPr>
            <p:cNvSpPr txBox="1"/>
            <p:nvPr/>
          </p:nvSpPr>
          <p:spPr>
            <a:xfrm>
              <a:off x="8832281" y="4127313"/>
              <a:ext cx="9156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/>
                <a:t>Proprietary</a:t>
              </a:r>
            </a:p>
            <a:p>
              <a:pPr algn="ctr"/>
              <a:r>
                <a:rPr kumimoji="1" lang="en-US" altLang="zh-CN" sz="1200" dirty="0"/>
                <a:t>Protocol</a:t>
              </a:r>
            </a:p>
            <a:p>
              <a:pPr algn="ctr"/>
              <a:r>
                <a:rPr kumimoji="1" lang="en-US" altLang="zh-CN" sz="1200" dirty="0"/>
                <a:t>with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SN</a:t>
              </a:r>
              <a:endParaRPr kumimoji="1" lang="zh-CN" altLang="en-US" sz="1200" dirty="0"/>
            </a:p>
          </p:txBody>
        </p:sp>
        <p:cxnSp>
          <p:nvCxnSpPr>
            <p:cNvPr id="63" name="直线箭头连接符 27">
              <a:extLst>
                <a:ext uri="{FF2B5EF4-FFF2-40B4-BE49-F238E27FC236}">
                  <a16:creationId xmlns:a16="http://schemas.microsoft.com/office/drawing/2014/main" id="{ED92CCFB-E049-8649-B144-4632FB04C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871" y="2923182"/>
              <a:ext cx="0" cy="3627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28">
              <a:extLst>
                <a:ext uri="{FF2B5EF4-FFF2-40B4-BE49-F238E27FC236}">
                  <a16:creationId xmlns:a16="http://schemas.microsoft.com/office/drawing/2014/main" id="{2314AA98-B92B-6147-8D41-1EEDA3013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5139" y="2923182"/>
              <a:ext cx="0" cy="3627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30">
              <a:extLst>
                <a:ext uri="{FF2B5EF4-FFF2-40B4-BE49-F238E27FC236}">
                  <a16:creationId xmlns:a16="http://schemas.microsoft.com/office/drawing/2014/main" id="{38102689-3B6C-DA41-8547-6328B678E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555" y="3747244"/>
              <a:ext cx="0" cy="28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31">
              <a:extLst>
                <a:ext uri="{FF2B5EF4-FFF2-40B4-BE49-F238E27FC236}">
                  <a16:creationId xmlns:a16="http://schemas.microsoft.com/office/drawing/2014/main" id="{1BD3783F-9925-2B40-811E-6244C2647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1123" y="3747244"/>
              <a:ext cx="0" cy="28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37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24890" y="3202011"/>
            <a:ext cx="1485900" cy="372940"/>
            <a:chOff x="1024890" y="3210544"/>
            <a:chExt cx="1485900" cy="37294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DC40B8-208F-864F-9CB0-4D4F278286AC}"/>
                </a:ext>
              </a:extLst>
            </p:cNvPr>
            <p:cNvSpPr/>
            <p:nvPr/>
          </p:nvSpPr>
          <p:spPr>
            <a:xfrm>
              <a:off x="1024890" y="3210544"/>
              <a:ext cx="1485900" cy="3729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86649D5-4C92-F54C-AEE6-FCD144A379FC}"/>
                </a:ext>
              </a:extLst>
            </p:cNvPr>
            <p:cNvSpPr txBox="1"/>
            <p:nvPr/>
          </p:nvSpPr>
          <p:spPr>
            <a:xfrm>
              <a:off x="1346937" y="3289419"/>
              <a:ext cx="9637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Inverter</a:t>
              </a:r>
              <a:endParaRPr kumimoji="1" lang="zh-CN" altLang="en-US" sz="1200" dirty="0"/>
            </a:p>
          </p:txBody>
        </p:sp>
      </p:grp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2BBEF383-89D1-9A47-AE64-4ADE63DE4661}"/>
              </a:ext>
            </a:extLst>
          </p:cNvPr>
          <p:cNvCxnSpPr>
            <a:cxnSpLocks/>
            <a:stCxn id="40" idx="3"/>
            <a:endCxn id="35" idx="1"/>
          </p:cNvCxnSpPr>
          <p:nvPr/>
        </p:nvCxnSpPr>
        <p:spPr>
          <a:xfrm>
            <a:off x="2510790" y="2799777"/>
            <a:ext cx="874063" cy="58870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384853" y="3202011"/>
            <a:ext cx="1485900" cy="372940"/>
            <a:chOff x="1024890" y="3210544"/>
            <a:chExt cx="1485900" cy="37294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2DC40B8-208F-864F-9CB0-4D4F278286AC}"/>
                </a:ext>
              </a:extLst>
            </p:cNvPr>
            <p:cNvSpPr/>
            <p:nvPr/>
          </p:nvSpPr>
          <p:spPr>
            <a:xfrm>
              <a:off x="1024890" y="3210544"/>
              <a:ext cx="1485900" cy="3729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86649D5-4C92-F54C-AEE6-FCD144A379FC}"/>
                </a:ext>
              </a:extLst>
            </p:cNvPr>
            <p:cNvSpPr txBox="1"/>
            <p:nvPr/>
          </p:nvSpPr>
          <p:spPr>
            <a:xfrm>
              <a:off x="1346937" y="3289419"/>
              <a:ext cx="9637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Edge</a:t>
              </a:r>
              <a:endParaRPr kumimoji="1" lang="zh-CN" altLang="en-US" sz="12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24890" y="2613307"/>
            <a:ext cx="1485900" cy="372940"/>
            <a:chOff x="1024890" y="3210544"/>
            <a:chExt cx="1485900" cy="37294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DC40B8-208F-864F-9CB0-4D4F278286AC}"/>
                </a:ext>
              </a:extLst>
            </p:cNvPr>
            <p:cNvSpPr/>
            <p:nvPr/>
          </p:nvSpPr>
          <p:spPr>
            <a:xfrm>
              <a:off x="1024890" y="3210544"/>
              <a:ext cx="1485900" cy="3729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86649D5-4C92-F54C-AEE6-FCD144A379FC}"/>
                </a:ext>
              </a:extLst>
            </p:cNvPr>
            <p:cNvSpPr txBox="1"/>
            <p:nvPr/>
          </p:nvSpPr>
          <p:spPr>
            <a:xfrm>
              <a:off x="1346937" y="3289419"/>
              <a:ext cx="9637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Inverter</a:t>
              </a:r>
              <a:endParaRPr kumimoji="1" lang="zh-CN" altLang="en-US" sz="12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24890" y="3826256"/>
            <a:ext cx="1485900" cy="372940"/>
            <a:chOff x="1024890" y="3210544"/>
            <a:chExt cx="1485900" cy="37294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2DC40B8-208F-864F-9CB0-4D4F278286AC}"/>
                </a:ext>
              </a:extLst>
            </p:cNvPr>
            <p:cNvSpPr/>
            <p:nvPr/>
          </p:nvSpPr>
          <p:spPr>
            <a:xfrm>
              <a:off x="1024890" y="3210544"/>
              <a:ext cx="1485900" cy="3729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86649D5-4C92-F54C-AEE6-FCD144A379FC}"/>
                </a:ext>
              </a:extLst>
            </p:cNvPr>
            <p:cNvSpPr txBox="1"/>
            <p:nvPr/>
          </p:nvSpPr>
          <p:spPr>
            <a:xfrm>
              <a:off x="1346937" y="3289419"/>
              <a:ext cx="9637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Inverter</a:t>
              </a:r>
              <a:endParaRPr kumimoji="1" lang="zh-CN" altLang="en-US" sz="1200" dirty="0"/>
            </a:p>
          </p:txBody>
        </p:sp>
      </p:grp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2BBEF383-89D1-9A47-AE64-4ADE63DE4661}"/>
              </a:ext>
            </a:extLst>
          </p:cNvPr>
          <p:cNvCxnSpPr>
            <a:cxnSpLocks/>
            <a:stCxn id="43" idx="3"/>
            <a:endCxn id="35" idx="1"/>
          </p:cNvCxnSpPr>
          <p:nvPr/>
        </p:nvCxnSpPr>
        <p:spPr>
          <a:xfrm flipV="1">
            <a:off x="2510790" y="3388481"/>
            <a:ext cx="874063" cy="62424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2BBEF383-89D1-9A47-AE64-4ADE63DE4661}"/>
              </a:ext>
            </a:extLst>
          </p:cNvPr>
          <p:cNvCxnSpPr>
            <a:cxnSpLocks/>
          </p:cNvCxnSpPr>
          <p:nvPr/>
        </p:nvCxnSpPr>
        <p:spPr>
          <a:xfrm>
            <a:off x="2510790" y="3382131"/>
            <a:ext cx="874063" cy="127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5744816" y="3208724"/>
            <a:ext cx="1485900" cy="372940"/>
            <a:chOff x="1024890" y="3210544"/>
            <a:chExt cx="1485900" cy="372940"/>
          </a:xfrm>
          <a:solidFill>
            <a:srgbClr val="BDD7EE"/>
          </a:solidFill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2DC40B8-208F-864F-9CB0-4D4F278286AC}"/>
                </a:ext>
              </a:extLst>
            </p:cNvPr>
            <p:cNvSpPr/>
            <p:nvPr/>
          </p:nvSpPr>
          <p:spPr>
            <a:xfrm>
              <a:off x="1024890" y="3210544"/>
              <a:ext cx="1485900" cy="3729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86649D5-4C92-F54C-AEE6-FCD144A379FC}"/>
                </a:ext>
              </a:extLst>
            </p:cNvPr>
            <p:cNvSpPr txBox="1"/>
            <p:nvPr/>
          </p:nvSpPr>
          <p:spPr>
            <a:xfrm>
              <a:off x="1119171" y="3289419"/>
              <a:ext cx="139161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EnOS IoT Hub</a:t>
              </a:r>
              <a:endParaRPr kumimoji="1" lang="zh-CN" altLang="en-US" sz="1200" dirty="0"/>
            </a:p>
          </p:txBody>
        </p:sp>
      </p:grpSp>
      <p:cxnSp>
        <p:nvCxnSpPr>
          <p:cNvPr id="64" name="直接连接符 63"/>
          <p:cNvCxnSpPr>
            <a:stCxn id="35" idx="3"/>
            <a:endCxn id="60" idx="1"/>
          </p:cNvCxnSpPr>
          <p:nvPr/>
        </p:nvCxnSpPr>
        <p:spPr>
          <a:xfrm>
            <a:off x="4870753" y="3388481"/>
            <a:ext cx="874063" cy="6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2BBEF383-89D1-9A47-AE64-4ADE63DE4661}"/>
              </a:ext>
            </a:extLst>
          </p:cNvPr>
          <p:cNvCxnSpPr>
            <a:cxnSpLocks/>
            <a:stCxn id="40" idx="3"/>
            <a:endCxn id="35" idx="1"/>
          </p:cNvCxnSpPr>
          <p:nvPr/>
        </p:nvCxnSpPr>
        <p:spPr>
          <a:xfrm>
            <a:off x="2510790" y="3806540"/>
            <a:ext cx="874063" cy="6213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384853" y="4241425"/>
            <a:ext cx="1485900" cy="372940"/>
            <a:chOff x="1024890" y="3210544"/>
            <a:chExt cx="1485900" cy="37294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2DC40B8-208F-864F-9CB0-4D4F278286AC}"/>
                </a:ext>
              </a:extLst>
            </p:cNvPr>
            <p:cNvSpPr/>
            <p:nvPr/>
          </p:nvSpPr>
          <p:spPr>
            <a:xfrm>
              <a:off x="1024890" y="3210544"/>
              <a:ext cx="1485900" cy="3729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86649D5-4C92-F54C-AEE6-FCD144A379FC}"/>
                </a:ext>
              </a:extLst>
            </p:cNvPr>
            <p:cNvSpPr txBox="1"/>
            <p:nvPr/>
          </p:nvSpPr>
          <p:spPr>
            <a:xfrm>
              <a:off x="1346937" y="3289419"/>
              <a:ext cx="9637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SCADA</a:t>
              </a:r>
              <a:endParaRPr kumimoji="1" lang="zh-CN" altLang="en-US" sz="12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24890" y="3620070"/>
            <a:ext cx="1485900" cy="372940"/>
            <a:chOff x="1024890" y="3210544"/>
            <a:chExt cx="1485900" cy="37294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DC40B8-208F-864F-9CB0-4D4F278286AC}"/>
                </a:ext>
              </a:extLst>
            </p:cNvPr>
            <p:cNvSpPr/>
            <p:nvPr/>
          </p:nvSpPr>
          <p:spPr>
            <a:xfrm>
              <a:off x="1024890" y="3210544"/>
              <a:ext cx="1485900" cy="3729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86649D5-4C92-F54C-AEE6-FCD144A379FC}"/>
                </a:ext>
              </a:extLst>
            </p:cNvPr>
            <p:cNvSpPr txBox="1"/>
            <p:nvPr/>
          </p:nvSpPr>
          <p:spPr>
            <a:xfrm>
              <a:off x="1136073" y="3289419"/>
              <a:ext cx="11745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Wind Turbine</a:t>
              </a:r>
              <a:endParaRPr kumimoji="1" lang="zh-CN" altLang="en-US" sz="1200" dirty="0"/>
            </a:p>
          </p:txBody>
        </p:sp>
      </p:grp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2BBEF383-89D1-9A47-AE64-4ADE63DE4661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 flipV="1">
            <a:off x="2510790" y="4427895"/>
            <a:ext cx="874063" cy="59159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2BBEF383-89D1-9A47-AE64-4ADE63DE4661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 flipV="1">
            <a:off x="2510790" y="4427895"/>
            <a:ext cx="874063" cy="31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024890" y="4244621"/>
            <a:ext cx="1485900" cy="372940"/>
            <a:chOff x="1024890" y="3210544"/>
            <a:chExt cx="1485900" cy="37294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2DC40B8-208F-864F-9CB0-4D4F278286AC}"/>
                </a:ext>
              </a:extLst>
            </p:cNvPr>
            <p:cNvSpPr/>
            <p:nvPr/>
          </p:nvSpPr>
          <p:spPr>
            <a:xfrm>
              <a:off x="1024890" y="3210544"/>
              <a:ext cx="1485900" cy="3729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86649D5-4C92-F54C-AEE6-FCD144A379FC}"/>
                </a:ext>
              </a:extLst>
            </p:cNvPr>
            <p:cNvSpPr txBox="1"/>
            <p:nvPr/>
          </p:nvSpPr>
          <p:spPr>
            <a:xfrm>
              <a:off x="1136073" y="3289419"/>
              <a:ext cx="11745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Wind Turbine</a:t>
              </a:r>
              <a:endParaRPr kumimoji="1" lang="zh-CN" altLang="en-US" sz="12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24890" y="4833019"/>
            <a:ext cx="1485900" cy="372940"/>
            <a:chOff x="1024890" y="3210544"/>
            <a:chExt cx="1485900" cy="37294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2DC40B8-208F-864F-9CB0-4D4F278286AC}"/>
                </a:ext>
              </a:extLst>
            </p:cNvPr>
            <p:cNvSpPr/>
            <p:nvPr/>
          </p:nvSpPr>
          <p:spPr>
            <a:xfrm>
              <a:off x="1024890" y="3210544"/>
              <a:ext cx="1485900" cy="3729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86649D5-4C92-F54C-AEE6-FCD144A379FC}"/>
                </a:ext>
              </a:extLst>
            </p:cNvPr>
            <p:cNvSpPr txBox="1"/>
            <p:nvPr/>
          </p:nvSpPr>
          <p:spPr>
            <a:xfrm>
              <a:off x="1136073" y="3289419"/>
              <a:ext cx="11745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Wind Turbine</a:t>
              </a:r>
              <a:endParaRPr kumimoji="1" lang="zh-CN" altLang="en-US" sz="1200" dirty="0"/>
            </a:p>
          </p:txBody>
        </p:sp>
      </p:grp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2BBEF383-89D1-9A47-AE64-4ADE63DE4661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>
            <a:off x="2515409" y="1779156"/>
            <a:ext cx="874063" cy="6213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3389472" y="2214041"/>
            <a:ext cx="1485900" cy="372940"/>
            <a:chOff x="1024890" y="3210544"/>
            <a:chExt cx="1485900" cy="37294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2DC40B8-208F-864F-9CB0-4D4F278286AC}"/>
                </a:ext>
              </a:extLst>
            </p:cNvPr>
            <p:cNvSpPr/>
            <p:nvPr/>
          </p:nvSpPr>
          <p:spPr>
            <a:xfrm>
              <a:off x="1024890" y="3210544"/>
              <a:ext cx="1485900" cy="3729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86649D5-4C92-F54C-AEE6-FCD144A379FC}"/>
                </a:ext>
              </a:extLst>
            </p:cNvPr>
            <p:cNvSpPr txBox="1"/>
            <p:nvPr/>
          </p:nvSpPr>
          <p:spPr>
            <a:xfrm>
              <a:off x="1346937" y="3289419"/>
              <a:ext cx="9637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SCADA</a:t>
              </a:r>
              <a:endParaRPr kumimoji="1" lang="zh-CN" altLang="en-US" sz="1200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29509" y="1592686"/>
            <a:ext cx="1485900" cy="372940"/>
            <a:chOff x="1024890" y="3210544"/>
            <a:chExt cx="1485900" cy="37294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2DC40B8-208F-864F-9CB0-4D4F278286AC}"/>
                </a:ext>
              </a:extLst>
            </p:cNvPr>
            <p:cNvSpPr/>
            <p:nvPr/>
          </p:nvSpPr>
          <p:spPr>
            <a:xfrm>
              <a:off x="1024890" y="3210544"/>
              <a:ext cx="1485900" cy="3729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86649D5-4C92-F54C-AEE6-FCD144A379FC}"/>
                </a:ext>
              </a:extLst>
            </p:cNvPr>
            <p:cNvSpPr txBox="1"/>
            <p:nvPr/>
          </p:nvSpPr>
          <p:spPr>
            <a:xfrm>
              <a:off x="1136073" y="3289419"/>
              <a:ext cx="11745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Wind Turbine</a:t>
              </a:r>
              <a:endParaRPr kumimoji="1" lang="zh-CN" altLang="en-US" sz="1200" dirty="0"/>
            </a:p>
          </p:txBody>
        </p:sp>
      </p:grp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2BBEF383-89D1-9A47-AE64-4ADE63DE4661}"/>
              </a:ext>
            </a:extLst>
          </p:cNvPr>
          <p:cNvCxnSpPr>
            <a:cxnSpLocks/>
            <a:stCxn id="66" idx="3"/>
            <a:endCxn id="55" idx="1"/>
          </p:cNvCxnSpPr>
          <p:nvPr/>
        </p:nvCxnSpPr>
        <p:spPr>
          <a:xfrm flipV="1">
            <a:off x="2515409" y="2400511"/>
            <a:ext cx="874063" cy="59159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2BBEF383-89D1-9A47-AE64-4ADE63DE4661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>
          <a:xfrm flipV="1">
            <a:off x="2515409" y="2400511"/>
            <a:ext cx="874063" cy="31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029509" y="2217237"/>
            <a:ext cx="1485900" cy="372940"/>
            <a:chOff x="1024890" y="3210544"/>
            <a:chExt cx="1485900" cy="37294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2DC40B8-208F-864F-9CB0-4D4F278286AC}"/>
                </a:ext>
              </a:extLst>
            </p:cNvPr>
            <p:cNvSpPr/>
            <p:nvPr/>
          </p:nvSpPr>
          <p:spPr>
            <a:xfrm>
              <a:off x="1024890" y="3210544"/>
              <a:ext cx="1485900" cy="3729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86649D5-4C92-F54C-AEE6-FCD144A379FC}"/>
                </a:ext>
              </a:extLst>
            </p:cNvPr>
            <p:cNvSpPr txBox="1"/>
            <p:nvPr/>
          </p:nvSpPr>
          <p:spPr>
            <a:xfrm>
              <a:off x="1136073" y="3289419"/>
              <a:ext cx="11745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Wind Turbine</a:t>
              </a:r>
              <a:endParaRPr kumimoji="1" lang="zh-CN" altLang="en-US" sz="1200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029509" y="2805635"/>
            <a:ext cx="1485900" cy="372940"/>
            <a:chOff x="1024890" y="3210544"/>
            <a:chExt cx="1485900" cy="37294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2DC40B8-208F-864F-9CB0-4D4F278286AC}"/>
                </a:ext>
              </a:extLst>
            </p:cNvPr>
            <p:cNvSpPr/>
            <p:nvPr/>
          </p:nvSpPr>
          <p:spPr>
            <a:xfrm>
              <a:off x="1024890" y="3210544"/>
              <a:ext cx="1485900" cy="3729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86649D5-4C92-F54C-AEE6-FCD144A379FC}"/>
                </a:ext>
              </a:extLst>
            </p:cNvPr>
            <p:cNvSpPr txBox="1"/>
            <p:nvPr/>
          </p:nvSpPr>
          <p:spPr>
            <a:xfrm>
              <a:off x="1136073" y="3289419"/>
              <a:ext cx="11745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Wind Turbine</a:t>
              </a:r>
              <a:endParaRPr kumimoji="1" lang="zh-CN" altLang="en-US" sz="1200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527690" y="3247130"/>
            <a:ext cx="1485900" cy="372940"/>
            <a:chOff x="1024890" y="3210544"/>
            <a:chExt cx="1485900" cy="37294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2DC40B8-208F-864F-9CB0-4D4F278286AC}"/>
                </a:ext>
              </a:extLst>
            </p:cNvPr>
            <p:cNvSpPr/>
            <p:nvPr/>
          </p:nvSpPr>
          <p:spPr>
            <a:xfrm>
              <a:off x="1024890" y="3210544"/>
              <a:ext cx="1485900" cy="3729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B86649D5-4C92-F54C-AEE6-FCD144A379FC}"/>
                </a:ext>
              </a:extLst>
            </p:cNvPr>
            <p:cNvSpPr txBox="1"/>
            <p:nvPr/>
          </p:nvSpPr>
          <p:spPr>
            <a:xfrm>
              <a:off x="1346937" y="3289419"/>
              <a:ext cx="9637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Edge</a:t>
              </a:r>
              <a:endParaRPr kumimoji="1" lang="zh-CN" altLang="en-US" sz="1200" dirty="0"/>
            </a:p>
          </p:txBody>
        </p:sp>
      </p:grp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2BBEF383-89D1-9A47-AE64-4ADE63DE4661}"/>
              </a:ext>
            </a:extLst>
          </p:cNvPr>
          <p:cNvCxnSpPr>
            <a:cxnSpLocks/>
            <a:stCxn id="55" idx="3"/>
            <a:endCxn id="69" idx="1"/>
          </p:cNvCxnSpPr>
          <p:nvPr/>
        </p:nvCxnSpPr>
        <p:spPr>
          <a:xfrm>
            <a:off x="4875372" y="2400511"/>
            <a:ext cx="652318" cy="103308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2BBEF383-89D1-9A47-AE64-4ADE63DE4661}"/>
              </a:ext>
            </a:extLst>
          </p:cNvPr>
          <p:cNvCxnSpPr>
            <a:cxnSpLocks/>
            <a:stCxn id="35" idx="3"/>
            <a:endCxn id="69" idx="1"/>
          </p:cNvCxnSpPr>
          <p:nvPr/>
        </p:nvCxnSpPr>
        <p:spPr>
          <a:xfrm flipV="1">
            <a:off x="4870753" y="3433600"/>
            <a:ext cx="656937" cy="99429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7013590" y="3427854"/>
            <a:ext cx="874063" cy="11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7887132" y="3247913"/>
            <a:ext cx="1485900" cy="372940"/>
            <a:chOff x="1024890" y="3210544"/>
            <a:chExt cx="1485900" cy="372940"/>
          </a:xfrm>
          <a:solidFill>
            <a:srgbClr val="BDD7EE"/>
          </a:solidFill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2DC40B8-208F-864F-9CB0-4D4F278286AC}"/>
                </a:ext>
              </a:extLst>
            </p:cNvPr>
            <p:cNvSpPr/>
            <p:nvPr/>
          </p:nvSpPr>
          <p:spPr>
            <a:xfrm>
              <a:off x="1024890" y="3210544"/>
              <a:ext cx="1485900" cy="3729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86649D5-4C92-F54C-AEE6-FCD144A379FC}"/>
                </a:ext>
              </a:extLst>
            </p:cNvPr>
            <p:cNvSpPr txBox="1"/>
            <p:nvPr/>
          </p:nvSpPr>
          <p:spPr>
            <a:xfrm>
              <a:off x="1119171" y="3289419"/>
              <a:ext cx="139161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EnOS IoT Hub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08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63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Zinan Wang(Outsourcing)</dc:creator>
  <cp:lastModifiedBy>Vivian Yang</cp:lastModifiedBy>
  <cp:revision>15</cp:revision>
  <dcterms:created xsi:type="dcterms:W3CDTF">2018-09-28T06:41:42Z</dcterms:created>
  <dcterms:modified xsi:type="dcterms:W3CDTF">2018-11-18T16:32:17Z</dcterms:modified>
</cp:coreProperties>
</file>