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12"/>
  </p:notesMasterIdLst>
  <p:handoutMasterIdLst>
    <p:handoutMasterId r:id="rId13"/>
  </p:handoutMasterIdLst>
  <p:sldIdLst>
    <p:sldId id="317" r:id="rId2"/>
    <p:sldId id="319" r:id="rId3"/>
    <p:sldId id="321" r:id="rId4"/>
    <p:sldId id="320" r:id="rId5"/>
    <p:sldId id="322" r:id="rId6"/>
    <p:sldId id="318" r:id="rId7"/>
    <p:sldId id="323" r:id="rId8"/>
    <p:sldId id="316" r:id="rId9"/>
    <p:sldId id="315" r:id="rId10"/>
    <p:sldId id="3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9E7"/>
    <a:srgbClr val="0A6EFA"/>
    <a:srgbClr val="A2A5BC"/>
    <a:srgbClr val="5E6280"/>
    <a:srgbClr val="F5F5FB"/>
    <a:srgbClr val="BCBDD1"/>
    <a:srgbClr val="D8D9E6"/>
    <a:srgbClr val="393C57"/>
    <a:srgbClr val="737893"/>
    <a:srgbClr val="F5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8" autoAdjust="0"/>
    <p:restoredTop sz="86420" autoAdjust="0"/>
  </p:normalViewPr>
  <p:slideViewPr>
    <p:cSldViewPr snapToGrid="0" snapToObjects="1">
      <p:cViewPr varScale="1">
        <p:scale>
          <a:sx n="69" d="100"/>
          <a:sy n="69" d="100"/>
        </p:scale>
        <p:origin x="856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8E22F42F-AE69-1248-B844-97A69A45657A}"/>
              </a:ext>
            </a:extLst>
          </p:cNvPr>
          <p:cNvGrpSpPr/>
          <p:nvPr/>
        </p:nvGrpSpPr>
        <p:grpSpPr>
          <a:xfrm>
            <a:off x="-3974593" y="1964683"/>
            <a:ext cx="19737999" cy="1243312"/>
            <a:chOff x="-3974593" y="1964683"/>
            <a:chExt cx="19737999" cy="124331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DCD52C1-E8B6-EA4A-A9FF-190B5202562D}"/>
                </a:ext>
              </a:extLst>
            </p:cNvPr>
            <p:cNvSpPr txBox="1"/>
            <p:nvPr/>
          </p:nvSpPr>
          <p:spPr>
            <a:xfrm>
              <a:off x="-3873951" y="2079612"/>
              <a:ext cx="1861425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6E536AA-494C-5E4B-8FC9-70D07C697D22}"/>
                </a:ext>
              </a:extLst>
            </p:cNvPr>
            <p:cNvSpPr/>
            <p:nvPr/>
          </p:nvSpPr>
          <p:spPr>
            <a:xfrm>
              <a:off x="-1020913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2C9CE2C-BEDE-5345-B3F9-1F7F32010CB5}"/>
                </a:ext>
              </a:extLst>
            </p:cNvPr>
            <p:cNvSpPr txBox="1"/>
            <p:nvPr/>
          </p:nvSpPr>
          <p:spPr>
            <a:xfrm>
              <a:off x="-886477" y="2085853"/>
              <a:ext cx="18712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云端创建产品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EAC5A74-FC81-434C-98A8-7DCF01B2275B}"/>
                </a:ext>
              </a:extLst>
            </p:cNvPr>
            <p:cNvSpPr txBox="1"/>
            <p:nvPr/>
          </p:nvSpPr>
          <p:spPr>
            <a:xfrm>
              <a:off x="-886477" y="2404017"/>
              <a:ext cx="18712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创建产品，获取</a:t>
              </a:r>
              <a:r>
                <a:rPr kumimoji="1" lang="en-US" altLang="zh-CN" sz="1400" dirty="0" err="1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和</a:t>
              </a:r>
              <a:r>
                <a:rPr kumimoji="1" lang="en-US" altLang="zh-CN" sz="1400" dirty="0" err="1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ProductSecret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478BC37-69C1-8949-A54E-705C3632BF9F}"/>
                </a:ext>
              </a:extLst>
            </p:cNvPr>
            <p:cNvSpPr/>
            <p:nvPr/>
          </p:nvSpPr>
          <p:spPr>
            <a:xfrm>
              <a:off x="-3974593" y="1978437"/>
              <a:ext cx="2041826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6AB6F3E0-72BA-084F-894D-8F653162E27A}"/>
                </a:ext>
              </a:extLst>
            </p:cNvPr>
            <p:cNvCxnSpPr>
              <a:cxnSpLocks/>
            </p:cNvCxnSpPr>
            <p:nvPr/>
          </p:nvCxnSpPr>
          <p:spPr>
            <a:xfrm>
              <a:off x="-1704616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3A54801-123A-234D-AB9C-9771CE1A0737}"/>
                </a:ext>
              </a:extLst>
            </p:cNvPr>
            <p:cNvSpPr/>
            <p:nvPr/>
          </p:nvSpPr>
          <p:spPr>
            <a:xfrm>
              <a:off x="1922326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9DEEF7F1-7ACB-5D46-962C-3BCB6C405766}"/>
                </a:ext>
              </a:extLst>
            </p:cNvPr>
            <p:cNvCxnSpPr>
              <a:cxnSpLocks/>
            </p:cNvCxnSpPr>
            <p:nvPr/>
          </p:nvCxnSpPr>
          <p:spPr>
            <a:xfrm>
              <a:off x="1238623" y="258346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15C8B30-AE8E-1840-B4D4-5F2AD460BED4}"/>
                </a:ext>
              </a:extLst>
            </p:cNvPr>
            <p:cNvSpPr txBox="1"/>
            <p:nvPr/>
          </p:nvSpPr>
          <p:spPr>
            <a:xfrm>
              <a:off x="-3828893" y="2230679"/>
              <a:ext cx="1410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云端创建模型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34C8FF5-D756-A140-9D30-3762B8478DE0}"/>
                </a:ext>
              </a:extLst>
            </p:cNvPr>
            <p:cNvSpPr txBox="1"/>
            <p:nvPr/>
          </p:nvSpPr>
          <p:spPr>
            <a:xfrm>
              <a:off x="-3828894" y="2496781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定义设备属性、测点、服务、事件四要素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5B43BDD-4E34-4142-88F5-1AAF2A07FF88}"/>
                </a:ext>
              </a:extLst>
            </p:cNvPr>
            <p:cNvSpPr txBox="1"/>
            <p:nvPr/>
          </p:nvSpPr>
          <p:spPr>
            <a:xfrm>
              <a:off x="2136977" y="2146760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云端创建设备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38914C5-117E-4C4E-B081-03D623405AC8}"/>
                </a:ext>
              </a:extLst>
            </p:cNvPr>
            <p:cNvSpPr txBox="1"/>
            <p:nvPr/>
          </p:nvSpPr>
          <p:spPr>
            <a:xfrm>
              <a:off x="2150229" y="2472023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在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Portal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创建设备，获得三元组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425EF85-821F-F941-B7BD-DE80DF1CE65F}"/>
                </a:ext>
              </a:extLst>
            </p:cNvPr>
            <p:cNvSpPr txBox="1"/>
            <p:nvPr/>
          </p:nvSpPr>
          <p:spPr>
            <a:xfrm>
              <a:off x="4982064" y="2079612"/>
              <a:ext cx="1861425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F232083-EF75-E648-A325-AF45A529D2F2}"/>
                </a:ext>
              </a:extLst>
            </p:cNvPr>
            <p:cNvSpPr/>
            <p:nvPr/>
          </p:nvSpPr>
          <p:spPr>
            <a:xfrm>
              <a:off x="7835102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FA6B93C-8722-6B4C-9A94-5659EC95A7BA}"/>
                </a:ext>
              </a:extLst>
            </p:cNvPr>
            <p:cNvSpPr txBox="1"/>
            <p:nvPr/>
          </p:nvSpPr>
          <p:spPr>
            <a:xfrm>
              <a:off x="7772624" y="2179417"/>
              <a:ext cx="14169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设备联网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C28671F-9D62-674C-92EA-7DAF10E9A075}"/>
                </a:ext>
              </a:extLst>
            </p:cNvPr>
            <p:cNvSpPr txBox="1"/>
            <p:nvPr/>
          </p:nvSpPr>
          <p:spPr>
            <a:xfrm>
              <a:off x="7969538" y="2469331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设备上电联网，携带三元组请求登录云端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7DF84D4-F864-D44D-B5DE-392B6536DB6D}"/>
                </a:ext>
              </a:extLst>
            </p:cNvPr>
            <p:cNvSpPr/>
            <p:nvPr/>
          </p:nvSpPr>
          <p:spPr>
            <a:xfrm>
              <a:off x="4891863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2BE6FCE3-A818-6449-80C4-DB4780771678}"/>
                </a:ext>
              </a:extLst>
            </p:cNvPr>
            <p:cNvCxnSpPr>
              <a:cxnSpLocks/>
            </p:cNvCxnSpPr>
            <p:nvPr/>
          </p:nvCxnSpPr>
          <p:spPr>
            <a:xfrm>
              <a:off x="7151399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38E5019-E810-0849-B1AE-CC131C7CECA8}"/>
                </a:ext>
              </a:extLst>
            </p:cNvPr>
            <p:cNvSpPr/>
            <p:nvPr/>
          </p:nvSpPr>
          <p:spPr>
            <a:xfrm>
              <a:off x="10778341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8D81270E-1AA2-3541-9552-2460CCAF7320}"/>
                </a:ext>
              </a:extLst>
            </p:cNvPr>
            <p:cNvCxnSpPr>
              <a:cxnSpLocks/>
            </p:cNvCxnSpPr>
            <p:nvPr/>
          </p:nvCxnSpPr>
          <p:spPr>
            <a:xfrm>
              <a:off x="10094638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D770F84-6B4B-DC4D-B5CA-5996320E4E66}"/>
                </a:ext>
              </a:extLst>
            </p:cNvPr>
            <p:cNvSpPr txBox="1"/>
            <p:nvPr/>
          </p:nvSpPr>
          <p:spPr>
            <a:xfrm>
              <a:off x="5027121" y="2264282"/>
              <a:ext cx="1816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实体设备出厂烧录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964F531-AF95-8B40-B2F6-CE802B9235B7}"/>
                </a:ext>
              </a:extLst>
            </p:cNvPr>
            <p:cNvSpPr txBox="1"/>
            <p:nvPr/>
          </p:nvSpPr>
          <p:spPr>
            <a:xfrm>
              <a:off x="5027121" y="2567302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为设备烧录三元组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9415CBA-D9F4-AE4F-8FEE-7DF8BCE3866E}"/>
                </a:ext>
              </a:extLst>
            </p:cNvPr>
            <p:cNvSpPr txBox="1"/>
            <p:nvPr/>
          </p:nvSpPr>
          <p:spPr>
            <a:xfrm>
              <a:off x="10781007" y="2114103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设备登录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2DCC89A-B15D-5648-8247-1ED0F3A92398}"/>
                </a:ext>
              </a:extLst>
            </p:cNvPr>
            <p:cNvSpPr txBox="1"/>
            <p:nvPr/>
          </p:nvSpPr>
          <p:spPr>
            <a:xfrm>
              <a:off x="10992992" y="2417123"/>
              <a:ext cx="18271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云端鉴权，鉴权通过后设备登录，第一次登录即可激活设备</a:t>
              </a:r>
            </a:p>
          </p:txBody>
        </p: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EEFB6D81-73A3-934C-8040-F50AA261EB9E}"/>
                </a:ext>
              </a:extLst>
            </p:cNvPr>
            <p:cNvCxnSpPr>
              <a:cxnSpLocks/>
            </p:cNvCxnSpPr>
            <p:nvPr/>
          </p:nvCxnSpPr>
          <p:spPr>
            <a:xfrm>
              <a:off x="4171979" y="258346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E8E6E2C-9D47-954F-89F8-E15F6850EB1A}"/>
                </a:ext>
              </a:extLst>
            </p:cNvPr>
            <p:cNvSpPr/>
            <p:nvPr/>
          </p:nvSpPr>
          <p:spPr>
            <a:xfrm>
              <a:off x="13721580" y="1964683"/>
              <a:ext cx="2041826" cy="124331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281154C2-5E63-4A40-AAB4-228949989750}"/>
                </a:ext>
              </a:extLst>
            </p:cNvPr>
            <p:cNvCxnSpPr>
              <a:cxnSpLocks/>
            </p:cNvCxnSpPr>
            <p:nvPr/>
          </p:nvCxnSpPr>
          <p:spPr>
            <a:xfrm>
              <a:off x="13037877" y="257625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14D2E53-71AA-1B49-8A94-6D94F09B8647}"/>
                </a:ext>
              </a:extLst>
            </p:cNvPr>
            <p:cNvSpPr txBox="1"/>
            <p:nvPr/>
          </p:nvSpPr>
          <p:spPr>
            <a:xfrm>
              <a:off x="13731494" y="2179417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数据传输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1AE3E2C-DB1B-DA43-B90F-8501AF898FBE}"/>
                </a:ext>
              </a:extLst>
            </p:cNvPr>
            <p:cNvSpPr txBox="1"/>
            <p:nvPr/>
          </p:nvSpPr>
          <p:spPr>
            <a:xfrm>
              <a:off x="13936231" y="2481789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设备登录后，设备可以发送数据至云端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6B62AAD-4A8E-EF4C-B656-2213FBD05266}"/>
                </a:ext>
              </a:extLst>
            </p:cNvPr>
            <p:cNvSpPr/>
            <p:nvPr/>
          </p:nvSpPr>
          <p:spPr>
            <a:xfrm>
              <a:off x="-3387320" y="2188068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0122ED3-B7C4-ED48-8861-51A8252D76C8}"/>
                </a:ext>
              </a:extLst>
            </p:cNvPr>
            <p:cNvSpPr/>
            <p:nvPr/>
          </p:nvSpPr>
          <p:spPr>
            <a:xfrm>
              <a:off x="-433640" y="2181515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843D17B-97D6-224D-A86D-2C7DD657FAE0}"/>
                </a:ext>
              </a:extLst>
            </p:cNvPr>
            <p:cNvSpPr/>
            <p:nvPr/>
          </p:nvSpPr>
          <p:spPr>
            <a:xfrm>
              <a:off x="2451590" y="2166311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E175113-FC40-DE42-85E3-BB7E3933F4C6}"/>
                </a:ext>
              </a:extLst>
            </p:cNvPr>
            <p:cNvSpPr/>
            <p:nvPr/>
          </p:nvSpPr>
          <p:spPr>
            <a:xfrm>
              <a:off x="5419912" y="2194439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31499BE-692C-2145-A0C9-6959C3E9EB28}"/>
                </a:ext>
              </a:extLst>
            </p:cNvPr>
            <p:cNvSpPr/>
            <p:nvPr/>
          </p:nvSpPr>
          <p:spPr>
            <a:xfrm>
              <a:off x="8409226" y="2188067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843C467-30DC-A34D-83DC-B1455C55B8C9}"/>
                </a:ext>
              </a:extLst>
            </p:cNvPr>
            <p:cNvSpPr/>
            <p:nvPr/>
          </p:nvSpPr>
          <p:spPr>
            <a:xfrm>
              <a:off x="11365614" y="2190443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7691768-C273-9949-B252-6F0DC817CA0F}"/>
                </a:ext>
              </a:extLst>
            </p:cNvPr>
            <p:cNvSpPr/>
            <p:nvPr/>
          </p:nvSpPr>
          <p:spPr>
            <a:xfrm>
              <a:off x="14416177" y="2199615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52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F98D75A-1697-BB4C-87D0-EA3BAED2CF5E}"/>
              </a:ext>
            </a:extLst>
          </p:cNvPr>
          <p:cNvGrpSpPr/>
          <p:nvPr/>
        </p:nvGrpSpPr>
        <p:grpSpPr>
          <a:xfrm>
            <a:off x="1159709" y="983329"/>
            <a:ext cx="6126951" cy="4396945"/>
            <a:chOff x="1159709" y="983329"/>
            <a:chExt cx="6126951" cy="439694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AF417EA-983D-A74B-9D6E-F02FD0C059AA}"/>
                </a:ext>
              </a:extLst>
            </p:cNvPr>
            <p:cNvSpPr/>
            <p:nvPr/>
          </p:nvSpPr>
          <p:spPr>
            <a:xfrm>
              <a:off x="1159709" y="983329"/>
              <a:ext cx="6120000" cy="684000"/>
            </a:xfrm>
            <a:prstGeom prst="rect">
              <a:avLst/>
            </a:prstGeom>
            <a:solidFill>
              <a:srgbClr val="D8D9E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5E6280"/>
                  </a:solidFill>
                  <a:latin typeface="Helvetica" pitchFamily="2" charset="0"/>
                </a:rPr>
                <a:t>EnOS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IoT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Hub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7B43E50-573B-CC43-9556-09498ED3DD5B}"/>
                </a:ext>
              </a:extLst>
            </p:cNvPr>
            <p:cNvSpPr/>
            <p:nvPr/>
          </p:nvSpPr>
          <p:spPr>
            <a:xfrm>
              <a:off x="1159709" y="2285695"/>
              <a:ext cx="6120000" cy="568731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Edge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484AC35-CBA1-5E47-B467-697959FF86C6}"/>
                </a:ext>
              </a:extLst>
            </p:cNvPr>
            <p:cNvSpPr/>
            <p:nvPr/>
          </p:nvSpPr>
          <p:spPr>
            <a:xfrm>
              <a:off x="2363133" y="3242668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1761F77-404F-1745-B0EC-E3939708DBF5}"/>
                </a:ext>
              </a:extLst>
            </p:cNvPr>
            <p:cNvSpPr/>
            <p:nvPr/>
          </p:nvSpPr>
          <p:spPr>
            <a:xfrm>
              <a:off x="1166660" y="3980975"/>
              <a:ext cx="6120000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E49AF51-4B9E-CE45-BA08-368879B31FB5}"/>
                </a:ext>
              </a:extLst>
            </p:cNvPr>
            <p:cNvSpPr/>
            <p:nvPr/>
          </p:nvSpPr>
          <p:spPr>
            <a:xfrm>
              <a:off x="1301624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758FD2E-5030-4641-8D13-48F623A70308}"/>
                </a:ext>
              </a:extLst>
            </p:cNvPr>
            <p:cNvSpPr/>
            <p:nvPr/>
          </p:nvSpPr>
          <p:spPr>
            <a:xfrm>
              <a:off x="2806618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1E587BA-946A-184D-A827-49EDC8878A5C}"/>
                </a:ext>
              </a:extLst>
            </p:cNvPr>
            <p:cNvSpPr/>
            <p:nvPr/>
          </p:nvSpPr>
          <p:spPr>
            <a:xfrm>
              <a:off x="4308159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8F2599D-C029-5649-82F9-38C6532CC3F1}"/>
                </a:ext>
              </a:extLst>
            </p:cNvPr>
            <p:cNvSpPr/>
            <p:nvPr/>
          </p:nvSpPr>
          <p:spPr>
            <a:xfrm>
              <a:off x="5816606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23BED644-000D-4B44-A230-F1A35F333BB3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73" y="1667329"/>
              <a:ext cx="0" cy="61836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92252E2B-9DF4-C948-82B7-1E5F2B6852EB}"/>
                </a:ext>
              </a:extLst>
            </p:cNvPr>
            <p:cNvCxnSpPr>
              <a:cxnSpLocks/>
              <a:stCxn id="45" idx="2"/>
              <a:endCxn id="47" idx="0"/>
            </p:cNvCxnSpPr>
            <p:nvPr/>
          </p:nvCxnSpPr>
          <p:spPr>
            <a:xfrm>
              <a:off x="4219709" y="1667329"/>
              <a:ext cx="0" cy="61836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7A3030DA-A792-9848-8AB9-E37F9C184F52}"/>
                </a:ext>
              </a:extLst>
            </p:cNvPr>
            <p:cNvCxnSpPr>
              <a:cxnSpLocks/>
            </p:cNvCxnSpPr>
            <p:nvPr/>
          </p:nvCxnSpPr>
          <p:spPr>
            <a:xfrm>
              <a:off x="6053918" y="1667331"/>
              <a:ext cx="0" cy="618364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CF21D672-C4D4-974F-BDF2-748E72DFC7B0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2939133" y="2854427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FB3C23F1-B8AA-F04D-AD60-02646438F47C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2939133" y="3721706"/>
              <a:ext cx="0" cy="259269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1F4ED060-D03E-F243-82F3-468EFAB75B0B}"/>
                </a:ext>
              </a:extLst>
            </p:cNvPr>
            <p:cNvSpPr txBox="1"/>
            <p:nvPr/>
          </p:nvSpPr>
          <p:spPr>
            <a:xfrm>
              <a:off x="1441029" y="4635540"/>
              <a:ext cx="1082348" cy="317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 smtClean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风力发电机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42">
              <a:extLst>
                <a:ext uri="{FF2B5EF4-FFF2-40B4-BE49-F238E27FC236}">
                  <a16:creationId xmlns:a16="http://schemas.microsoft.com/office/drawing/2014/main" id="{1F5BD39A-4C8D-C641-88B2-D45CB65E09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2378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BCBD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F4B54D7-D397-4C41-B7CC-798817226C6D}"/>
                </a:ext>
              </a:extLst>
            </p:cNvPr>
            <p:cNvSpPr txBox="1"/>
            <p:nvPr/>
          </p:nvSpPr>
          <p:spPr>
            <a:xfrm>
              <a:off x="2931953" y="4635540"/>
              <a:ext cx="1082348" cy="317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风力发电机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42">
              <a:extLst>
                <a:ext uri="{FF2B5EF4-FFF2-40B4-BE49-F238E27FC236}">
                  <a16:creationId xmlns:a16="http://schemas.microsoft.com/office/drawing/2014/main" id="{7CB72E9C-691B-F745-B353-3E33236346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3303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BCBD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FE83A68C-D1D7-C240-BF5D-DFA24D0457B9}"/>
                </a:ext>
              </a:extLst>
            </p:cNvPr>
            <p:cNvSpPr txBox="1"/>
            <p:nvPr/>
          </p:nvSpPr>
          <p:spPr>
            <a:xfrm>
              <a:off x="4501688" y="4635540"/>
              <a:ext cx="1082348" cy="317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风力发电机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C41078A8-B6DD-9148-886C-4449F02243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3038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BCBD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2A1E98F-D38D-984D-8E80-B7B1BAF69E95}"/>
                </a:ext>
              </a:extLst>
            </p:cNvPr>
            <p:cNvSpPr txBox="1"/>
            <p:nvPr/>
          </p:nvSpPr>
          <p:spPr>
            <a:xfrm>
              <a:off x="6013309" y="4635540"/>
              <a:ext cx="1082348" cy="317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风力发电机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1C3BFA4C-82E4-8B49-BEBE-3DF679D700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4659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BCBD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BFC35A6-2D95-7F44-91A0-28408428BFF8}"/>
                </a:ext>
              </a:extLst>
            </p:cNvPr>
            <p:cNvSpPr/>
            <p:nvPr/>
          </p:nvSpPr>
          <p:spPr>
            <a:xfrm>
              <a:off x="4991648" y="3241315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AD8AE111-5DD3-6343-A817-BD46B8D1E9BD}"/>
                </a:ext>
              </a:extLst>
            </p:cNvPr>
            <p:cNvCxnSpPr>
              <a:cxnSpLocks/>
              <a:endCxn id="89" idx="0"/>
            </p:cNvCxnSpPr>
            <p:nvPr/>
          </p:nvCxnSpPr>
          <p:spPr>
            <a:xfrm>
              <a:off x="5567648" y="2853074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95011FCC-3E4C-E441-88DB-17ED06225DC2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5567648" y="3720353"/>
              <a:ext cx="0" cy="259269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02A88F78-3F74-BC4A-8969-EF03982F4114}"/>
              </a:ext>
            </a:extLst>
          </p:cNvPr>
          <p:cNvGrpSpPr/>
          <p:nvPr/>
        </p:nvGrpSpPr>
        <p:grpSpPr>
          <a:xfrm>
            <a:off x="-1620091" y="1214537"/>
            <a:ext cx="16752639" cy="3555352"/>
            <a:chOff x="-1620091" y="1214537"/>
            <a:chExt cx="16752639" cy="355535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BF1D44C-EEDD-7D41-9288-2B1A88112353}"/>
                </a:ext>
              </a:extLst>
            </p:cNvPr>
            <p:cNvSpPr/>
            <p:nvPr/>
          </p:nvSpPr>
          <p:spPr>
            <a:xfrm>
              <a:off x="-1620091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8EFECE0-8573-AE49-BF35-BC9FD4BA5010}"/>
                </a:ext>
              </a:extLst>
            </p:cNvPr>
            <p:cNvSpPr/>
            <p:nvPr/>
          </p:nvSpPr>
          <p:spPr>
            <a:xfrm>
              <a:off x="1323148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94BBE5-8FEA-CF42-825C-68D7DB317C03}"/>
                </a:ext>
              </a:extLst>
            </p:cNvPr>
            <p:cNvSpPr txBox="1"/>
            <p:nvPr/>
          </p:nvSpPr>
          <p:spPr>
            <a:xfrm>
              <a:off x="1581779" y="280028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子设备</a:t>
              </a:r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B2726AC-E719-984A-A18C-FC06CED1B356}"/>
                </a:ext>
              </a:extLst>
            </p:cNvPr>
            <p:cNvCxnSpPr>
              <a:cxnSpLocks/>
            </p:cNvCxnSpPr>
            <p:nvPr/>
          </p:nvCxnSpPr>
          <p:spPr>
            <a:xfrm>
              <a:off x="639445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D8E6944-A6B6-7D4F-993E-3D37D138F997}"/>
                </a:ext>
              </a:extLst>
            </p:cNvPr>
            <p:cNvSpPr txBox="1"/>
            <p:nvPr/>
          </p:nvSpPr>
          <p:spPr>
            <a:xfrm>
              <a:off x="-1529891" y="2783489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数据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3D643D2-0CE4-444C-9784-427884732760}"/>
                </a:ext>
              </a:extLst>
            </p:cNvPr>
            <p:cNvSpPr txBox="1"/>
            <p:nvPr/>
          </p:nvSpPr>
          <p:spPr>
            <a:xfrm>
              <a:off x="583697" y="26449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传输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F3C22C3-C59B-9E43-951B-9786C870F471}"/>
                </a:ext>
              </a:extLst>
            </p:cNvPr>
            <p:cNvSpPr txBox="1"/>
            <p:nvPr/>
          </p:nvSpPr>
          <p:spPr>
            <a:xfrm>
              <a:off x="1405342" y="3079758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子设备无需烧录任何内容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467B16A-44F6-5A42-A04D-2DB9522AE304}"/>
                </a:ext>
              </a:extLst>
            </p:cNvPr>
            <p:cNvSpPr/>
            <p:nvPr/>
          </p:nvSpPr>
          <p:spPr>
            <a:xfrm>
              <a:off x="4266387" y="121490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BF3E3FE-D88D-DF40-AF33-65DAD5E33505}"/>
                </a:ext>
              </a:extLst>
            </p:cNvPr>
            <p:cNvSpPr txBox="1"/>
            <p:nvPr/>
          </p:nvSpPr>
          <p:spPr>
            <a:xfrm>
              <a:off x="4845767" y="1472406"/>
              <a:ext cx="883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网关</a:t>
              </a:r>
              <a:endParaRPr kumimoji="1" lang="en-US" altLang="zh-CN" sz="1400" dirty="0">
                <a:solidFill>
                  <a:srgbClr val="737794"/>
                </a:solidFill>
                <a:latin typeface="Helvetica" pitchFamily="2" charset="0"/>
              </a:endParaRPr>
            </a:p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IoT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edge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032538D-5299-B44F-B9AE-9A348E50D664}"/>
                </a:ext>
              </a:extLst>
            </p:cNvPr>
            <p:cNvSpPr/>
            <p:nvPr/>
          </p:nvSpPr>
          <p:spPr>
            <a:xfrm>
              <a:off x="4266387" y="37153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66D2E31-7125-E649-9976-65B960F2E573}"/>
                </a:ext>
              </a:extLst>
            </p:cNvPr>
            <p:cNvSpPr txBox="1"/>
            <p:nvPr/>
          </p:nvSpPr>
          <p:spPr>
            <a:xfrm>
              <a:off x="4659909" y="3957772"/>
              <a:ext cx="1254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网关</a:t>
              </a:r>
              <a:endParaRPr kumimoji="1" lang="en-US" altLang="zh-CN" sz="1400" dirty="0">
                <a:solidFill>
                  <a:srgbClr val="737794"/>
                </a:solidFill>
                <a:latin typeface="Helvetica" pitchFamily="2" charset="0"/>
              </a:endParaRPr>
            </a:p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Edge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logger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cxnSp>
          <p:nvCxnSpPr>
            <p:cNvPr id="20" name="肘形连接符 19">
              <a:extLst>
                <a:ext uri="{FF2B5EF4-FFF2-40B4-BE49-F238E27FC236}">
                  <a16:creationId xmlns:a16="http://schemas.microsoft.com/office/drawing/2014/main" id="{989AA595-37EF-5B4F-A197-9F4547934F59}"/>
                </a:ext>
              </a:extLst>
            </p:cNvPr>
            <p:cNvCxnSpPr>
              <a:stCxn id="6" idx="2"/>
              <a:endCxn id="17" idx="1"/>
            </p:cNvCxnSpPr>
            <p:nvPr/>
          </p:nvCxnSpPr>
          <p:spPr>
            <a:xfrm rot="16200000" flipH="1">
              <a:off x="2884061" y="310338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>
              <a:extLst>
                <a:ext uri="{FF2B5EF4-FFF2-40B4-BE49-F238E27FC236}">
                  <a16:creationId xmlns:a16="http://schemas.microsoft.com/office/drawing/2014/main" id="{4163D847-8BF1-BF4A-B97F-4D44A8FD467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84060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F7179DE-72E2-BC42-B0C3-3264D2638C7A}"/>
                </a:ext>
              </a:extLst>
            </p:cNvPr>
            <p:cNvSpPr txBox="1"/>
            <p:nvPr/>
          </p:nvSpPr>
          <p:spPr>
            <a:xfrm>
              <a:off x="1912629" y="1214537"/>
              <a:ext cx="2087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Product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开启动态注册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Edge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烧录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SA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A3C4F0E-CC9C-764B-B13E-40F70EE1AA25}"/>
                </a:ext>
              </a:extLst>
            </p:cNvPr>
            <p:cNvSpPr txBox="1"/>
            <p:nvPr/>
          </p:nvSpPr>
          <p:spPr>
            <a:xfrm>
              <a:off x="2149316" y="4266088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子设备已在平台预注册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CB49FDD-1299-BA47-BC24-87D7F2D9816A}"/>
                </a:ext>
              </a:extLst>
            </p:cNvPr>
            <p:cNvSpPr/>
            <p:nvPr/>
          </p:nvSpPr>
          <p:spPr>
            <a:xfrm>
              <a:off x="7209626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5E3BCDD-133A-534B-8D7A-5668AD08AE95}"/>
                </a:ext>
              </a:extLst>
            </p:cNvPr>
            <p:cNvSpPr txBox="1"/>
            <p:nvPr/>
          </p:nvSpPr>
          <p:spPr>
            <a:xfrm>
              <a:off x="7559866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添加拓扑关系</a:t>
              </a:r>
            </a:p>
          </p:txBody>
        </p:sp>
        <p:cxnSp>
          <p:nvCxnSpPr>
            <p:cNvPr id="27" name="肘形连接符 26">
              <a:extLst>
                <a:ext uri="{FF2B5EF4-FFF2-40B4-BE49-F238E27FC236}">
                  <a16:creationId xmlns:a16="http://schemas.microsoft.com/office/drawing/2014/main" id="{48793944-05E2-D045-9E6F-0FFA36D41A3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19945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>
              <a:extLst>
                <a:ext uri="{FF2B5EF4-FFF2-40B4-BE49-F238E27FC236}">
                  <a16:creationId xmlns:a16="http://schemas.microsoft.com/office/drawing/2014/main" id="{BFD6A25D-0F92-3047-8AE0-9679BD3C6D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14539" y="310338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E7DC86D-9065-984E-B276-DB3A6244A688}"/>
                </a:ext>
              </a:extLst>
            </p:cNvPr>
            <p:cNvSpPr/>
            <p:nvPr/>
          </p:nvSpPr>
          <p:spPr>
            <a:xfrm>
              <a:off x="10150174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09BF7FA-E432-3F48-9E8B-2C4175C8158D}"/>
                </a:ext>
              </a:extLst>
            </p:cNvPr>
            <p:cNvSpPr txBox="1"/>
            <p:nvPr/>
          </p:nvSpPr>
          <p:spPr>
            <a:xfrm>
              <a:off x="10500414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设备上线</a:t>
              </a: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273113E4-6D86-0447-8A1F-21BF90BDFB3E}"/>
                </a:ext>
              </a:extLst>
            </p:cNvPr>
            <p:cNvCxnSpPr>
              <a:cxnSpLocks/>
            </p:cNvCxnSpPr>
            <p:nvPr/>
          </p:nvCxnSpPr>
          <p:spPr>
            <a:xfrm>
              <a:off x="9451957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DA02923-AEC8-7344-9574-5D9EEB34BA41}"/>
                </a:ext>
              </a:extLst>
            </p:cNvPr>
            <p:cNvSpPr/>
            <p:nvPr/>
          </p:nvSpPr>
          <p:spPr>
            <a:xfrm>
              <a:off x="13090722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ABD66C2-2BE4-0449-ACE8-300EFF02530B}"/>
                </a:ext>
              </a:extLst>
            </p:cNvPr>
            <p:cNvSpPr txBox="1"/>
            <p:nvPr/>
          </p:nvSpPr>
          <p:spPr>
            <a:xfrm>
              <a:off x="13440962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上报数据</a:t>
              </a:r>
            </a:p>
          </p:txBody>
        </p: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A2B3DC0D-5350-1146-95F7-418DF6277015}"/>
                </a:ext>
              </a:extLst>
            </p:cNvPr>
            <p:cNvCxnSpPr>
              <a:cxnSpLocks/>
            </p:cNvCxnSpPr>
            <p:nvPr/>
          </p:nvCxnSpPr>
          <p:spPr>
            <a:xfrm>
              <a:off x="12392505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6701EE5-0BC9-2642-B5C8-69A92933EDCD}"/>
                </a:ext>
              </a:extLst>
            </p:cNvPr>
            <p:cNvSpPr txBox="1"/>
            <p:nvPr/>
          </p:nvSpPr>
          <p:spPr>
            <a:xfrm>
              <a:off x="6479945" y="1398773"/>
              <a:ext cx="25619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网关已提前拿到子设备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Product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信息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F229FE4-1F21-194D-AEC1-C736BD731E19}"/>
                </a:ext>
              </a:extLst>
            </p:cNvPr>
            <p:cNvSpPr txBox="1"/>
            <p:nvPr/>
          </p:nvSpPr>
          <p:spPr>
            <a:xfrm>
              <a:off x="6565549" y="3757717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网关已提前拿到子设备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三元组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9882ECA-2A1C-9443-8989-2A348CE133CD}"/>
                </a:ext>
              </a:extLst>
            </p:cNvPr>
            <p:cNvSpPr txBox="1"/>
            <p:nvPr/>
          </p:nvSpPr>
          <p:spPr>
            <a:xfrm>
              <a:off x="6484892" y="1785974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使用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http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接口动态注册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AEA4F0A-B342-A946-93E6-D918C5AA8299}"/>
                </a:ext>
              </a:extLst>
            </p:cNvPr>
            <p:cNvSpPr txBox="1"/>
            <p:nvPr/>
          </p:nvSpPr>
          <p:spPr>
            <a:xfrm>
              <a:off x="6565549" y="430822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子设备经由网关代理上线，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上线前会添加拓扑结构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1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D88A1D47-2A6C-E44F-8BAC-0664C98ECD6C}"/>
              </a:ext>
            </a:extLst>
          </p:cNvPr>
          <p:cNvGrpSpPr/>
          <p:nvPr/>
        </p:nvGrpSpPr>
        <p:grpSpPr>
          <a:xfrm>
            <a:off x="-1620091" y="1214901"/>
            <a:ext cx="16752639" cy="3554988"/>
            <a:chOff x="-1620091" y="1214901"/>
            <a:chExt cx="16752639" cy="355498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06F07E7-1BF5-A946-BFFE-A93E4FD3D926}"/>
                </a:ext>
              </a:extLst>
            </p:cNvPr>
            <p:cNvSpPr/>
            <p:nvPr/>
          </p:nvSpPr>
          <p:spPr>
            <a:xfrm>
              <a:off x="-1620091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5171BA-B226-8648-A6A4-D3E51AA3C96E}"/>
                </a:ext>
              </a:extLst>
            </p:cNvPr>
            <p:cNvSpPr/>
            <p:nvPr/>
          </p:nvSpPr>
          <p:spPr>
            <a:xfrm>
              <a:off x="1323148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637BA5B-C8DD-EB46-80E5-DA825547D731}"/>
                </a:ext>
              </a:extLst>
            </p:cNvPr>
            <p:cNvSpPr txBox="1"/>
            <p:nvPr/>
          </p:nvSpPr>
          <p:spPr>
            <a:xfrm>
              <a:off x="1581779" y="280028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子设备</a:t>
              </a: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AAC1384E-5D26-EA45-BCBD-13F6311AA836}"/>
                </a:ext>
              </a:extLst>
            </p:cNvPr>
            <p:cNvCxnSpPr>
              <a:cxnSpLocks/>
            </p:cNvCxnSpPr>
            <p:nvPr/>
          </p:nvCxnSpPr>
          <p:spPr>
            <a:xfrm>
              <a:off x="639445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77E901F-8F5A-3B4D-8D0F-0E6C8E267FE5}"/>
                </a:ext>
              </a:extLst>
            </p:cNvPr>
            <p:cNvSpPr txBox="1"/>
            <p:nvPr/>
          </p:nvSpPr>
          <p:spPr>
            <a:xfrm>
              <a:off x="-1529891" y="2783489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数据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E29841B-54BB-8743-999A-6D85CF52921A}"/>
                </a:ext>
              </a:extLst>
            </p:cNvPr>
            <p:cNvSpPr txBox="1"/>
            <p:nvPr/>
          </p:nvSpPr>
          <p:spPr>
            <a:xfrm>
              <a:off x="583697" y="26449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传输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AFBEEBA-8DFE-5240-8376-14E4029185A5}"/>
                </a:ext>
              </a:extLst>
            </p:cNvPr>
            <p:cNvSpPr txBox="1"/>
            <p:nvPr/>
          </p:nvSpPr>
          <p:spPr>
            <a:xfrm>
              <a:off x="1405342" y="3079758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子设备无需烧录任何内容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637B7C5-64A5-274B-8067-5479D050439E}"/>
                </a:ext>
              </a:extLst>
            </p:cNvPr>
            <p:cNvSpPr/>
            <p:nvPr/>
          </p:nvSpPr>
          <p:spPr>
            <a:xfrm>
              <a:off x="4266387" y="121490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AC7E7E7-641E-574A-A509-DAAB85C0D58A}"/>
                </a:ext>
              </a:extLst>
            </p:cNvPr>
            <p:cNvSpPr txBox="1"/>
            <p:nvPr/>
          </p:nvSpPr>
          <p:spPr>
            <a:xfrm>
              <a:off x="4845767" y="1472406"/>
              <a:ext cx="883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网关</a:t>
              </a:r>
              <a:endParaRPr kumimoji="1" lang="en-US" altLang="zh-CN" sz="1400" dirty="0">
                <a:solidFill>
                  <a:srgbClr val="737794"/>
                </a:solidFill>
                <a:latin typeface="Helvetica" pitchFamily="2" charset="0"/>
              </a:endParaRPr>
            </a:p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Edge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802AE65-7A13-6B4D-86CB-19A57B9B90D6}"/>
                </a:ext>
              </a:extLst>
            </p:cNvPr>
            <p:cNvSpPr/>
            <p:nvPr/>
          </p:nvSpPr>
          <p:spPr>
            <a:xfrm>
              <a:off x="4266387" y="37153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0D75CEC-9E01-E54C-9CAE-B2EE7E300EEB}"/>
                </a:ext>
              </a:extLst>
            </p:cNvPr>
            <p:cNvSpPr txBox="1"/>
            <p:nvPr/>
          </p:nvSpPr>
          <p:spPr>
            <a:xfrm>
              <a:off x="4659909" y="3957772"/>
              <a:ext cx="1254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网关</a:t>
              </a:r>
              <a:endParaRPr kumimoji="1" lang="en-US" altLang="zh-CN" sz="1400" dirty="0">
                <a:solidFill>
                  <a:srgbClr val="737794"/>
                </a:solidFill>
                <a:latin typeface="Helvetica" pitchFamily="2" charset="0"/>
              </a:endParaRPr>
            </a:p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Edge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</a:p>
          </p:txBody>
        </p:sp>
        <p:cxnSp>
          <p:nvCxnSpPr>
            <p:cNvPr id="17" name="肘形连接符 16">
              <a:extLst>
                <a:ext uri="{FF2B5EF4-FFF2-40B4-BE49-F238E27FC236}">
                  <a16:creationId xmlns:a16="http://schemas.microsoft.com/office/drawing/2014/main" id="{BAC338D6-BF56-454D-BB33-164A9793E830}"/>
                </a:ext>
              </a:extLst>
            </p:cNvPr>
            <p:cNvCxnSpPr>
              <a:stCxn id="7" idx="2"/>
              <a:endCxn id="15" idx="1"/>
            </p:cNvCxnSpPr>
            <p:nvPr/>
          </p:nvCxnSpPr>
          <p:spPr>
            <a:xfrm rot="16200000" flipH="1">
              <a:off x="2884061" y="310338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>
              <a:extLst>
                <a:ext uri="{FF2B5EF4-FFF2-40B4-BE49-F238E27FC236}">
                  <a16:creationId xmlns:a16="http://schemas.microsoft.com/office/drawing/2014/main" id="{FF7921ED-69D7-B24D-96C2-38E219EDC59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84060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5D0924C-2285-BF42-B9FA-D6B951B9E9CD}"/>
                </a:ext>
              </a:extLst>
            </p:cNvPr>
            <p:cNvSpPr txBox="1"/>
            <p:nvPr/>
          </p:nvSpPr>
          <p:spPr>
            <a:xfrm>
              <a:off x="2287955" y="1380507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子设备未在云端注册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85B4F6F-474F-FA44-A126-CDBAD2FE5C61}"/>
                </a:ext>
              </a:extLst>
            </p:cNvPr>
            <p:cNvSpPr txBox="1"/>
            <p:nvPr/>
          </p:nvSpPr>
          <p:spPr>
            <a:xfrm>
              <a:off x="2287955" y="4250846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子设备已在云端注册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AADB4FD-5F59-C24C-A283-4800B6A36296}"/>
                </a:ext>
              </a:extLst>
            </p:cNvPr>
            <p:cNvSpPr/>
            <p:nvPr/>
          </p:nvSpPr>
          <p:spPr>
            <a:xfrm>
              <a:off x="7209626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78A7E70-61D5-9E46-8F17-FFE5D36EE190}"/>
                </a:ext>
              </a:extLst>
            </p:cNvPr>
            <p:cNvSpPr txBox="1"/>
            <p:nvPr/>
          </p:nvSpPr>
          <p:spPr>
            <a:xfrm>
              <a:off x="7559866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添加拓扑关系</a:t>
              </a:r>
            </a:p>
          </p:txBody>
        </p:sp>
        <p:cxnSp>
          <p:nvCxnSpPr>
            <p:cNvPr id="23" name="肘形连接符 22">
              <a:extLst>
                <a:ext uri="{FF2B5EF4-FFF2-40B4-BE49-F238E27FC236}">
                  <a16:creationId xmlns:a16="http://schemas.microsoft.com/office/drawing/2014/main" id="{9F8FBEEE-5DB2-114D-AD6B-E61492FAAAF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19945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>
              <a:extLst>
                <a:ext uri="{FF2B5EF4-FFF2-40B4-BE49-F238E27FC236}">
                  <a16:creationId xmlns:a16="http://schemas.microsoft.com/office/drawing/2014/main" id="{047C2779-B62C-EE4D-9187-B9A2B9407E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14539" y="310338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88823B9-00D7-304C-A8D8-DC721DE2852D}"/>
                </a:ext>
              </a:extLst>
            </p:cNvPr>
            <p:cNvSpPr/>
            <p:nvPr/>
          </p:nvSpPr>
          <p:spPr>
            <a:xfrm>
              <a:off x="10150174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A56BA85-98E3-BA41-9E0E-6FC995865881}"/>
                </a:ext>
              </a:extLst>
            </p:cNvPr>
            <p:cNvSpPr txBox="1"/>
            <p:nvPr/>
          </p:nvSpPr>
          <p:spPr>
            <a:xfrm>
              <a:off x="10500414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设备上线</a:t>
              </a:r>
            </a:p>
          </p:txBody>
        </p: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305F50B7-9617-B249-97FA-D143BDDA10C4}"/>
                </a:ext>
              </a:extLst>
            </p:cNvPr>
            <p:cNvCxnSpPr>
              <a:cxnSpLocks/>
            </p:cNvCxnSpPr>
            <p:nvPr/>
          </p:nvCxnSpPr>
          <p:spPr>
            <a:xfrm>
              <a:off x="9451957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39C99F8-EFD4-9048-85C7-94A13240B660}"/>
                </a:ext>
              </a:extLst>
            </p:cNvPr>
            <p:cNvSpPr/>
            <p:nvPr/>
          </p:nvSpPr>
          <p:spPr>
            <a:xfrm>
              <a:off x="13090722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F2A6F2A-A769-5F4E-A116-0AD71A31F4B3}"/>
                </a:ext>
              </a:extLst>
            </p:cNvPr>
            <p:cNvSpPr txBox="1"/>
            <p:nvPr/>
          </p:nvSpPr>
          <p:spPr>
            <a:xfrm>
              <a:off x="13440962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上报数据</a:t>
              </a:r>
            </a:p>
          </p:txBody>
        </p: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F46E6695-4C0B-0649-8B8E-DBCBCAD983E0}"/>
                </a:ext>
              </a:extLst>
            </p:cNvPr>
            <p:cNvCxnSpPr>
              <a:cxnSpLocks/>
            </p:cNvCxnSpPr>
            <p:nvPr/>
          </p:nvCxnSpPr>
          <p:spPr>
            <a:xfrm>
              <a:off x="12392505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618B4CE-4D1A-EA4A-9EED-3056A2FC707C}"/>
                </a:ext>
              </a:extLst>
            </p:cNvPr>
            <p:cNvSpPr txBox="1"/>
            <p:nvPr/>
          </p:nvSpPr>
          <p:spPr>
            <a:xfrm>
              <a:off x="6462724" y="1221395"/>
              <a:ext cx="24384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使用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restful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接口动态注册子设备，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接口返回子设备三元组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40327EC-0A5E-3D44-9AFD-A06C252FD733}"/>
                </a:ext>
              </a:extLst>
            </p:cNvPr>
            <p:cNvSpPr txBox="1"/>
            <p:nvPr/>
          </p:nvSpPr>
          <p:spPr>
            <a:xfrm>
              <a:off x="6565548" y="3931382"/>
              <a:ext cx="18774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网关烧录子设备三元组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26A7061-A2D7-9846-9A3F-5ED3ACBA1926}"/>
                </a:ext>
              </a:extLst>
            </p:cNvPr>
            <p:cNvSpPr txBox="1"/>
            <p:nvPr/>
          </p:nvSpPr>
          <p:spPr>
            <a:xfrm>
              <a:off x="6565549" y="4308224"/>
              <a:ext cx="1877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子设备由网关代理上线，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上报子设备三元组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BE48421-41A8-2A49-A804-5DAD7FA24E69}"/>
                </a:ext>
              </a:extLst>
            </p:cNvPr>
            <p:cNvSpPr/>
            <p:nvPr/>
          </p:nvSpPr>
          <p:spPr>
            <a:xfrm>
              <a:off x="2344060" y="1670633"/>
              <a:ext cx="14574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Edge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烧录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SA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、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edge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 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productkey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、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productkey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3F1E5CF-94F3-F748-990C-B27027C31DC7}"/>
                </a:ext>
              </a:extLst>
            </p:cNvPr>
            <p:cNvSpPr txBox="1"/>
            <p:nvPr/>
          </p:nvSpPr>
          <p:spPr>
            <a:xfrm>
              <a:off x="6422789" y="1700731"/>
              <a:ext cx="1877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子设备由网关代理上线，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上报子设备三元组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</p:grpSp>
      <p:pic>
        <p:nvPicPr>
          <p:cNvPr id="33" name="图形 32">
            <a:extLst>
              <a:ext uri="{FF2B5EF4-FFF2-40B4-BE49-F238E27FC236}">
                <a16:creationId xmlns:a16="http://schemas.microsoft.com/office/drawing/2014/main" id="{6360128A-B859-8B41-98B2-9C9B63DC0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17612" y="1391097"/>
            <a:ext cx="300579" cy="273742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C9D8EB82-834E-6245-ABBC-D1E84B3C88E2}"/>
              </a:ext>
            </a:extLst>
          </p:cNvPr>
          <p:cNvSpPr txBox="1"/>
          <p:nvPr/>
        </p:nvSpPr>
        <p:spPr>
          <a:xfrm>
            <a:off x="1863452" y="1380507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1.1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39" name="图形 38">
            <a:extLst>
              <a:ext uri="{FF2B5EF4-FFF2-40B4-BE49-F238E27FC236}">
                <a16:creationId xmlns:a16="http://schemas.microsoft.com/office/drawing/2014/main" id="{B5039B09-FEF2-C24B-B356-452067DB2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17612" y="4277759"/>
            <a:ext cx="300579" cy="273742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4BF7447A-263E-7B49-8474-104CF5918A01}"/>
              </a:ext>
            </a:extLst>
          </p:cNvPr>
          <p:cNvSpPr txBox="1"/>
          <p:nvPr/>
        </p:nvSpPr>
        <p:spPr>
          <a:xfrm>
            <a:off x="1863452" y="4267169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1.2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64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6F80D972-1AE9-5049-ABA2-31A7A25BA473}"/>
              </a:ext>
            </a:extLst>
          </p:cNvPr>
          <p:cNvGrpSpPr/>
          <p:nvPr/>
        </p:nvGrpSpPr>
        <p:grpSpPr>
          <a:xfrm>
            <a:off x="-1620091" y="1214901"/>
            <a:ext cx="13812091" cy="3244666"/>
            <a:chOff x="-1620091" y="1214901"/>
            <a:chExt cx="13812091" cy="32446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37E1A41-D2FB-724A-8D7F-4EF73D78D2E0}"/>
                </a:ext>
              </a:extLst>
            </p:cNvPr>
            <p:cNvSpPr/>
            <p:nvPr/>
          </p:nvSpPr>
          <p:spPr>
            <a:xfrm>
              <a:off x="-1620091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B1EBC1E-255E-8444-890A-77589BFBDDCA}"/>
                </a:ext>
              </a:extLst>
            </p:cNvPr>
            <p:cNvSpPr/>
            <p:nvPr/>
          </p:nvSpPr>
          <p:spPr>
            <a:xfrm>
              <a:off x="1323148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79FCB00-3A0F-0D49-8695-7B972B157509}"/>
                </a:ext>
              </a:extLst>
            </p:cNvPr>
            <p:cNvSpPr txBox="1"/>
            <p:nvPr/>
          </p:nvSpPr>
          <p:spPr>
            <a:xfrm>
              <a:off x="1581779" y="280028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直连设备</a:t>
              </a: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CF0AD1CB-71FB-5D4B-98FF-E820ABB7A4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445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A28A504-893A-8241-9F24-68CFD558D94E}"/>
                </a:ext>
              </a:extLst>
            </p:cNvPr>
            <p:cNvSpPr txBox="1"/>
            <p:nvPr/>
          </p:nvSpPr>
          <p:spPr>
            <a:xfrm>
              <a:off x="-1529891" y="2783489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数据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5AD27A0-C503-5B48-818A-3D57BFA261C3}"/>
                </a:ext>
              </a:extLst>
            </p:cNvPr>
            <p:cNvSpPr txBox="1"/>
            <p:nvPr/>
          </p:nvSpPr>
          <p:spPr>
            <a:xfrm>
              <a:off x="583697" y="26449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传输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6646B37-150C-6848-B7DB-3CB4BD61FEB1}"/>
                </a:ext>
              </a:extLst>
            </p:cNvPr>
            <p:cNvSpPr txBox="1"/>
            <p:nvPr/>
          </p:nvSpPr>
          <p:spPr>
            <a:xfrm>
              <a:off x="1293932" y="3121951"/>
              <a:ext cx="21002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子设备需要烧录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Product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信息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CF0A4AA-624F-0749-AB9C-FE4B97CC24B2}"/>
                </a:ext>
              </a:extLst>
            </p:cNvPr>
            <p:cNvSpPr/>
            <p:nvPr/>
          </p:nvSpPr>
          <p:spPr>
            <a:xfrm>
              <a:off x="4266387" y="121490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9B102D4-EDC8-2D4B-BF13-FCC8F6279691}"/>
                </a:ext>
              </a:extLst>
            </p:cNvPr>
            <p:cNvSpPr txBox="1"/>
            <p:nvPr/>
          </p:nvSpPr>
          <p:spPr>
            <a:xfrm>
              <a:off x="4651782" y="1565012"/>
              <a:ext cx="1462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设备动态注册</a:t>
              </a:r>
            </a:p>
          </p:txBody>
        </p:sp>
        <p:cxnSp>
          <p:nvCxnSpPr>
            <p:cNvPr id="18" name="肘形连接符 17">
              <a:extLst>
                <a:ext uri="{FF2B5EF4-FFF2-40B4-BE49-F238E27FC236}">
                  <a16:creationId xmlns:a16="http://schemas.microsoft.com/office/drawing/2014/main" id="{041BA1DA-C96C-C144-80FC-708458EF921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84060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A8A9D37-821E-834A-82C2-1775F4925AF5}"/>
                </a:ext>
              </a:extLst>
            </p:cNvPr>
            <p:cNvSpPr txBox="1"/>
            <p:nvPr/>
          </p:nvSpPr>
          <p:spPr>
            <a:xfrm>
              <a:off x="2247099" y="1398773"/>
              <a:ext cx="16257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Product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开启动态注册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E574A92-1CE6-0244-ADD2-155EE8AF8B73}"/>
                </a:ext>
              </a:extLst>
            </p:cNvPr>
            <p:cNvSpPr/>
            <p:nvPr/>
          </p:nvSpPr>
          <p:spPr>
            <a:xfrm>
              <a:off x="7209626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E53E0D0-3606-7D4B-9F3E-FE2F4AD65F5E}"/>
                </a:ext>
              </a:extLst>
            </p:cNvPr>
            <p:cNvSpPr txBox="1"/>
            <p:nvPr/>
          </p:nvSpPr>
          <p:spPr>
            <a:xfrm>
              <a:off x="7559866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设备上线</a:t>
              </a:r>
            </a:p>
          </p:txBody>
        </p:sp>
        <p:cxnSp>
          <p:nvCxnSpPr>
            <p:cNvPr id="23" name="肘形连接符 22">
              <a:extLst>
                <a:ext uri="{FF2B5EF4-FFF2-40B4-BE49-F238E27FC236}">
                  <a16:creationId xmlns:a16="http://schemas.microsoft.com/office/drawing/2014/main" id="{C8FB3705-0357-0D49-AD03-2B51BC1E1B5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19945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7AF7D2C-E721-F442-AFA2-75213CB18D33}"/>
                </a:ext>
              </a:extLst>
            </p:cNvPr>
            <p:cNvSpPr/>
            <p:nvPr/>
          </p:nvSpPr>
          <p:spPr>
            <a:xfrm>
              <a:off x="10150174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FA15C20-16E3-E54B-ADB4-C7D34FF2BC01}"/>
                </a:ext>
              </a:extLst>
            </p:cNvPr>
            <p:cNvSpPr txBox="1"/>
            <p:nvPr/>
          </p:nvSpPr>
          <p:spPr>
            <a:xfrm>
              <a:off x="10500414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上报数据</a:t>
              </a:r>
            </a:p>
          </p:txBody>
        </p: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43D2BBA0-A08A-E742-AE4C-8FD1584A50B5}"/>
                </a:ext>
              </a:extLst>
            </p:cNvPr>
            <p:cNvCxnSpPr>
              <a:cxnSpLocks/>
            </p:cNvCxnSpPr>
            <p:nvPr/>
          </p:nvCxnSpPr>
          <p:spPr>
            <a:xfrm>
              <a:off x="9451957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>
              <a:extLst>
                <a:ext uri="{FF2B5EF4-FFF2-40B4-BE49-F238E27FC236}">
                  <a16:creationId xmlns:a16="http://schemas.microsoft.com/office/drawing/2014/main" id="{EFD86EEA-C232-B247-BC42-6562224A452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260059" y="654661"/>
              <a:ext cx="36000" cy="5868000"/>
            </a:xfrm>
            <a:prstGeom prst="bentConnector3">
              <a:avLst>
                <a:gd name="adj1" fmla="val -1575281"/>
              </a:avLst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FC3CF68-77BC-4943-B722-8CD60AB6CACD}"/>
                </a:ext>
              </a:extLst>
            </p:cNvPr>
            <p:cNvSpPr txBox="1"/>
            <p:nvPr/>
          </p:nvSpPr>
          <p:spPr>
            <a:xfrm>
              <a:off x="4348581" y="3881555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云端已经预注册直连设备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98A7613-4209-B245-BC34-63F659F3B21C}"/>
                </a:ext>
              </a:extLst>
            </p:cNvPr>
            <p:cNvSpPr txBox="1"/>
            <p:nvPr/>
          </p:nvSpPr>
          <p:spPr>
            <a:xfrm>
              <a:off x="3751090" y="4182568"/>
              <a:ext cx="3049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上报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productkey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devicekey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devicesecret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254699B-D786-9F45-9B28-B0CDB5E52C02}"/>
                </a:ext>
              </a:extLst>
            </p:cNvPr>
            <p:cNvSpPr txBox="1"/>
            <p:nvPr/>
          </p:nvSpPr>
          <p:spPr>
            <a:xfrm>
              <a:off x="2344059" y="1780292"/>
              <a:ext cx="17924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上报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productkey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en-US" altLang="zh-CN" sz="1200" dirty="0" err="1">
                  <a:solidFill>
                    <a:srgbClr val="BCBDD0"/>
                  </a:solidFill>
                </a:rPr>
                <a:t>devicekey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devicesecret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406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59A88012-526F-ED49-8DEE-F7518C7CF2C7}"/>
              </a:ext>
            </a:extLst>
          </p:cNvPr>
          <p:cNvGrpSpPr/>
          <p:nvPr/>
        </p:nvGrpSpPr>
        <p:grpSpPr>
          <a:xfrm>
            <a:off x="-1620091" y="1048780"/>
            <a:ext cx="13812091" cy="3714228"/>
            <a:chOff x="-1620091" y="1048780"/>
            <a:chExt cx="13812091" cy="37142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38DB5F4-7228-424B-8D9B-0A2CA19686E4}"/>
                </a:ext>
              </a:extLst>
            </p:cNvPr>
            <p:cNvSpPr/>
            <p:nvPr/>
          </p:nvSpPr>
          <p:spPr>
            <a:xfrm>
              <a:off x="-1620091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3FAA0CF-D1E7-F046-99FE-2CE381064E65}"/>
                </a:ext>
              </a:extLst>
            </p:cNvPr>
            <p:cNvSpPr/>
            <p:nvPr/>
          </p:nvSpPr>
          <p:spPr>
            <a:xfrm>
              <a:off x="1323148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DC55932-01C0-F541-BB14-DE73326C431C}"/>
                </a:ext>
              </a:extLst>
            </p:cNvPr>
            <p:cNvSpPr txBox="1"/>
            <p:nvPr/>
          </p:nvSpPr>
          <p:spPr>
            <a:xfrm>
              <a:off x="1581779" y="280028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直连设备</a:t>
              </a: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B1C233A4-6C76-CA4E-A4F2-086C7C5D47B5}"/>
                </a:ext>
              </a:extLst>
            </p:cNvPr>
            <p:cNvCxnSpPr>
              <a:cxnSpLocks/>
            </p:cNvCxnSpPr>
            <p:nvPr/>
          </p:nvCxnSpPr>
          <p:spPr>
            <a:xfrm>
              <a:off x="639445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557281F-B5FE-8A4E-A0CD-BE6C251D378D}"/>
                </a:ext>
              </a:extLst>
            </p:cNvPr>
            <p:cNvSpPr txBox="1"/>
            <p:nvPr/>
          </p:nvSpPr>
          <p:spPr>
            <a:xfrm>
              <a:off x="-1529891" y="2783489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数据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09A00C8-6564-3241-9766-454CB8D1AF4F}"/>
                </a:ext>
              </a:extLst>
            </p:cNvPr>
            <p:cNvSpPr txBox="1"/>
            <p:nvPr/>
          </p:nvSpPr>
          <p:spPr>
            <a:xfrm>
              <a:off x="583697" y="26449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传输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1BF433C-37E1-1F49-93C4-D1253C58C7DD}"/>
                </a:ext>
              </a:extLst>
            </p:cNvPr>
            <p:cNvSpPr txBox="1"/>
            <p:nvPr/>
          </p:nvSpPr>
          <p:spPr>
            <a:xfrm>
              <a:off x="1293932" y="3121951"/>
              <a:ext cx="21002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子设备需要烧录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Product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信息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14CBEB3-E0F3-A74A-AD05-B3DAAA509A8C}"/>
                </a:ext>
              </a:extLst>
            </p:cNvPr>
            <p:cNvSpPr/>
            <p:nvPr/>
          </p:nvSpPr>
          <p:spPr>
            <a:xfrm>
              <a:off x="4266387" y="121490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7B0B654-1BAB-F247-857E-89AC3CAD4F7E}"/>
                </a:ext>
              </a:extLst>
            </p:cNvPr>
            <p:cNvSpPr txBox="1"/>
            <p:nvPr/>
          </p:nvSpPr>
          <p:spPr>
            <a:xfrm>
              <a:off x="4550917" y="1564545"/>
              <a:ext cx="1462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设备动态注册</a:t>
              </a:r>
            </a:p>
          </p:txBody>
        </p:sp>
        <p:cxnSp>
          <p:nvCxnSpPr>
            <p:cNvPr id="15" name="肘形连接符 14">
              <a:extLst>
                <a:ext uri="{FF2B5EF4-FFF2-40B4-BE49-F238E27FC236}">
                  <a16:creationId xmlns:a16="http://schemas.microsoft.com/office/drawing/2014/main" id="{D227F402-EB36-5245-B49A-72A1A0A2EC3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84060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A5FEA74-6071-424C-99AF-B348D4FD6E1E}"/>
                </a:ext>
              </a:extLst>
            </p:cNvPr>
            <p:cNvSpPr txBox="1"/>
            <p:nvPr/>
          </p:nvSpPr>
          <p:spPr>
            <a:xfrm>
              <a:off x="2325139" y="1253713"/>
              <a:ext cx="1625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设备已在云端注册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Product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开启动态注册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BA19DBD-BBCB-7941-9E2E-6D2E4030E19C}"/>
                </a:ext>
              </a:extLst>
            </p:cNvPr>
            <p:cNvSpPr/>
            <p:nvPr/>
          </p:nvSpPr>
          <p:spPr>
            <a:xfrm>
              <a:off x="7209626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551879D-A39D-EC4D-B6CD-CB9344D2D7B7}"/>
                </a:ext>
              </a:extLst>
            </p:cNvPr>
            <p:cNvSpPr txBox="1"/>
            <p:nvPr/>
          </p:nvSpPr>
          <p:spPr>
            <a:xfrm>
              <a:off x="7559866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设备上线</a:t>
              </a:r>
            </a:p>
          </p:txBody>
        </p:sp>
        <p:cxnSp>
          <p:nvCxnSpPr>
            <p:cNvPr id="19" name="肘形连接符 18">
              <a:extLst>
                <a:ext uri="{FF2B5EF4-FFF2-40B4-BE49-F238E27FC236}">
                  <a16:creationId xmlns:a16="http://schemas.microsoft.com/office/drawing/2014/main" id="{AA5E0AEE-67A1-A141-B6E5-DABF245D01B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163945" y="1322142"/>
              <a:ext cx="396000" cy="1764000"/>
            </a:xfrm>
            <a:prstGeom prst="bentConnector2">
              <a:avLst/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027058A-BE38-B14F-8E0C-A328313E9E09}"/>
                </a:ext>
              </a:extLst>
            </p:cNvPr>
            <p:cNvSpPr/>
            <p:nvPr/>
          </p:nvSpPr>
          <p:spPr>
            <a:xfrm>
              <a:off x="10150174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1D61C56-B7F4-B34C-9E08-BEBC248BFA38}"/>
                </a:ext>
              </a:extLst>
            </p:cNvPr>
            <p:cNvSpPr txBox="1"/>
            <p:nvPr/>
          </p:nvSpPr>
          <p:spPr>
            <a:xfrm>
              <a:off x="10500414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上报数据</a:t>
              </a:r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6CE8C334-1EEB-EA47-BC24-782FDCBE740D}"/>
                </a:ext>
              </a:extLst>
            </p:cNvPr>
            <p:cNvCxnSpPr>
              <a:cxnSpLocks/>
            </p:cNvCxnSpPr>
            <p:nvPr/>
          </p:nvCxnSpPr>
          <p:spPr>
            <a:xfrm>
              <a:off x="9451957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35002D2-9BD2-D54D-9662-0B8E0C1F6E18}"/>
                </a:ext>
              </a:extLst>
            </p:cNvPr>
            <p:cNvSpPr txBox="1"/>
            <p:nvPr/>
          </p:nvSpPr>
          <p:spPr>
            <a:xfrm>
              <a:off x="2344059" y="1780292"/>
              <a:ext cx="17924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设备烧录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productkey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en-US" altLang="zh-CN" sz="1200" dirty="0" err="1">
                  <a:solidFill>
                    <a:srgbClr val="BCBDD0"/>
                  </a:solidFill>
                </a:rPr>
                <a:t>devicekey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devicesecret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C9B7D6E8-55DB-A540-BA7D-BBEE9D77034B}"/>
                </a:ext>
              </a:extLst>
            </p:cNvPr>
            <p:cNvCxnSpPr>
              <a:cxnSpLocks/>
            </p:cNvCxnSpPr>
            <p:nvPr/>
          </p:nvCxnSpPr>
          <p:spPr>
            <a:xfrm>
              <a:off x="3534067" y="2977241"/>
              <a:ext cx="3513119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0021CDD-1A0F-5343-8B23-203FB70FEB7A}"/>
                </a:ext>
              </a:extLst>
            </p:cNvPr>
            <p:cNvSpPr txBox="1"/>
            <p:nvPr/>
          </p:nvSpPr>
          <p:spPr>
            <a:xfrm>
              <a:off x="3978468" y="2660308"/>
              <a:ext cx="26468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设备已在云端注册，烧录设备三元组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ECDE4CB-A8A5-5E4E-996B-AB9BDD0B5005}"/>
                </a:ext>
              </a:extLst>
            </p:cNvPr>
            <p:cNvSpPr txBox="1"/>
            <p:nvPr/>
          </p:nvSpPr>
          <p:spPr>
            <a:xfrm>
              <a:off x="3858388" y="2983451"/>
              <a:ext cx="3049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上报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productkey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devicekey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devicesecret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797BDE8-DCE7-A14C-A982-AD94BE2E8390}"/>
                </a:ext>
              </a:extLst>
            </p:cNvPr>
            <p:cNvSpPr txBox="1"/>
            <p:nvPr/>
          </p:nvSpPr>
          <p:spPr>
            <a:xfrm>
              <a:off x="6433372" y="1718434"/>
              <a:ext cx="18389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1.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设备激活，上报三元组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cxnSp>
          <p:nvCxnSpPr>
            <p:cNvPr id="34" name="肘形连接符 33">
              <a:extLst>
                <a:ext uri="{FF2B5EF4-FFF2-40B4-BE49-F238E27FC236}">
                  <a16:creationId xmlns:a16="http://schemas.microsoft.com/office/drawing/2014/main" id="{30227687-3CD5-D748-9481-4095694B62F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69002" y="1010796"/>
              <a:ext cx="720000" cy="19800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F82ECEF-1641-6C4A-86D2-3F696C0DBFA1}"/>
                </a:ext>
              </a:extLst>
            </p:cNvPr>
            <p:cNvSpPr txBox="1"/>
            <p:nvPr/>
          </p:nvSpPr>
          <p:spPr>
            <a:xfrm>
              <a:off x="6437346" y="1359173"/>
              <a:ext cx="19223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2.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 仅返回一次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devicesecret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cxnSp>
          <p:nvCxnSpPr>
            <p:cNvPr id="36" name="肘形连接符 35">
              <a:extLst>
                <a:ext uri="{FF2B5EF4-FFF2-40B4-BE49-F238E27FC236}">
                  <a16:creationId xmlns:a16="http://schemas.microsoft.com/office/drawing/2014/main" id="{015D9493-8E25-5542-B7F4-7ABF1E0E707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140703" y="646879"/>
              <a:ext cx="1080000" cy="2412000"/>
            </a:xfrm>
            <a:prstGeom prst="bentConnector2">
              <a:avLst/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8588338-1173-2F43-BEF7-B805FC6C403B}"/>
                </a:ext>
              </a:extLst>
            </p:cNvPr>
            <p:cNvSpPr txBox="1"/>
            <p:nvPr/>
          </p:nvSpPr>
          <p:spPr>
            <a:xfrm>
              <a:off x="6437346" y="1048780"/>
              <a:ext cx="18806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3.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 设备上线，上报三元组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AC975AC-E287-0643-88EA-4BAD1274280F}"/>
                </a:ext>
              </a:extLst>
            </p:cNvPr>
            <p:cNvSpPr/>
            <p:nvPr/>
          </p:nvSpPr>
          <p:spPr>
            <a:xfrm>
              <a:off x="4271577" y="372957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60005A5-C57C-9D4A-B3AD-B93324A7A89D}"/>
                </a:ext>
              </a:extLst>
            </p:cNvPr>
            <p:cNvSpPr txBox="1"/>
            <p:nvPr/>
          </p:nvSpPr>
          <p:spPr>
            <a:xfrm>
              <a:off x="4556077" y="4117947"/>
              <a:ext cx="1462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可插拔采集芯片</a:t>
              </a:r>
            </a:p>
          </p:txBody>
        </p:sp>
        <p:cxnSp>
          <p:nvCxnSpPr>
            <p:cNvPr id="40" name="肘形连接符 39">
              <a:extLst>
                <a:ext uri="{FF2B5EF4-FFF2-40B4-BE49-F238E27FC236}">
                  <a16:creationId xmlns:a16="http://schemas.microsoft.com/office/drawing/2014/main" id="{AF43F40C-57DE-DF46-952C-8245127D499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84060" y="3064097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F42269F-2504-7D4A-B687-288FF3A83DF8}"/>
                </a:ext>
              </a:extLst>
            </p:cNvPr>
            <p:cNvSpPr txBox="1"/>
            <p:nvPr/>
          </p:nvSpPr>
          <p:spPr>
            <a:xfrm>
              <a:off x="2319779" y="3877209"/>
              <a:ext cx="16049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子设备未在云端注册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736C30B-EA95-9C46-8494-A144C0280AAD}"/>
                </a:ext>
              </a:extLst>
            </p:cNvPr>
            <p:cNvSpPr txBox="1"/>
            <p:nvPr/>
          </p:nvSpPr>
          <p:spPr>
            <a:xfrm>
              <a:off x="2312538" y="4211267"/>
              <a:ext cx="1438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采集芯片烧录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SA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、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productkey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D57D553-F362-4D40-BADF-C355D39A53D6}"/>
                </a:ext>
              </a:extLst>
            </p:cNvPr>
            <p:cNvSpPr txBox="1"/>
            <p:nvPr/>
          </p:nvSpPr>
          <p:spPr>
            <a:xfrm>
              <a:off x="6492174" y="4301343"/>
              <a:ext cx="24384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使用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restful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接口动态注册子设备，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接口返回子设备三元组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cxnSp>
          <p:nvCxnSpPr>
            <p:cNvPr id="50" name="肘形连接符 49">
              <a:extLst>
                <a:ext uri="{FF2B5EF4-FFF2-40B4-BE49-F238E27FC236}">
                  <a16:creationId xmlns:a16="http://schemas.microsoft.com/office/drawing/2014/main" id="{61613BA2-C24B-1949-A5D4-546B4C25E7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56337" y="3096836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6C16074-D94B-E343-A037-26BCB51F9038}"/>
                </a:ext>
              </a:extLst>
            </p:cNvPr>
            <p:cNvSpPr txBox="1"/>
            <p:nvPr/>
          </p:nvSpPr>
          <p:spPr>
            <a:xfrm>
              <a:off x="6525466" y="3895002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上报设备三元组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</p:grpSp>
      <p:pic>
        <p:nvPicPr>
          <p:cNvPr id="42" name="图形 41">
            <a:extLst>
              <a:ext uri="{FF2B5EF4-FFF2-40B4-BE49-F238E27FC236}">
                <a16:creationId xmlns:a16="http://schemas.microsoft.com/office/drawing/2014/main" id="{1B052540-13A2-A64A-BC84-89F6814BC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69175" y="4294888"/>
            <a:ext cx="300579" cy="273742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DC82B724-5152-FE48-A559-3E68AA5F0B53}"/>
              </a:ext>
            </a:extLst>
          </p:cNvPr>
          <p:cNvSpPr txBox="1"/>
          <p:nvPr/>
        </p:nvSpPr>
        <p:spPr>
          <a:xfrm>
            <a:off x="1915015" y="4284298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2.1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45" name="图形 44">
            <a:extLst>
              <a:ext uri="{FF2B5EF4-FFF2-40B4-BE49-F238E27FC236}">
                <a16:creationId xmlns:a16="http://schemas.microsoft.com/office/drawing/2014/main" id="{6742FE90-68D4-B245-BE6E-FC92BAE41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81574" y="2655579"/>
            <a:ext cx="300579" cy="273742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B74EC3B0-B3E2-6245-91E2-C3169FED66C8}"/>
              </a:ext>
            </a:extLst>
          </p:cNvPr>
          <p:cNvSpPr txBox="1"/>
          <p:nvPr/>
        </p:nvSpPr>
        <p:spPr>
          <a:xfrm>
            <a:off x="3527414" y="2644989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2.2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47" name="图形 46">
            <a:extLst>
              <a:ext uri="{FF2B5EF4-FFF2-40B4-BE49-F238E27FC236}">
                <a16:creationId xmlns:a16="http://schemas.microsoft.com/office/drawing/2014/main" id="{C15AE8DD-9553-4A47-901C-2FE3BCE4A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68725" y="1326202"/>
            <a:ext cx="300579" cy="273742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E1B543D3-9E15-A74F-A1D9-79C8A2812D8E}"/>
              </a:ext>
            </a:extLst>
          </p:cNvPr>
          <p:cNvSpPr txBox="1"/>
          <p:nvPr/>
        </p:nvSpPr>
        <p:spPr>
          <a:xfrm>
            <a:off x="1914565" y="1315612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2.3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08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AA7B673-447D-9544-883B-DB07738E5512}"/>
              </a:ext>
            </a:extLst>
          </p:cNvPr>
          <p:cNvGrpSpPr/>
          <p:nvPr/>
        </p:nvGrpSpPr>
        <p:grpSpPr>
          <a:xfrm>
            <a:off x="-6927743" y="1974309"/>
            <a:ext cx="25624477" cy="1243960"/>
            <a:chOff x="-6927743" y="1974309"/>
            <a:chExt cx="25624477" cy="124396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DA636B2-E1D8-4C4C-9FF9-772D950706DD}"/>
                </a:ext>
              </a:extLst>
            </p:cNvPr>
            <p:cNvSpPr txBox="1"/>
            <p:nvPr/>
          </p:nvSpPr>
          <p:spPr>
            <a:xfrm>
              <a:off x="-6827101" y="2089886"/>
              <a:ext cx="1861425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F43DF83-3668-B24A-A091-5D42F7CC20A0}"/>
                </a:ext>
              </a:extLst>
            </p:cNvPr>
            <p:cNvSpPr/>
            <p:nvPr/>
          </p:nvSpPr>
          <p:spPr>
            <a:xfrm>
              <a:off x="-3974063" y="197560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63634D7-99BD-6649-B615-33BE10C5F5C8}"/>
                </a:ext>
              </a:extLst>
            </p:cNvPr>
            <p:cNvSpPr txBox="1"/>
            <p:nvPr/>
          </p:nvSpPr>
          <p:spPr>
            <a:xfrm>
              <a:off x="-3839627" y="2003016"/>
              <a:ext cx="14169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云端创建产品网关、子设备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FCE8153-6F4E-3C4C-89AE-9A3CFF1E5A4C}"/>
                </a:ext>
              </a:extLst>
            </p:cNvPr>
            <p:cNvSpPr txBox="1"/>
            <p:nvPr/>
          </p:nvSpPr>
          <p:spPr>
            <a:xfrm>
              <a:off x="-3839627" y="2454891"/>
              <a:ext cx="18712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创建产品，获取</a:t>
              </a:r>
              <a:r>
                <a:rPr kumimoji="1" lang="en-US" altLang="zh-CN" sz="1400" dirty="0" err="1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和</a:t>
              </a:r>
              <a:r>
                <a:rPr kumimoji="1" lang="en-US" altLang="zh-CN" sz="1400" dirty="0" err="1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ProductSecret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66AB16C-44FD-A942-8E28-B6D685D365DF}"/>
                </a:ext>
              </a:extLst>
            </p:cNvPr>
            <p:cNvSpPr/>
            <p:nvPr/>
          </p:nvSpPr>
          <p:spPr>
            <a:xfrm>
              <a:off x="-6927743" y="1988711"/>
              <a:ext cx="2041826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08950ED9-7484-2F46-8278-7248962FF807}"/>
                </a:ext>
              </a:extLst>
            </p:cNvPr>
            <p:cNvCxnSpPr>
              <a:cxnSpLocks/>
            </p:cNvCxnSpPr>
            <p:nvPr/>
          </p:nvCxnSpPr>
          <p:spPr>
            <a:xfrm>
              <a:off x="-4657766" y="258718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E0BEA3-17B4-D144-8CF5-002EC3801E94}"/>
                </a:ext>
              </a:extLst>
            </p:cNvPr>
            <p:cNvSpPr/>
            <p:nvPr/>
          </p:nvSpPr>
          <p:spPr>
            <a:xfrm>
              <a:off x="-1030824" y="197560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8C33AC48-B2E5-E74E-867F-FC42DA675832}"/>
                </a:ext>
              </a:extLst>
            </p:cNvPr>
            <p:cNvCxnSpPr>
              <a:cxnSpLocks/>
            </p:cNvCxnSpPr>
            <p:nvPr/>
          </p:nvCxnSpPr>
          <p:spPr>
            <a:xfrm>
              <a:off x="-1714527" y="259373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12D12E5-F31A-3D4D-9AC7-84EF6A7B7952}"/>
                </a:ext>
              </a:extLst>
            </p:cNvPr>
            <p:cNvSpPr txBox="1"/>
            <p:nvPr/>
          </p:nvSpPr>
          <p:spPr>
            <a:xfrm>
              <a:off x="-6782043" y="2102443"/>
              <a:ext cx="14104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云端创建模型网关、子设备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1DA5A63-6E78-974A-87A8-15E15FB23ABD}"/>
                </a:ext>
              </a:extLst>
            </p:cNvPr>
            <p:cNvSpPr txBox="1"/>
            <p:nvPr/>
          </p:nvSpPr>
          <p:spPr>
            <a:xfrm>
              <a:off x="-6782044" y="2603746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定义设备属性、测点、服务、事件四要素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A3D59FF-50E6-4840-AB3E-6E6C11CC8734}"/>
                </a:ext>
              </a:extLst>
            </p:cNvPr>
            <p:cNvSpPr txBox="1"/>
            <p:nvPr/>
          </p:nvSpPr>
          <p:spPr>
            <a:xfrm>
              <a:off x="-792711" y="2102404"/>
              <a:ext cx="14109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云端创建网关、子设备实例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EEF6003-4B3D-874E-B79D-261B01737506}"/>
                </a:ext>
              </a:extLst>
            </p:cNvPr>
            <p:cNvSpPr txBox="1"/>
            <p:nvPr/>
          </p:nvSpPr>
          <p:spPr>
            <a:xfrm>
              <a:off x="-837438" y="2599036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在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Portal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界面创建设备，获得设备三元组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362AAD4-13FE-964C-9CF3-85CA5CF3F96F}"/>
                </a:ext>
              </a:extLst>
            </p:cNvPr>
            <p:cNvSpPr txBox="1"/>
            <p:nvPr/>
          </p:nvSpPr>
          <p:spPr>
            <a:xfrm>
              <a:off x="2028914" y="2089886"/>
              <a:ext cx="1861425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2572E19-0BAF-EC4B-B1BF-C8604CD46FCF}"/>
                </a:ext>
              </a:extLst>
            </p:cNvPr>
            <p:cNvSpPr/>
            <p:nvPr/>
          </p:nvSpPr>
          <p:spPr>
            <a:xfrm>
              <a:off x="4881952" y="197560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1A9DCFF-7F83-4D47-B16E-5FEFE1DB8BDD}"/>
                </a:ext>
              </a:extLst>
            </p:cNvPr>
            <p:cNvSpPr txBox="1"/>
            <p:nvPr/>
          </p:nvSpPr>
          <p:spPr>
            <a:xfrm>
              <a:off x="4819474" y="2189691"/>
              <a:ext cx="14169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网关联网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E5CFDA8-0C34-9D41-98F1-3AFB7823A23A}"/>
                </a:ext>
              </a:extLst>
            </p:cNvPr>
            <p:cNvSpPr txBox="1"/>
            <p:nvPr/>
          </p:nvSpPr>
          <p:spPr>
            <a:xfrm>
              <a:off x="5016388" y="2479605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设备上电联网，携带三元组请求登录云端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0C18113-16FF-434A-B8AA-282538254191}"/>
                </a:ext>
              </a:extLst>
            </p:cNvPr>
            <p:cNvSpPr/>
            <p:nvPr/>
          </p:nvSpPr>
          <p:spPr>
            <a:xfrm>
              <a:off x="1938713" y="197560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51F4A672-36E0-664B-97C4-D2005BEDA791}"/>
                </a:ext>
              </a:extLst>
            </p:cNvPr>
            <p:cNvCxnSpPr>
              <a:cxnSpLocks/>
            </p:cNvCxnSpPr>
            <p:nvPr/>
          </p:nvCxnSpPr>
          <p:spPr>
            <a:xfrm>
              <a:off x="4198249" y="258718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4D0E2B7-9357-A94A-BAB1-B33C5B984151}"/>
                </a:ext>
              </a:extLst>
            </p:cNvPr>
            <p:cNvSpPr/>
            <p:nvPr/>
          </p:nvSpPr>
          <p:spPr>
            <a:xfrm>
              <a:off x="7825191" y="197560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2F990521-265F-2A42-B752-0E21AFE3AF40}"/>
                </a:ext>
              </a:extLst>
            </p:cNvPr>
            <p:cNvCxnSpPr>
              <a:cxnSpLocks/>
            </p:cNvCxnSpPr>
            <p:nvPr/>
          </p:nvCxnSpPr>
          <p:spPr>
            <a:xfrm>
              <a:off x="7141488" y="258718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174B580-F7D3-294D-8077-AAD7127CC8BD}"/>
                </a:ext>
              </a:extLst>
            </p:cNvPr>
            <p:cNvSpPr txBox="1"/>
            <p:nvPr/>
          </p:nvSpPr>
          <p:spPr>
            <a:xfrm>
              <a:off x="2073971" y="2176585"/>
              <a:ext cx="18163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实体网关、子设备出厂烧录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E7281FD-91EE-AC42-A66E-6C738E3F1085}"/>
                </a:ext>
              </a:extLst>
            </p:cNvPr>
            <p:cNvSpPr txBox="1"/>
            <p:nvPr/>
          </p:nvSpPr>
          <p:spPr>
            <a:xfrm>
              <a:off x="2073971" y="2678385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烧录三元组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36471FF-990B-8240-928C-DEFF3DD182B9}"/>
                </a:ext>
              </a:extLst>
            </p:cNvPr>
            <p:cNvSpPr txBox="1"/>
            <p:nvPr/>
          </p:nvSpPr>
          <p:spPr>
            <a:xfrm>
              <a:off x="7967667" y="2043939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网关登录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2DF0851-7393-D749-9F23-16D1673F3031}"/>
                </a:ext>
              </a:extLst>
            </p:cNvPr>
            <p:cNvSpPr txBox="1"/>
            <p:nvPr/>
          </p:nvSpPr>
          <p:spPr>
            <a:xfrm>
              <a:off x="7955754" y="2381345"/>
              <a:ext cx="18271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云端鉴权，鉴权通过后设备登录，第一次登录即可激活设备</a:t>
              </a:r>
            </a:p>
          </p:txBody>
        </p: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7103D4B6-12FE-B24B-860B-C36BA73441E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829" y="259373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0E806D7-277C-764C-852D-8BB6B697F1BF}"/>
                </a:ext>
              </a:extLst>
            </p:cNvPr>
            <p:cNvSpPr/>
            <p:nvPr/>
          </p:nvSpPr>
          <p:spPr>
            <a:xfrm>
              <a:off x="10768430" y="1974957"/>
              <a:ext cx="2041826" cy="124331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6C682A2D-874F-114D-BB27-237DB315B088}"/>
                </a:ext>
              </a:extLst>
            </p:cNvPr>
            <p:cNvCxnSpPr>
              <a:cxnSpLocks/>
            </p:cNvCxnSpPr>
            <p:nvPr/>
          </p:nvCxnSpPr>
          <p:spPr>
            <a:xfrm>
              <a:off x="10084727" y="2586533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5751D34-5E80-5345-BB47-A2D612C99A5D}"/>
                </a:ext>
              </a:extLst>
            </p:cNvPr>
            <p:cNvSpPr txBox="1"/>
            <p:nvPr/>
          </p:nvSpPr>
          <p:spPr>
            <a:xfrm>
              <a:off x="10678229" y="2166125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添加拓扑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AF8EE11-3315-1049-8137-4E6BACDE8AB8}"/>
                </a:ext>
              </a:extLst>
            </p:cNvPr>
            <p:cNvSpPr txBox="1"/>
            <p:nvPr/>
          </p:nvSpPr>
          <p:spPr>
            <a:xfrm>
              <a:off x="10882966" y="2468497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将子设备添加到网关拓扑下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CFD5FC7-63A4-9346-90C3-B43640B66D11}"/>
                </a:ext>
              </a:extLst>
            </p:cNvPr>
            <p:cNvSpPr/>
            <p:nvPr/>
          </p:nvSpPr>
          <p:spPr>
            <a:xfrm>
              <a:off x="13711669" y="1974957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87FF5C1-D33C-684E-A6AA-BD79EC78A692}"/>
                </a:ext>
              </a:extLst>
            </p:cNvPr>
            <p:cNvSpPr txBox="1"/>
            <p:nvPr/>
          </p:nvSpPr>
          <p:spPr>
            <a:xfrm>
              <a:off x="13714335" y="2189043"/>
              <a:ext cx="2039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网关代理子设备登录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AB059FE-A544-2942-9AC3-DF6A77B50D38}"/>
                </a:ext>
              </a:extLst>
            </p:cNvPr>
            <p:cNvSpPr txBox="1"/>
            <p:nvPr/>
          </p:nvSpPr>
          <p:spPr>
            <a:xfrm>
              <a:off x="13742618" y="2541607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网关使用子设备三元组代理登录子设备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19CE37B-0578-BE41-BADB-04E3F131EA25}"/>
                </a:ext>
              </a:extLst>
            </p:cNvPr>
            <p:cNvSpPr/>
            <p:nvPr/>
          </p:nvSpPr>
          <p:spPr>
            <a:xfrm>
              <a:off x="16654908" y="1974309"/>
              <a:ext cx="2041826" cy="124331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0A0F87D9-4BB4-0143-9ABE-4AE575059E9B}"/>
                </a:ext>
              </a:extLst>
            </p:cNvPr>
            <p:cNvCxnSpPr>
              <a:cxnSpLocks/>
            </p:cNvCxnSpPr>
            <p:nvPr/>
          </p:nvCxnSpPr>
          <p:spPr>
            <a:xfrm>
              <a:off x="15971205" y="2585885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2A12A72-2F9F-444E-A15C-E1CFB7521D63}"/>
                </a:ext>
              </a:extLst>
            </p:cNvPr>
            <p:cNvSpPr txBox="1"/>
            <p:nvPr/>
          </p:nvSpPr>
          <p:spPr>
            <a:xfrm>
              <a:off x="16823465" y="2102404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数据传输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AD9C4DD-3C1D-3046-8AE7-781E9A256453}"/>
                </a:ext>
              </a:extLst>
            </p:cNvPr>
            <p:cNvSpPr txBox="1"/>
            <p:nvPr/>
          </p:nvSpPr>
          <p:spPr>
            <a:xfrm>
              <a:off x="16823465" y="2379590"/>
              <a:ext cx="18271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子设备登录后，网关代理子设备发送数据至云端</a:t>
              </a:r>
            </a:p>
          </p:txBody>
        </p: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BB29F52D-A2F6-7848-9B69-0E9B5388C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035849" y="259373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31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E0F000E-486B-FD49-B617-BD9728F91F29}"/>
              </a:ext>
            </a:extLst>
          </p:cNvPr>
          <p:cNvGrpSpPr/>
          <p:nvPr/>
        </p:nvGrpSpPr>
        <p:grpSpPr>
          <a:xfrm>
            <a:off x="-6927743" y="1974309"/>
            <a:ext cx="25624477" cy="1257066"/>
            <a:chOff x="-7194871" y="1964035"/>
            <a:chExt cx="25624477" cy="125706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095AC1D-9EE6-DA43-8296-15AF20EB5E35}"/>
                </a:ext>
              </a:extLst>
            </p:cNvPr>
            <p:cNvSpPr txBox="1"/>
            <p:nvPr/>
          </p:nvSpPr>
          <p:spPr>
            <a:xfrm>
              <a:off x="-7094229" y="2079612"/>
              <a:ext cx="1861425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01BC06F-48DD-1847-8FB4-69ED2082A2BC}"/>
                </a:ext>
              </a:extLst>
            </p:cNvPr>
            <p:cNvSpPr/>
            <p:nvPr/>
          </p:nvSpPr>
          <p:spPr>
            <a:xfrm>
              <a:off x="-4241191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E5D0231-EA9D-AF4B-ACD4-70712BD0163C}"/>
                </a:ext>
              </a:extLst>
            </p:cNvPr>
            <p:cNvSpPr txBox="1"/>
            <p:nvPr/>
          </p:nvSpPr>
          <p:spPr>
            <a:xfrm>
              <a:off x="-4106755" y="2017456"/>
              <a:ext cx="14169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云端创建产品网关、子设备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37DCE34-816C-5449-8D4D-3EF10E67D0EB}"/>
                </a:ext>
              </a:extLst>
            </p:cNvPr>
            <p:cNvSpPr txBox="1"/>
            <p:nvPr/>
          </p:nvSpPr>
          <p:spPr>
            <a:xfrm>
              <a:off x="-4106755" y="2469331"/>
              <a:ext cx="18712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创建产品，获取</a:t>
              </a:r>
              <a:r>
                <a:rPr kumimoji="1" lang="en-US" altLang="zh-CN" sz="1400" dirty="0" err="1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和</a:t>
              </a:r>
              <a:r>
                <a:rPr kumimoji="1" lang="en-US" altLang="zh-CN" sz="1400" dirty="0" err="1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ProductSecret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0A831FC-A7BC-0B46-B5B3-3C77E590E0F2}"/>
                </a:ext>
              </a:extLst>
            </p:cNvPr>
            <p:cNvSpPr/>
            <p:nvPr/>
          </p:nvSpPr>
          <p:spPr>
            <a:xfrm>
              <a:off x="-7194871" y="1978437"/>
              <a:ext cx="2041826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5CB074BC-F922-BA4D-B41E-C7BE6AA0EB7E}"/>
                </a:ext>
              </a:extLst>
            </p:cNvPr>
            <p:cNvCxnSpPr>
              <a:cxnSpLocks/>
            </p:cNvCxnSpPr>
            <p:nvPr/>
          </p:nvCxnSpPr>
          <p:spPr>
            <a:xfrm>
              <a:off x="-4924894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BB24DEA-0D9F-E746-8903-B9C63AF506DE}"/>
                </a:ext>
              </a:extLst>
            </p:cNvPr>
            <p:cNvSpPr/>
            <p:nvPr/>
          </p:nvSpPr>
          <p:spPr>
            <a:xfrm>
              <a:off x="-1297952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336FEA0F-BE7D-174C-BC17-1D07C95C33C0}"/>
                </a:ext>
              </a:extLst>
            </p:cNvPr>
            <p:cNvCxnSpPr>
              <a:cxnSpLocks/>
            </p:cNvCxnSpPr>
            <p:nvPr/>
          </p:nvCxnSpPr>
          <p:spPr>
            <a:xfrm>
              <a:off x="-1981655" y="258346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8C6409B-1186-F948-BFEA-BCF9BEFCF5D6}"/>
                </a:ext>
              </a:extLst>
            </p:cNvPr>
            <p:cNvSpPr txBox="1"/>
            <p:nvPr/>
          </p:nvSpPr>
          <p:spPr>
            <a:xfrm>
              <a:off x="-7049171" y="2166311"/>
              <a:ext cx="14104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云端创建模型网关、子设备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B9A5FDE-AA77-8A48-939A-8891A4A0606F}"/>
                </a:ext>
              </a:extLst>
            </p:cNvPr>
            <p:cNvSpPr txBox="1"/>
            <p:nvPr/>
          </p:nvSpPr>
          <p:spPr>
            <a:xfrm>
              <a:off x="-7049172" y="2618186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定义设备属性、测点、服务、事件四要素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C9DA6D4-CD41-D641-AB6C-8440914BC368}"/>
                </a:ext>
              </a:extLst>
            </p:cNvPr>
            <p:cNvSpPr txBox="1"/>
            <p:nvPr/>
          </p:nvSpPr>
          <p:spPr>
            <a:xfrm>
              <a:off x="-1083301" y="2115622"/>
              <a:ext cx="14109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云端创建网关、子设备实例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2363F96-A54E-964C-BCE9-C63DD1174B86}"/>
                </a:ext>
              </a:extLst>
            </p:cNvPr>
            <p:cNvSpPr txBox="1"/>
            <p:nvPr/>
          </p:nvSpPr>
          <p:spPr>
            <a:xfrm>
              <a:off x="-1104566" y="2588762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在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Portal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界面创建设备，获得设备三元组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3E3AA94-904A-2241-893C-9B1B2CC6FBDF}"/>
                </a:ext>
              </a:extLst>
            </p:cNvPr>
            <p:cNvSpPr txBox="1"/>
            <p:nvPr/>
          </p:nvSpPr>
          <p:spPr>
            <a:xfrm>
              <a:off x="1761786" y="2079612"/>
              <a:ext cx="1861425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4B08294-7FFA-7F4C-95D7-B85F7B99E7EA}"/>
                </a:ext>
              </a:extLst>
            </p:cNvPr>
            <p:cNvSpPr/>
            <p:nvPr/>
          </p:nvSpPr>
          <p:spPr>
            <a:xfrm>
              <a:off x="4614824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D5730CD-ACA0-FE41-9053-15FD88458EE9}"/>
                </a:ext>
              </a:extLst>
            </p:cNvPr>
            <p:cNvSpPr txBox="1"/>
            <p:nvPr/>
          </p:nvSpPr>
          <p:spPr>
            <a:xfrm>
              <a:off x="4552346" y="2179417"/>
              <a:ext cx="14169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网关联网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AE095E9-8BF0-D344-997E-7A3BB5702D1E}"/>
                </a:ext>
              </a:extLst>
            </p:cNvPr>
            <p:cNvSpPr txBox="1"/>
            <p:nvPr/>
          </p:nvSpPr>
          <p:spPr>
            <a:xfrm>
              <a:off x="4749260" y="2469331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设备上电联网，携带三元组请求登录云端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FD72A8-4808-1041-9312-3D8F9FBC219D}"/>
                </a:ext>
              </a:extLst>
            </p:cNvPr>
            <p:cNvSpPr/>
            <p:nvPr/>
          </p:nvSpPr>
          <p:spPr>
            <a:xfrm>
              <a:off x="1671585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64E93D6A-3B3A-6E44-BB14-9235400BB6B3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21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10347A0-1241-5A4D-AEE2-070F1528300D}"/>
                </a:ext>
              </a:extLst>
            </p:cNvPr>
            <p:cNvSpPr/>
            <p:nvPr/>
          </p:nvSpPr>
          <p:spPr>
            <a:xfrm>
              <a:off x="7558063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75F8BF7B-826C-E64C-8840-9D821427381A}"/>
                </a:ext>
              </a:extLst>
            </p:cNvPr>
            <p:cNvCxnSpPr>
              <a:cxnSpLocks/>
            </p:cNvCxnSpPr>
            <p:nvPr/>
          </p:nvCxnSpPr>
          <p:spPr>
            <a:xfrm>
              <a:off x="6874360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2ADAEAD-7F28-314B-AC2E-5BD19BDF3039}"/>
                </a:ext>
              </a:extLst>
            </p:cNvPr>
            <p:cNvSpPr txBox="1"/>
            <p:nvPr/>
          </p:nvSpPr>
          <p:spPr>
            <a:xfrm>
              <a:off x="1806843" y="2166311"/>
              <a:ext cx="18163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实体网关、子设备出厂烧录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052CEC7-50E0-D54B-863F-F17753B98B96}"/>
                </a:ext>
              </a:extLst>
            </p:cNvPr>
            <p:cNvSpPr txBox="1"/>
            <p:nvPr/>
          </p:nvSpPr>
          <p:spPr>
            <a:xfrm>
              <a:off x="1806843" y="2668111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烧录三元组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1C69467-C85C-014F-B689-5241FCD4E6BD}"/>
                </a:ext>
              </a:extLst>
            </p:cNvPr>
            <p:cNvSpPr txBox="1"/>
            <p:nvPr/>
          </p:nvSpPr>
          <p:spPr>
            <a:xfrm>
              <a:off x="7560729" y="2179417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网关登录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AD5F633-D368-D348-8822-A059360A1D23}"/>
                </a:ext>
              </a:extLst>
            </p:cNvPr>
            <p:cNvSpPr txBox="1"/>
            <p:nvPr/>
          </p:nvSpPr>
          <p:spPr>
            <a:xfrm>
              <a:off x="7772714" y="2482437"/>
              <a:ext cx="18271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云端鉴权，鉴权通过后设备登录，第一次登录即可激活设备</a:t>
              </a:r>
            </a:p>
          </p:txBody>
        </p: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EBE2968E-0A4E-F442-A68E-7370CD762744}"/>
                </a:ext>
              </a:extLst>
            </p:cNvPr>
            <p:cNvCxnSpPr>
              <a:cxnSpLocks/>
            </p:cNvCxnSpPr>
            <p:nvPr/>
          </p:nvCxnSpPr>
          <p:spPr>
            <a:xfrm>
              <a:off x="951701" y="258346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315CB72-9F59-054C-87DE-C090A96EAE02}"/>
                </a:ext>
              </a:extLst>
            </p:cNvPr>
            <p:cNvSpPr/>
            <p:nvPr/>
          </p:nvSpPr>
          <p:spPr>
            <a:xfrm>
              <a:off x="10501302" y="1964683"/>
              <a:ext cx="2041826" cy="124331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3F8CA1E2-43ED-4B42-9D42-67ED8B54CBAE}"/>
                </a:ext>
              </a:extLst>
            </p:cNvPr>
            <p:cNvCxnSpPr>
              <a:cxnSpLocks/>
            </p:cNvCxnSpPr>
            <p:nvPr/>
          </p:nvCxnSpPr>
          <p:spPr>
            <a:xfrm>
              <a:off x="9817599" y="257625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93E0173-D475-F349-A4B5-CE29D9767C17}"/>
                </a:ext>
              </a:extLst>
            </p:cNvPr>
            <p:cNvSpPr txBox="1"/>
            <p:nvPr/>
          </p:nvSpPr>
          <p:spPr>
            <a:xfrm>
              <a:off x="10511216" y="2179417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添加拓扑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60A8D3C-DD82-B947-A461-AFCF0AEF2649}"/>
                </a:ext>
              </a:extLst>
            </p:cNvPr>
            <p:cNvSpPr txBox="1"/>
            <p:nvPr/>
          </p:nvSpPr>
          <p:spPr>
            <a:xfrm>
              <a:off x="10715953" y="2481789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将子设备添加到网关拓扑下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47D51F8-3569-BC49-8814-FEE66DB8762E}"/>
                </a:ext>
              </a:extLst>
            </p:cNvPr>
            <p:cNvSpPr/>
            <p:nvPr/>
          </p:nvSpPr>
          <p:spPr>
            <a:xfrm>
              <a:off x="-6607598" y="2188068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33000"/>
                    </a:srgbClr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</a:effectLst>
                  <a:latin typeface="Helvetica" pitchFamily="2" charset="0"/>
                </a:rPr>
                <a:t>1</a:t>
              </a:r>
              <a:endParaRPr kumimoji="1" lang="zh-CN" altLang="en-US" sz="7200" b="1" dirty="0">
                <a:solidFill>
                  <a:srgbClr val="0A6EFA">
                    <a:alpha val="33000"/>
                  </a:srgb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Helvetica" pitchFamily="2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68A10A7-C550-8149-A777-99F09A6F6D26}"/>
                </a:ext>
              </a:extLst>
            </p:cNvPr>
            <p:cNvSpPr/>
            <p:nvPr/>
          </p:nvSpPr>
          <p:spPr>
            <a:xfrm>
              <a:off x="-3653918" y="2181515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2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96FCD14-E7B2-F940-B9A4-7C7477D682BE}"/>
                </a:ext>
              </a:extLst>
            </p:cNvPr>
            <p:cNvSpPr/>
            <p:nvPr/>
          </p:nvSpPr>
          <p:spPr>
            <a:xfrm>
              <a:off x="-768688" y="2166311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3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C6C688A-E4DD-0942-A893-1AE2045801BA}"/>
                </a:ext>
              </a:extLst>
            </p:cNvPr>
            <p:cNvSpPr/>
            <p:nvPr/>
          </p:nvSpPr>
          <p:spPr>
            <a:xfrm>
              <a:off x="2199634" y="2194439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4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D2E104E-C58D-9043-A46E-65FE7A9121B5}"/>
                </a:ext>
              </a:extLst>
            </p:cNvPr>
            <p:cNvSpPr/>
            <p:nvPr/>
          </p:nvSpPr>
          <p:spPr>
            <a:xfrm>
              <a:off x="5188948" y="2188067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5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EBC325C-2EB0-C949-9455-B42204CCCC0E}"/>
                </a:ext>
              </a:extLst>
            </p:cNvPr>
            <p:cNvSpPr/>
            <p:nvPr/>
          </p:nvSpPr>
          <p:spPr>
            <a:xfrm>
              <a:off x="8145336" y="2190443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6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49D5AE8-8108-6745-830C-2B09C9DDDAB9}"/>
                </a:ext>
              </a:extLst>
            </p:cNvPr>
            <p:cNvSpPr/>
            <p:nvPr/>
          </p:nvSpPr>
          <p:spPr>
            <a:xfrm>
              <a:off x="11195899" y="2199615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7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F80E271-D9E4-1E41-8288-1F69A1003430}"/>
                </a:ext>
              </a:extLst>
            </p:cNvPr>
            <p:cNvSpPr/>
            <p:nvPr/>
          </p:nvSpPr>
          <p:spPr>
            <a:xfrm>
              <a:off x="13444541" y="196468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56A239C-01E4-604F-95A2-68ED9DD11A1A}"/>
                </a:ext>
              </a:extLst>
            </p:cNvPr>
            <p:cNvSpPr txBox="1"/>
            <p:nvPr/>
          </p:nvSpPr>
          <p:spPr>
            <a:xfrm>
              <a:off x="13447207" y="2178769"/>
              <a:ext cx="2039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网关代理子设备登录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B73DF3B-C43D-A243-A402-CA749119DDD3}"/>
                </a:ext>
              </a:extLst>
            </p:cNvPr>
            <p:cNvSpPr txBox="1"/>
            <p:nvPr/>
          </p:nvSpPr>
          <p:spPr>
            <a:xfrm>
              <a:off x="13475490" y="2531333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网关使用子设备三元组代理登录子设备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5C70D51-C970-7E4B-895A-1F741E91D711}"/>
                </a:ext>
              </a:extLst>
            </p:cNvPr>
            <p:cNvSpPr/>
            <p:nvPr/>
          </p:nvSpPr>
          <p:spPr>
            <a:xfrm>
              <a:off x="16387780" y="1964035"/>
              <a:ext cx="2041826" cy="124331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CD3D5866-4555-4045-8DA4-17DB3FA8DCCB}"/>
                </a:ext>
              </a:extLst>
            </p:cNvPr>
            <p:cNvCxnSpPr>
              <a:cxnSpLocks/>
            </p:cNvCxnSpPr>
            <p:nvPr/>
          </p:nvCxnSpPr>
          <p:spPr>
            <a:xfrm>
              <a:off x="15704077" y="257561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E1D1D4F-AE23-1D43-9AA9-18A436E027FC}"/>
                </a:ext>
              </a:extLst>
            </p:cNvPr>
            <p:cNvSpPr txBox="1"/>
            <p:nvPr/>
          </p:nvSpPr>
          <p:spPr>
            <a:xfrm>
              <a:off x="16397694" y="2178769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数据传输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87D1359-7673-D34C-A216-A5DC740E9E57}"/>
                </a:ext>
              </a:extLst>
            </p:cNvPr>
            <p:cNvSpPr txBox="1"/>
            <p:nvPr/>
          </p:nvSpPr>
          <p:spPr>
            <a:xfrm>
              <a:off x="16602431" y="2481141"/>
              <a:ext cx="18271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子设备登录后，网关代理子设备发送数据至云端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0E563C3-7A5B-EE41-8F96-EB53012B5A60}"/>
                </a:ext>
              </a:extLst>
            </p:cNvPr>
            <p:cNvSpPr/>
            <p:nvPr/>
          </p:nvSpPr>
          <p:spPr>
            <a:xfrm>
              <a:off x="14031814" y="2189795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8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BDAF68A-F154-4347-982C-6B2713F67BB3}"/>
                </a:ext>
              </a:extLst>
            </p:cNvPr>
            <p:cNvSpPr/>
            <p:nvPr/>
          </p:nvSpPr>
          <p:spPr>
            <a:xfrm>
              <a:off x="17082377" y="2198967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9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7662CE6A-1F25-F241-BCC8-49E196F97B73}"/>
                </a:ext>
              </a:extLst>
            </p:cNvPr>
            <p:cNvCxnSpPr>
              <a:cxnSpLocks/>
            </p:cNvCxnSpPr>
            <p:nvPr/>
          </p:nvCxnSpPr>
          <p:spPr>
            <a:xfrm>
              <a:off x="12768721" y="258346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757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E71E1506-CC59-9946-8E4A-5D6F753C590E}"/>
              </a:ext>
            </a:extLst>
          </p:cNvPr>
          <p:cNvGrpSpPr/>
          <p:nvPr/>
        </p:nvGrpSpPr>
        <p:grpSpPr>
          <a:xfrm>
            <a:off x="584775" y="275299"/>
            <a:ext cx="11607225" cy="6422295"/>
            <a:chOff x="584775" y="275299"/>
            <a:chExt cx="11607225" cy="6422295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5F7A279-DE6A-5F4D-84A5-224814B5EFB9}"/>
                </a:ext>
              </a:extLst>
            </p:cNvPr>
            <p:cNvSpPr/>
            <p:nvPr/>
          </p:nvSpPr>
          <p:spPr>
            <a:xfrm>
              <a:off x="1740347" y="275299"/>
              <a:ext cx="9154500" cy="68400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0EE443D-48D7-754C-80BE-92B9EEBC07A6}"/>
                </a:ext>
              </a:extLst>
            </p:cNvPr>
            <p:cNvSpPr/>
            <p:nvPr/>
          </p:nvSpPr>
          <p:spPr>
            <a:xfrm>
              <a:off x="1740346" y="2431579"/>
              <a:ext cx="9150919" cy="828000"/>
            </a:xfrm>
            <a:prstGeom prst="rect">
              <a:avLst/>
            </a:prstGeom>
            <a:solidFill>
              <a:srgbClr val="D8D9E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5E6280"/>
                  </a:solidFill>
                  <a:latin typeface="Helvetica" pitchFamily="2" charset="0"/>
                </a:rPr>
                <a:t>EnOS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cloud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2B7EB18A-02EC-4544-992D-86AF9A0D621A}"/>
                </a:ext>
              </a:extLst>
            </p:cNvPr>
            <p:cNvGrpSpPr/>
            <p:nvPr/>
          </p:nvGrpSpPr>
          <p:grpSpPr>
            <a:xfrm>
              <a:off x="3400692" y="383299"/>
              <a:ext cx="5833811" cy="468000"/>
              <a:chOff x="2775224" y="609667"/>
              <a:chExt cx="5833811" cy="468000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A49387D3-59D8-4147-9920-F8170DCCD514}"/>
                  </a:ext>
                </a:extLst>
              </p:cNvPr>
              <p:cNvSpPr/>
              <p:nvPr/>
            </p:nvSpPr>
            <p:spPr>
              <a:xfrm>
                <a:off x="2775224" y="609667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5E6280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568EEB5-9BAA-AD44-BF36-EE9E34775278}"/>
                  </a:ext>
                </a:extLst>
              </p:cNvPr>
              <p:cNvSpPr/>
              <p:nvPr/>
            </p:nvSpPr>
            <p:spPr>
              <a:xfrm>
                <a:off x="4158413" y="609667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5E6280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C16929E-A3A8-7244-BE77-02ABC218ACBA}"/>
                  </a:ext>
                </a:extLst>
              </p:cNvPr>
              <p:cNvSpPr/>
              <p:nvPr/>
            </p:nvSpPr>
            <p:spPr>
              <a:xfrm>
                <a:off x="5541602" y="609667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5E6280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733EDA87-20FD-184D-BF4B-34F715ADB6A6}"/>
                  </a:ext>
                </a:extLst>
              </p:cNvPr>
              <p:cNvGrpSpPr/>
              <p:nvPr/>
            </p:nvGrpSpPr>
            <p:grpSpPr>
              <a:xfrm>
                <a:off x="6924791" y="807667"/>
                <a:ext cx="301055" cy="72000"/>
                <a:chOff x="4938623" y="1775577"/>
                <a:chExt cx="301055" cy="72000"/>
              </a:xfrm>
            </p:grpSpPr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E9B7C719-1FBC-7D49-BC76-A53DAF8B97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8623" y="1775577"/>
                  <a:ext cx="70089" cy="72000"/>
                </a:xfrm>
                <a:prstGeom prst="ellipse">
                  <a:avLst/>
                </a:prstGeom>
                <a:solidFill>
                  <a:srgbClr val="B8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48132AF7-40BA-904E-9E4A-4D3C33B48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55080" y="1775577"/>
                  <a:ext cx="70089" cy="72000"/>
                </a:xfrm>
                <a:prstGeom prst="ellipse">
                  <a:avLst/>
                </a:prstGeom>
                <a:solidFill>
                  <a:srgbClr val="B8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A4710D09-D2AE-7A4D-BAD3-54C247231F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9589" y="1775577"/>
                  <a:ext cx="70089" cy="72000"/>
                </a:xfrm>
                <a:prstGeom prst="ellipse">
                  <a:avLst/>
                </a:prstGeom>
                <a:solidFill>
                  <a:srgbClr val="B8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6805D6CA-90D5-1349-92D9-796F866D69D9}"/>
                  </a:ext>
                </a:extLst>
              </p:cNvPr>
              <p:cNvSpPr/>
              <p:nvPr/>
            </p:nvSpPr>
            <p:spPr>
              <a:xfrm>
                <a:off x="7457035" y="609667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5E6280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A4EF11A-0686-9F4F-8EED-A5852A59B0F6}"/>
                </a:ext>
              </a:extLst>
            </p:cNvPr>
            <p:cNvSpPr/>
            <p:nvPr/>
          </p:nvSpPr>
          <p:spPr>
            <a:xfrm>
              <a:off x="6468348" y="4556950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4539D17-5F4D-4744-9296-77B737C00D87}"/>
                </a:ext>
              </a:extLst>
            </p:cNvPr>
            <p:cNvSpPr txBox="1"/>
            <p:nvPr/>
          </p:nvSpPr>
          <p:spPr>
            <a:xfrm>
              <a:off x="1866942" y="4758989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MQTT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048FA3D-FCB6-BA41-86DA-EC5C13276A2F}"/>
                </a:ext>
              </a:extLst>
            </p:cNvPr>
            <p:cNvSpPr/>
            <p:nvPr/>
          </p:nvSpPr>
          <p:spPr>
            <a:xfrm>
              <a:off x="1747297" y="5298295"/>
              <a:ext cx="9143969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853C6F3-DFA1-B64D-8B7B-5E5B24DFB4C0}"/>
                </a:ext>
              </a:extLst>
            </p:cNvPr>
            <p:cNvSpPr/>
            <p:nvPr/>
          </p:nvSpPr>
          <p:spPr>
            <a:xfrm>
              <a:off x="1882262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30C9278-8265-C440-852E-BAA024D21B03}"/>
                </a:ext>
              </a:extLst>
            </p:cNvPr>
            <p:cNvSpPr/>
            <p:nvPr/>
          </p:nvSpPr>
          <p:spPr>
            <a:xfrm>
              <a:off x="3387256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3866862-E394-2745-ACD6-A8F5A157A4F8}"/>
                </a:ext>
              </a:extLst>
            </p:cNvPr>
            <p:cNvSpPr/>
            <p:nvPr/>
          </p:nvSpPr>
          <p:spPr>
            <a:xfrm>
              <a:off x="4888797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4B87D5C-552E-E64C-A0F9-2E6AD3A8DCFF}"/>
                </a:ext>
              </a:extLst>
            </p:cNvPr>
            <p:cNvSpPr/>
            <p:nvPr/>
          </p:nvSpPr>
          <p:spPr>
            <a:xfrm>
              <a:off x="6397244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6BE27FF-F719-1A48-A9E5-2E323CD9BE55}"/>
                </a:ext>
              </a:extLst>
            </p:cNvPr>
            <p:cNvSpPr/>
            <p:nvPr/>
          </p:nvSpPr>
          <p:spPr>
            <a:xfrm>
              <a:off x="4969430" y="4199983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F726FB9A-1BC7-AD45-85B9-6B1D87BD1EE3}"/>
                </a:ext>
              </a:extLst>
            </p:cNvPr>
            <p:cNvSpPr txBox="1"/>
            <p:nvPr/>
          </p:nvSpPr>
          <p:spPr>
            <a:xfrm>
              <a:off x="584775" y="4074212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service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B87C5C8C-D59B-7541-95BF-635655A64AEF}"/>
                </a:ext>
              </a:extLst>
            </p:cNvPr>
            <p:cNvCxnSpPr>
              <a:cxnSpLocks/>
              <a:stCxn id="53" idx="2"/>
              <a:endCxn id="95" idx="0"/>
            </p:cNvCxnSpPr>
            <p:nvPr/>
          </p:nvCxnSpPr>
          <p:spPr>
            <a:xfrm>
              <a:off x="6317597" y="959299"/>
              <a:ext cx="5160" cy="612993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4">
              <a:extLst>
                <a:ext uri="{FF2B5EF4-FFF2-40B4-BE49-F238E27FC236}">
                  <a16:creationId xmlns:a16="http://schemas.microsoft.com/office/drawing/2014/main" id="{3AC71106-A475-3643-86EE-629B456A27D4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>
              <a:off x="7044348" y="4168709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箭头连接符 75">
              <a:extLst>
                <a:ext uri="{FF2B5EF4-FFF2-40B4-BE49-F238E27FC236}">
                  <a16:creationId xmlns:a16="http://schemas.microsoft.com/office/drawing/2014/main" id="{E1629BCC-C4F1-CE48-BC4A-ED165CC6DE9C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7044348" y="5035988"/>
              <a:ext cx="0" cy="259269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61658543-6B6F-E543-B863-3B0F31BE6A5C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5545430" y="4679021"/>
              <a:ext cx="0" cy="64032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7C8857AA-6356-0F4F-97E3-44C3F32094A7}"/>
                </a:ext>
              </a:extLst>
            </p:cNvPr>
            <p:cNvSpPr txBox="1"/>
            <p:nvPr/>
          </p:nvSpPr>
          <p:spPr>
            <a:xfrm>
              <a:off x="2191582" y="5952860"/>
              <a:ext cx="742512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15F282D0-CA43-2D44-9720-FE17556D2B3B}"/>
                </a:ext>
              </a:extLst>
            </p:cNvPr>
            <p:cNvSpPr txBox="1"/>
            <p:nvPr/>
          </p:nvSpPr>
          <p:spPr>
            <a:xfrm>
              <a:off x="3636968" y="5952860"/>
              <a:ext cx="854721" cy="568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3</a:t>
              </a:r>
              <a:r>
                <a:rPr kumimoji="1" lang="en-US" altLang="zh-CN" sz="1400" baseline="300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rd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Party</a:t>
              </a:r>
            </a:p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System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E6FA6636-EC32-A84C-B8A7-2752FF0F8977}"/>
                </a:ext>
              </a:extLst>
            </p:cNvPr>
            <p:cNvSpPr txBox="1"/>
            <p:nvPr/>
          </p:nvSpPr>
          <p:spPr>
            <a:xfrm>
              <a:off x="5198118" y="5952860"/>
              <a:ext cx="742512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AC5054F-27F5-2649-87F5-AA663D32E831}"/>
                </a:ext>
              </a:extLst>
            </p:cNvPr>
            <p:cNvSpPr txBox="1"/>
            <p:nvPr/>
          </p:nvSpPr>
          <p:spPr>
            <a:xfrm>
              <a:off x="6650460" y="5952860"/>
              <a:ext cx="854721" cy="568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3</a:t>
              </a:r>
              <a:r>
                <a:rPr kumimoji="1" lang="en-US" altLang="zh-CN" sz="1400" baseline="300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rd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Party</a:t>
              </a:r>
            </a:p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System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82" name="图形 81">
              <a:extLst>
                <a:ext uri="{FF2B5EF4-FFF2-40B4-BE49-F238E27FC236}">
                  <a16:creationId xmlns:a16="http://schemas.microsoft.com/office/drawing/2014/main" id="{8591D811-3113-7E47-B446-808D74F8F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400837" y="5570455"/>
              <a:ext cx="324000" cy="324000"/>
            </a:xfrm>
            <a:prstGeom prst="rect">
              <a:avLst/>
            </a:prstGeom>
          </p:spPr>
        </p:pic>
        <p:pic>
          <p:nvPicPr>
            <p:cNvPr id="83" name="图形 82">
              <a:extLst>
                <a:ext uri="{FF2B5EF4-FFF2-40B4-BE49-F238E27FC236}">
                  <a16:creationId xmlns:a16="http://schemas.microsoft.com/office/drawing/2014/main" id="{149E8586-8B0C-9641-B51D-B85085414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905831" y="5570455"/>
              <a:ext cx="324000" cy="324000"/>
            </a:xfrm>
            <a:prstGeom prst="rect">
              <a:avLst/>
            </a:prstGeom>
          </p:spPr>
        </p:pic>
        <p:pic>
          <p:nvPicPr>
            <p:cNvPr id="84" name="图形 83">
              <a:extLst>
                <a:ext uri="{FF2B5EF4-FFF2-40B4-BE49-F238E27FC236}">
                  <a16:creationId xmlns:a16="http://schemas.microsoft.com/office/drawing/2014/main" id="{09DC9538-44DE-B347-82E7-3E726CA67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407372" y="5570455"/>
              <a:ext cx="324000" cy="324000"/>
            </a:xfrm>
            <a:prstGeom prst="rect">
              <a:avLst/>
            </a:prstGeom>
          </p:spPr>
        </p:pic>
        <p:pic>
          <p:nvPicPr>
            <p:cNvPr id="85" name="图形 84">
              <a:extLst>
                <a:ext uri="{FF2B5EF4-FFF2-40B4-BE49-F238E27FC236}">
                  <a16:creationId xmlns:a16="http://schemas.microsoft.com/office/drawing/2014/main" id="{0A600157-5F1A-1341-92E2-F0050C51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915819" y="5570455"/>
              <a:ext cx="324000" cy="324000"/>
            </a:xfrm>
            <a:prstGeom prst="rect">
              <a:avLst/>
            </a:prstGeom>
          </p:spPr>
        </p:pic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BBDA6AD2-2C1E-F341-AD8D-AA3B36AA85F8}"/>
                </a:ext>
              </a:extLst>
            </p:cNvPr>
            <p:cNvSpPr/>
            <p:nvPr/>
          </p:nvSpPr>
          <p:spPr>
            <a:xfrm>
              <a:off x="7905358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23266928-0A34-F145-932E-ECAFAF945E59}"/>
                </a:ext>
              </a:extLst>
            </p:cNvPr>
            <p:cNvSpPr/>
            <p:nvPr/>
          </p:nvSpPr>
          <p:spPr>
            <a:xfrm>
              <a:off x="9413805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B4B4672F-E3A9-5E42-B791-67810C7318C9}"/>
                </a:ext>
              </a:extLst>
            </p:cNvPr>
            <p:cNvSpPr txBox="1"/>
            <p:nvPr/>
          </p:nvSpPr>
          <p:spPr>
            <a:xfrm>
              <a:off x="8214679" y="5952860"/>
              <a:ext cx="742512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87BC3514-081C-BB47-8214-6C867D1C955F}"/>
                </a:ext>
              </a:extLst>
            </p:cNvPr>
            <p:cNvSpPr txBox="1"/>
            <p:nvPr/>
          </p:nvSpPr>
          <p:spPr>
            <a:xfrm>
              <a:off x="9667021" y="5952860"/>
              <a:ext cx="854721" cy="568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3</a:t>
              </a:r>
              <a:r>
                <a:rPr kumimoji="1" lang="en-US" altLang="zh-CN" sz="1400" baseline="300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rd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Party</a:t>
              </a:r>
            </a:p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System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90" name="图形 89">
              <a:extLst>
                <a:ext uri="{FF2B5EF4-FFF2-40B4-BE49-F238E27FC236}">
                  <a16:creationId xmlns:a16="http://schemas.microsoft.com/office/drawing/2014/main" id="{C96D6FC2-89BE-B240-B212-A7706A12C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423933" y="5570455"/>
              <a:ext cx="324000" cy="324000"/>
            </a:xfrm>
            <a:prstGeom prst="rect">
              <a:avLst/>
            </a:prstGeom>
          </p:spPr>
        </p:pic>
        <p:pic>
          <p:nvPicPr>
            <p:cNvPr id="91" name="图形 90">
              <a:extLst>
                <a:ext uri="{FF2B5EF4-FFF2-40B4-BE49-F238E27FC236}">
                  <a16:creationId xmlns:a16="http://schemas.microsoft.com/office/drawing/2014/main" id="{FE83F533-C6D8-EA4E-BECF-D55111E58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932380" y="5570455"/>
              <a:ext cx="324000" cy="324000"/>
            </a:xfrm>
            <a:prstGeom prst="rect">
              <a:avLst/>
            </a:prstGeom>
          </p:spPr>
        </p:pic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3E1C17F-E4CE-7F4B-910C-196374DA5E9E}"/>
                </a:ext>
              </a:extLst>
            </p:cNvPr>
            <p:cNvSpPr/>
            <p:nvPr/>
          </p:nvSpPr>
          <p:spPr>
            <a:xfrm>
              <a:off x="1747297" y="1572292"/>
              <a:ext cx="9150919" cy="540855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API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gateway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44CF6B1-51B4-F845-87F6-F710BF453BEB}"/>
                </a:ext>
              </a:extLst>
            </p:cNvPr>
            <p:cNvSpPr/>
            <p:nvPr/>
          </p:nvSpPr>
          <p:spPr>
            <a:xfrm>
              <a:off x="2042936" y="400895"/>
              <a:ext cx="1152000" cy="46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App</a:t>
              </a:r>
              <a:endParaRPr kumimoji="1" lang="zh-CN" altLang="en-US" sz="14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C628B3CF-B957-154C-9A74-67404ABC4CED}"/>
                </a:ext>
              </a:extLst>
            </p:cNvPr>
            <p:cNvSpPr/>
            <p:nvPr/>
          </p:nvSpPr>
          <p:spPr>
            <a:xfrm>
              <a:off x="9473045" y="400895"/>
              <a:ext cx="1152000" cy="46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App</a:t>
              </a:r>
              <a:endParaRPr kumimoji="1" lang="zh-CN" altLang="en-US" sz="14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6715F977-B08E-AF45-AD3C-03E2408AD512}"/>
                </a:ext>
              </a:extLst>
            </p:cNvPr>
            <p:cNvSpPr/>
            <p:nvPr/>
          </p:nvSpPr>
          <p:spPr>
            <a:xfrm>
              <a:off x="1740345" y="3619867"/>
              <a:ext cx="7526163" cy="540855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IoT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Hub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cxnSp>
          <p:nvCxnSpPr>
            <p:cNvPr id="101" name="直线箭头连接符 100">
              <a:extLst>
                <a:ext uri="{FF2B5EF4-FFF2-40B4-BE49-F238E27FC236}">
                  <a16:creationId xmlns:a16="http://schemas.microsoft.com/office/drawing/2014/main" id="{48F1D16D-E86D-D441-9B26-5EF0A7C261CC}"/>
                </a:ext>
              </a:extLst>
            </p:cNvPr>
            <p:cNvCxnSpPr>
              <a:cxnSpLocks/>
            </p:cNvCxnSpPr>
            <p:nvPr/>
          </p:nvCxnSpPr>
          <p:spPr>
            <a:xfrm>
              <a:off x="2561217" y="4142792"/>
              <a:ext cx="0" cy="1155503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CFF4B532-0D85-DC41-BFB2-EEC77FA3AC7E}"/>
                </a:ext>
              </a:extLst>
            </p:cNvPr>
            <p:cNvSpPr/>
            <p:nvPr/>
          </p:nvSpPr>
          <p:spPr>
            <a:xfrm>
              <a:off x="9413805" y="3619866"/>
              <a:ext cx="1475097" cy="540855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Cloud</a:t>
              </a:r>
              <a:r>
                <a:rPr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Edge</a:t>
              </a:r>
            </a:p>
            <a:p>
              <a:pPr algn="ctr"/>
              <a:r>
                <a:rPr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Clusters</a:t>
              </a:r>
              <a:endParaRPr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7497A709-4168-C849-938F-34A76F4A384D}"/>
                </a:ext>
              </a:extLst>
            </p:cNvPr>
            <p:cNvSpPr/>
            <p:nvPr/>
          </p:nvSpPr>
          <p:spPr>
            <a:xfrm>
              <a:off x="7988006" y="4551300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551C6FD1-2DFD-7943-8169-931CD3FD7DBB}"/>
                </a:ext>
              </a:extLst>
            </p:cNvPr>
            <p:cNvCxnSpPr>
              <a:cxnSpLocks/>
              <a:endCxn id="105" idx="0"/>
            </p:cNvCxnSpPr>
            <p:nvPr/>
          </p:nvCxnSpPr>
          <p:spPr>
            <a:xfrm>
              <a:off x="8564006" y="4163059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52ABDF32-6730-6346-ADA5-E809E48852AD}"/>
                </a:ext>
              </a:extLst>
            </p:cNvPr>
            <p:cNvCxnSpPr>
              <a:cxnSpLocks/>
              <a:stCxn id="105" idx="2"/>
            </p:cNvCxnSpPr>
            <p:nvPr/>
          </p:nvCxnSpPr>
          <p:spPr>
            <a:xfrm>
              <a:off x="8564006" y="5030338"/>
              <a:ext cx="0" cy="259269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5864BF9-E2D1-E74C-BFA3-39A62458868B}"/>
                </a:ext>
              </a:extLst>
            </p:cNvPr>
            <p:cNvSpPr/>
            <p:nvPr/>
          </p:nvSpPr>
          <p:spPr>
            <a:xfrm>
              <a:off x="3435093" y="4196700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直线箭头连接符 108">
              <a:extLst>
                <a:ext uri="{FF2B5EF4-FFF2-40B4-BE49-F238E27FC236}">
                  <a16:creationId xmlns:a16="http://schemas.microsoft.com/office/drawing/2014/main" id="{001884AA-0CD4-7643-B5F6-2D1DDF31BB39}"/>
                </a:ext>
              </a:extLst>
            </p:cNvPr>
            <p:cNvCxnSpPr>
              <a:cxnSpLocks/>
              <a:stCxn id="108" idx="2"/>
            </p:cNvCxnSpPr>
            <p:nvPr/>
          </p:nvCxnSpPr>
          <p:spPr>
            <a:xfrm>
              <a:off x="4011093" y="4675738"/>
              <a:ext cx="0" cy="64032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>
              <a:extLst>
                <a:ext uri="{FF2B5EF4-FFF2-40B4-BE49-F238E27FC236}">
                  <a16:creationId xmlns:a16="http://schemas.microsoft.com/office/drawing/2014/main" id="{416D3B23-A72C-FE4B-A86B-FC46315A9FEC}"/>
                </a:ext>
              </a:extLst>
            </p:cNvPr>
            <p:cNvCxnSpPr>
              <a:cxnSpLocks/>
            </p:cNvCxnSpPr>
            <p:nvPr/>
          </p:nvCxnSpPr>
          <p:spPr>
            <a:xfrm>
              <a:off x="10064676" y="4134104"/>
              <a:ext cx="0" cy="1155503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箭头连接符 111">
              <a:extLst>
                <a:ext uri="{FF2B5EF4-FFF2-40B4-BE49-F238E27FC236}">
                  <a16:creationId xmlns:a16="http://schemas.microsoft.com/office/drawing/2014/main" id="{20843FEB-7DB4-154C-B5B1-1AA358351A9C}"/>
                </a:ext>
              </a:extLst>
            </p:cNvPr>
            <p:cNvCxnSpPr>
              <a:cxnSpLocks/>
            </p:cNvCxnSpPr>
            <p:nvPr/>
          </p:nvCxnSpPr>
          <p:spPr>
            <a:xfrm>
              <a:off x="8564006" y="3259579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112">
              <a:extLst>
                <a:ext uri="{FF2B5EF4-FFF2-40B4-BE49-F238E27FC236}">
                  <a16:creationId xmlns:a16="http://schemas.microsoft.com/office/drawing/2014/main" id="{63584301-570C-4E40-87F8-53F201EF4C86}"/>
                </a:ext>
              </a:extLst>
            </p:cNvPr>
            <p:cNvCxnSpPr>
              <a:cxnSpLocks/>
            </p:cNvCxnSpPr>
            <p:nvPr/>
          </p:nvCxnSpPr>
          <p:spPr>
            <a:xfrm>
              <a:off x="2549506" y="3231625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10BA67CB-5553-9844-A54D-411C88F670C5}"/>
                </a:ext>
              </a:extLst>
            </p:cNvPr>
            <p:cNvCxnSpPr>
              <a:cxnSpLocks/>
            </p:cNvCxnSpPr>
            <p:nvPr/>
          </p:nvCxnSpPr>
          <p:spPr>
            <a:xfrm>
              <a:off x="4011093" y="3231625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79411979-FA59-6B42-A824-6F7248CF8317}"/>
                </a:ext>
              </a:extLst>
            </p:cNvPr>
            <p:cNvCxnSpPr>
              <a:cxnSpLocks/>
            </p:cNvCxnSpPr>
            <p:nvPr/>
          </p:nvCxnSpPr>
          <p:spPr>
            <a:xfrm>
              <a:off x="7044348" y="3231625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1133E05C-7754-9B43-957F-3881187A754D}"/>
                </a:ext>
              </a:extLst>
            </p:cNvPr>
            <p:cNvCxnSpPr>
              <a:cxnSpLocks/>
            </p:cNvCxnSpPr>
            <p:nvPr/>
          </p:nvCxnSpPr>
          <p:spPr>
            <a:xfrm>
              <a:off x="5545430" y="3231625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肘形连接符 117">
              <a:extLst>
                <a:ext uri="{FF2B5EF4-FFF2-40B4-BE49-F238E27FC236}">
                  <a16:creationId xmlns:a16="http://schemas.microsoft.com/office/drawing/2014/main" id="{509158BA-9E4A-DB4F-8EB1-C762B2AA8202}"/>
                </a:ext>
              </a:extLst>
            </p:cNvPr>
            <p:cNvCxnSpPr>
              <a:stCxn id="65" idx="1"/>
              <a:endCxn id="95" idx="1"/>
            </p:cNvCxnSpPr>
            <p:nvPr/>
          </p:nvCxnSpPr>
          <p:spPr>
            <a:xfrm rot="10800000">
              <a:off x="1747297" y="1842721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肘形连接符 118">
              <a:extLst>
                <a:ext uri="{FF2B5EF4-FFF2-40B4-BE49-F238E27FC236}">
                  <a16:creationId xmlns:a16="http://schemas.microsoft.com/office/drawing/2014/main" id="{F7BFDBCB-EAE8-654F-9173-959E978A689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872216" y="1842719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E957F0FA-DCD9-1948-A472-E6E2C8B0CD3E}"/>
                </a:ext>
              </a:extLst>
            </p:cNvPr>
            <p:cNvSpPr txBox="1"/>
            <p:nvPr/>
          </p:nvSpPr>
          <p:spPr>
            <a:xfrm>
              <a:off x="11255525" y="4074212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service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82228FE2-0F20-914E-A04F-206AAF590486}"/>
                </a:ext>
              </a:extLst>
            </p:cNvPr>
            <p:cNvSpPr/>
            <p:nvPr/>
          </p:nvSpPr>
          <p:spPr>
            <a:xfrm>
              <a:off x="10090072" y="4261195"/>
              <a:ext cx="9451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D8D9E7"/>
                  </a:solidFill>
                  <a:cs typeface="Devanagari MT" panose="02000500020000000000" pitchFamily="2" charset="0"/>
                </a:rPr>
                <a:t>Proprietary</a:t>
              </a:r>
            </a:p>
            <a:p>
              <a:pPr algn="ctr"/>
              <a:r>
                <a:rPr kumimoji="1" lang="en-US" altLang="zh-CN" sz="1200" dirty="0">
                  <a:solidFill>
                    <a:srgbClr val="D8D9E7"/>
                  </a:solidFill>
                  <a:cs typeface="Devanagari MT" panose="02000500020000000000" pitchFamily="2" charset="0"/>
                </a:rPr>
                <a:t>Protocol</a:t>
              </a:r>
            </a:p>
            <a:p>
              <a:pPr algn="ctr"/>
              <a:r>
                <a:rPr kumimoji="1" lang="en-US" altLang="zh-CN" sz="1200" dirty="0">
                  <a:solidFill>
                    <a:srgbClr val="D8D9E7"/>
                  </a:solidFill>
                  <a:cs typeface="Devanagari MT" panose="02000500020000000000" pitchFamily="2" charset="0"/>
                </a:rPr>
                <a:t>with</a:t>
              </a:r>
              <a:r>
                <a:rPr kumimoji="1" lang="zh-CN" altLang="en-US" sz="1200" dirty="0">
                  <a:solidFill>
                    <a:srgbClr val="D8D9E7"/>
                  </a:solidFill>
                  <a:cs typeface="Devanagari MT" panose="02000500020000000000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D8D9E7"/>
                  </a:solidFill>
                  <a:cs typeface="Devanagari MT" panose="02000500020000000000" pitchFamily="2" charset="0"/>
                </a:rPr>
                <a:t>SN</a:t>
              </a:r>
              <a:endParaRPr kumimoji="1" lang="zh-CN" altLang="en-US" sz="1200" dirty="0">
                <a:solidFill>
                  <a:srgbClr val="D8D9E7"/>
                </a:solidFill>
                <a:cs typeface="Devanagari MT" panose="02000500020000000000" pitchFamily="2" charset="0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04EA3B6B-4174-8648-8A13-2E48DAD291C1}"/>
                </a:ext>
              </a:extLst>
            </p:cNvPr>
            <p:cNvSpPr/>
            <p:nvPr/>
          </p:nvSpPr>
          <p:spPr>
            <a:xfrm>
              <a:off x="2637415" y="4404155"/>
              <a:ext cx="294289" cy="294289"/>
            </a:xfrm>
            <a:prstGeom prst="ellipse">
              <a:avLst/>
            </a:prstGeom>
            <a:noFill/>
            <a:ln w="1905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E6280"/>
                  </a:solidFill>
                </a:rPr>
                <a:t>1</a:t>
              </a:r>
              <a:endParaRPr lang="zh-CN" altLang="en-US" dirty="0">
                <a:solidFill>
                  <a:srgbClr val="5E6280"/>
                </a:solidFill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AD3B1D6E-E6F6-4B46-B317-A623635A1C60}"/>
                </a:ext>
              </a:extLst>
            </p:cNvPr>
            <p:cNvSpPr/>
            <p:nvPr/>
          </p:nvSpPr>
          <p:spPr>
            <a:xfrm>
              <a:off x="7649381" y="4661477"/>
              <a:ext cx="294289" cy="294289"/>
            </a:xfrm>
            <a:prstGeom prst="ellipse">
              <a:avLst/>
            </a:prstGeom>
            <a:noFill/>
            <a:ln w="1905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E6280"/>
                  </a:solidFill>
                </a:rPr>
                <a:t>3</a:t>
              </a:r>
              <a:endParaRPr lang="zh-CN" altLang="en-US" dirty="0">
                <a:solidFill>
                  <a:srgbClr val="5E6280"/>
                </a:solidFill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9497EF22-2591-5F40-8BF9-1786E425C3C6}"/>
                </a:ext>
              </a:extLst>
            </p:cNvPr>
            <p:cNvSpPr/>
            <p:nvPr/>
          </p:nvSpPr>
          <p:spPr>
            <a:xfrm>
              <a:off x="4607118" y="4303373"/>
              <a:ext cx="294289" cy="294289"/>
            </a:xfrm>
            <a:prstGeom prst="ellipse">
              <a:avLst/>
            </a:prstGeom>
            <a:noFill/>
            <a:ln w="1905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E6280"/>
                  </a:solidFill>
                </a:rPr>
                <a:t>2</a:t>
              </a:r>
              <a:endParaRPr lang="zh-CN" altLang="en-US" dirty="0">
                <a:solidFill>
                  <a:srgbClr val="5E6280"/>
                </a:solidFill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80AA1B59-EB71-024A-8DF0-842CD713ABA8}"/>
                </a:ext>
              </a:extLst>
            </p:cNvPr>
            <p:cNvSpPr/>
            <p:nvPr/>
          </p:nvSpPr>
          <p:spPr>
            <a:xfrm>
              <a:off x="9729386" y="4347179"/>
              <a:ext cx="294289" cy="294289"/>
            </a:xfrm>
            <a:prstGeom prst="ellipse">
              <a:avLst/>
            </a:prstGeom>
            <a:noFill/>
            <a:ln w="1905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E6280"/>
                  </a:solidFill>
                </a:rPr>
                <a:t>4</a:t>
              </a:r>
              <a:endParaRPr lang="zh-CN" altLang="en-US" dirty="0">
                <a:solidFill>
                  <a:srgbClr val="5E62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60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88EE08C-BE0F-C545-A93C-043DB1F85B32}"/>
              </a:ext>
            </a:extLst>
          </p:cNvPr>
          <p:cNvGrpSpPr/>
          <p:nvPr/>
        </p:nvGrpSpPr>
        <p:grpSpPr>
          <a:xfrm>
            <a:off x="1159709" y="983329"/>
            <a:ext cx="6126951" cy="3665426"/>
            <a:chOff x="1159709" y="983329"/>
            <a:chExt cx="6126951" cy="36654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C02717-B778-0C42-8223-5D0CB36070F3}"/>
                </a:ext>
              </a:extLst>
            </p:cNvPr>
            <p:cNvSpPr/>
            <p:nvPr/>
          </p:nvSpPr>
          <p:spPr>
            <a:xfrm>
              <a:off x="1159709" y="983329"/>
              <a:ext cx="6120000" cy="684000"/>
            </a:xfrm>
            <a:prstGeom prst="rect">
              <a:avLst/>
            </a:prstGeom>
            <a:solidFill>
              <a:srgbClr val="D8D9E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5E6280"/>
                  </a:solidFill>
                  <a:latin typeface="Helvetica" pitchFamily="2" charset="0"/>
                </a:rPr>
                <a:t>EnOS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IoT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Hub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4F93763-90E5-D54D-914F-A825D0A226C4}"/>
                </a:ext>
              </a:extLst>
            </p:cNvPr>
            <p:cNvSpPr/>
            <p:nvPr/>
          </p:nvSpPr>
          <p:spPr>
            <a:xfrm>
              <a:off x="1159709" y="2285695"/>
              <a:ext cx="6120000" cy="568731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Edge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84F257F-F0A1-304E-A2FA-261A57F24525}"/>
                </a:ext>
              </a:extLst>
            </p:cNvPr>
            <p:cNvSpPr/>
            <p:nvPr/>
          </p:nvSpPr>
          <p:spPr>
            <a:xfrm>
              <a:off x="1166660" y="3249456"/>
              <a:ext cx="6120000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EF82FF-CADA-1147-BADA-3EE4E06A6FC7}"/>
                </a:ext>
              </a:extLst>
            </p:cNvPr>
            <p:cNvSpPr/>
            <p:nvPr/>
          </p:nvSpPr>
          <p:spPr>
            <a:xfrm>
              <a:off x="1301624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821589-3249-4744-A9D1-7E5A639F37E2}"/>
                </a:ext>
              </a:extLst>
            </p:cNvPr>
            <p:cNvSpPr/>
            <p:nvPr/>
          </p:nvSpPr>
          <p:spPr>
            <a:xfrm>
              <a:off x="2806618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E56485-B4BB-0540-B085-C9771138C0B0}"/>
                </a:ext>
              </a:extLst>
            </p:cNvPr>
            <p:cNvSpPr/>
            <p:nvPr/>
          </p:nvSpPr>
          <p:spPr>
            <a:xfrm>
              <a:off x="4308159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D9772EB-5952-8540-8EFF-3CC8C344C587}"/>
                </a:ext>
              </a:extLst>
            </p:cNvPr>
            <p:cNvSpPr/>
            <p:nvPr/>
          </p:nvSpPr>
          <p:spPr>
            <a:xfrm>
              <a:off x="5816606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6481A45E-0761-574B-8A70-192D322FCC1B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73" y="1667329"/>
              <a:ext cx="0" cy="61836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47A2A0DF-6B57-2A4F-90AA-66895F2C9CFB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219709" y="1667329"/>
              <a:ext cx="0" cy="61836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E614011F-9AFB-BF45-BDCC-17AD3CDAD587}"/>
                </a:ext>
              </a:extLst>
            </p:cNvPr>
            <p:cNvCxnSpPr>
              <a:cxnSpLocks/>
            </p:cNvCxnSpPr>
            <p:nvPr/>
          </p:nvCxnSpPr>
          <p:spPr>
            <a:xfrm>
              <a:off x="6053918" y="1667331"/>
              <a:ext cx="0" cy="618364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6E263907-7E88-CD49-8F43-B521D203C890}"/>
                </a:ext>
              </a:extLst>
            </p:cNvPr>
            <p:cNvCxnSpPr>
              <a:cxnSpLocks/>
            </p:cNvCxnSpPr>
            <p:nvPr/>
          </p:nvCxnSpPr>
          <p:spPr>
            <a:xfrm>
              <a:off x="2939133" y="2854427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AA5B19F-9754-9A43-9422-FB997163DED3}"/>
                </a:ext>
              </a:extLst>
            </p:cNvPr>
            <p:cNvSpPr txBox="1"/>
            <p:nvPr/>
          </p:nvSpPr>
          <p:spPr>
            <a:xfrm>
              <a:off x="1586903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6672396-9CF0-0340-B251-B67689F750F9}"/>
                </a:ext>
              </a:extLst>
            </p:cNvPr>
            <p:cNvSpPr txBox="1"/>
            <p:nvPr/>
          </p:nvSpPr>
          <p:spPr>
            <a:xfrm>
              <a:off x="3077828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B4B59D2-E773-4D47-94B4-0C2A000E97DE}"/>
                </a:ext>
              </a:extLst>
            </p:cNvPr>
            <p:cNvSpPr txBox="1"/>
            <p:nvPr/>
          </p:nvSpPr>
          <p:spPr>
            <a:xfrm>
              <a:off x="4647563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377959B-4110-AF45-B46D-EC7788113D27}"/>
                </a:ext>
              </a:extLst>
            </p:cNvPr>
            <p:cNvSpPr txBox="1"/>
            <p:nvPr/>
          </p:nvSpPr>
          <p:spPr>
            <a:xfrm>
              <a:off x="6159184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854718C4-1CB8-434C-A05C-166399A953FB}"/>
                </a:ext>
              </a:extLst>
            </p:cNvPr>
            <p:cNvCxnSpPr>
              <a:cxnSpLocks/>
            </p:cNvCxnSpPr>
            <p:nvPr/>
          </p:nvCxnSpPr>
          <p:spPr>
            <a:xfrm>
              <a:off x="5567648" y="2853074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48">
              <a:extLst>
                <a:ext uri="{FF2B5EF4-FFF2-40B4-BE49-F238E27FC236}">
                  <a16:creationId xmlns:a16="http://schemas.microsoft.com/office/drawing/2014/main" id="{60BC6AFD-74A4-9F45-A9D8-1ED6D3CB9D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2890" y="3566597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D8D9E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" name="Freeform 48">
              <a:extLst>
                <a:ext uri="{FF2B5EF4-FFF2-40B4-BE49-F238E27FC236}">
                  <a16:creationId xmlns:a16="http://schemas.microsoft.com/office/drawing/2014/main" id="{CE394F34-FF5B-314A-A540-3CF488898C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7884" y="3566597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D8D9E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Freeform 48">
              <a:extLst>
                <a:ext uri="{FF2B5EF4-FFF2-40B4-BE49-F238E27FC236}">
                  <a16:creationId xmlns:a16="http://schemas.microsoft.com/office/drawing/2014/main" id="{63EAA7CB-0481-D743-957E-44B09DED01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3553" y="3565921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D8D9E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370A1C8C-9EC5-DB45-9F99-DD63589339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7872" y="3572615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D8D9E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7483</TotalTime>
  <Words>759</Words>
  <Application>Microsoft Office PowerPoint</Application>
  <PresentationFormat>Widescreen</PresentationFormat>
  <Paragraphs>207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D-DIN</vt:lpstr>
      <vt:lpstr>等线</vt:lpstr>
      <vt:lpstr>Devanagari MT</vt:lpstr>
      <vt:lpstr>Helvetica Light</vt:lpstr>
      <vt:lpstr>Helvetica Neue Medium</vt:lpstr>
      <vt:lpstr>Helvetica Neue Thin</vt:lpstr>
      <vt:lpstr>微软雅黑</vt:lpstr>
      <vt:lpstr>SimHei</vt:lpstr>
      <vt:lpstr>宋体</vt:lpstr>
      <vt:lpstr>Arial</vt:lpstr>
      <vt:lpstr>Calibri</vt:lpstr>
      <vt:lpstr>Helvetica</vt:lpstr>
      <vt:lpstr>1_自定义设计方案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Fisher Gu</cp:lastModifiedBy>
  <cp:revision>212</cp:revision>
  <dcterms:created xsi:type="dcterms:W3CDTF">2018-10-23T04:04:46Z</dcterms:created>
  <dcterms:modified xsi:type="dcterms:W3CDTF">2018-12-11T11:10:43Z</dcterms:modified>
</cp:coreProperties>
</file>