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>
        <p:scale>
          <a:sx n="80" d="100"/>
          <a:sy n="80" d="100"/>
        </p:scale>
        <p:origin x="50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8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6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8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7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1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5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7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6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8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6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B046-F6AE-48E1-97A2-EE22E241F2B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9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EF6417-47EE-9340-BA0C-15999CC1540D}"/>
              </a:ext>
            </a:extLst>
          </p:cNvPr>
          <p:cNvSpPr txBox="1"/>
          <p:nvPr/>
        </p:nvSpPr>
        <p:spPr>
          <a:xfrm>
            <a:off x="2291787" y="1261641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scenario_connect_pc.png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0660B44-3E36-044E-90CF-BBF7C8849BD9}"/>
              </a:ext>
            </a:extLst>
          </p:cNvPr>
          <p:cNvGrpSpPr/>
          <p:nvPr/>
        </p:nvGrpSpPr>
        <p:grpSpPr>
          <a:xfrm>
            <a:off x="37590" y="3028890"/>
            <a:ext cx="12074108" cy="1059551"/>
            <a:chOff x="37590" y="3028890"/>
            <a:chExt cx="12074108" cy="1059551"/>
          </a:xfrm>
        </p:grpSpPr>
        <p:sp>
          <p:nvSpPr>
            <p:cNvPr id="16" name="Freeform 62"/>
            <p:cNvSpPr>
              <a:spLocks noEditPoints="1"/>
            </p:cNvSpPr>
            <p:nvPr/>
          </p:nvSpPr>
          <p:spPr bwMode="auto">
            <a:xfrm>
              <a:off x="2578548" y="3289062"/>
              <a:ext cx="537659" cy="422285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rgbClr val="7DC3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67702" y="3842220"/>
              <a:ext cx="959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 Hub</a:t>
              </a:r>
              <a:endParaRPr kumimoji="1" lang="zh-CN" altLang="en-US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4012991" y="3200151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1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1634998" y="3429000"/>
              <a:ext cx="674241" cy="6325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998" y="3581715"/>
              <a:ext cx="674241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3314243" y="3486856"/>
              <a:ext cx="442318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5561466" y="3486856"/>
              <a:ext cx="442318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40F5D82-BAEA-6A48-99ED-2FFA4C8794CA}"/>
                </a:ext>
              </a:extLst>
            </p:cNvPr>
            <p:cNvSpPr/>
            <p:nvPr/>
          </p:nvSpPr>
          <p:spPr>
            <a:xfrm>
              <a:off x="6260152" y="3200150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A305BB5-13BA-AB45-A27E-FC98EBF5B15A}"/>
                </a:ext>
              </a:extLst>
            </p:cNvPr>
            <p:cNvSpPr txBox="1"/>
            <p:nvPr/>
          </p:nvSpPr>
          <p:spPr>
            <a:xfrm>
              <a:off x="6190855" y="3613055"/>
              <a:ext cx="15020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CPU Load</a:t>
              </a:r>
              <a:endParaRPr kumimoji="1" lang="zh-CN" altLang="en-US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直线箭头连接符 101">
              <a:extLst>
                <a:ext uri="{FF2B5EF4-FFF2-40B4-BE49-F238E27FC236}">
                  <a16:creationId xmlns:a16="http://schemas.microsoft.com/office/drawing/2014/main" id="{4EFEE8DA-D3EE-9A4E-BD6F-61CBCC688A7C}"/>
                </a:ext>
              </a:extLst>
            </p:cNvPr>
            <p:cNvCxnSpPr>
              <a:cxnSpLocks/>
            </p:cNvCxnSpPr>
            <p:nvPr/>
          </p:nvCxnSpPr>
          <p:spPr>
            <a:xfrm>
              <a:off x="7895360" y="3486856"/>
              <a:ext cx="442318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D266B39-5F1A-4F9C-BE69-6F7C3D789E03}"/>
                </a:ext>
              </a:extLst>
            </p:cNvPr>
            <p:cNvSpPr/>
            <p:nvPr/>
          </p:nvSpPr>
          <p:spPr>
            <a:xfrm>
              <a:off x="37590" y="3147907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C55CA38-EB8B-4050-90C7-59C1E6CF2431}"/>
                </a:ext>
              </a:extLst>
            </p:cNvPr>
            <p:cNvSpPr/>
            <p:nvPr/>
          </p:nvSpPr>
          <p:spPr>
            <a:xfrm>
              <a:off x="8501124" y="3200150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3CC1585-0C55-414E-9627-C7E86F4D68E2}"/>
                </a:ext>
              </a:extLst>
            </p:cNvPr>
            <p:cNvSpPr/>
            <p:nvPr/>
          </p:nvSpPr>
          <p:spPr>
            <a:xfrm>
              <a:off x="10742096" y="3183137"/>
              <a:ext cx="1369602" cy="676139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8" name="直线箭头连接符 101">
              <a:extLst>
                <a:ext uri="{FF2B5EF4-FFF2-40B4-BE49-F238E27FC236}">
                  <a16:creationId xmlns:a16="http://schemas.microsoft.com/office/drawing/2014/main" id="{4FC01323-2EB0-489F-A357-30874555096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414" y="3486856"/>
              <a:ext cx="442318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41">
              <a:extLst>
                <a:ext uri="{FF2B5EF4-FFF2-40B4-BE49-F238E27FC236}">
                  <a16:creationId xmlns:a16="http://schemas.microsoft.com/office/drawing/2014/main" id="{79CDFCC6-F166-42F5-A142-4620D6FE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2640" y="3385851"/>
              <a:ext cx="11285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kumimoji="1" lang="en-US" altLang="zh-CN" sz="1000" b="1" dirty="0">
                  <a:solidFill>
                    <a:srgbClr val="383C57"/>
                  </a:solidFill>
                  <a:cs typeface="Arial" panose="020B0604020202020204" pitchFamily="34" charset="0"/>
                </a:rPr>
                <a:t>Calculate Memory </a:t>
              </a:r>
            </a:p>
            <a:p>
              <a:pPr algn="ctr">
                <a:defRPr/>
              </a:pPr>
              <a:r>
                <a:rPr kumimoji="1" lang="en-US" altLang="zh-CN" sz="1000" b="1" dirty="0">
                  <a:solidFill>
                    <a:srgbClr val="383C57"/>
                  </a:solidFill>
                  <a:cs typeface="Arial" panose="020B0604020202020204" pitchFamily="34" charset="0"/>
                </a:rPr>
                <a:t>Usage Percentage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FFE232A-BE61-4248-9A89-D6F7B63E3660}"/>
                </a:ext>
              </a:extLst>
            </p:cNvPr>
            <p:cNvSpPr txBox="1"/>
            <p:nvPr/>
          </p:nvSpPr>
          <p:spPr>
            <a:xfrm>
              <a:off x="1557827" y="3028890"/>
              <a:ext cx="959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 to EnOS</a:t>
              </a:r>
              <a:endParaRPr kumimoji="1" lang="zh-CN" altLang="en-US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3F1C936-61DD-4B7C-B14E-CBDD28DB18AC}"/>
                </a:ext>
              </a:extLst>
            </p:cNvPr>
            <p:cNvSpPr txBox="1"/>
            <p:nvPr/>
          </p:nvSpPr>
          <p:spPr>
            <a:xfrm>
              <a:off x="1543881" y="3635380"/>
              <a:ext cx="959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 Attributes</a:t>
              </a:r>
              <a:endParaRPr kumimoji="1" lang="zh-CN" altLang="en-US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41">
              <a:extLst>
                <a:ext uri="{FF2B5EF4-FFF2-40B4-BE49-F238E27FC236}">
                  <a16:creationId xmlns:a16="http://schemas.microsoft.com/office/drawing/2014/main" id="{CA551A6A-EC6E-3846-9412-FB94E5507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24" y="3621992"/>
              <a:ext cx="117981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kumimoji="1" lang="en-US" altLang="zh-CN" sz="1000" b="1" dirty="0">
                  <a:solidFill>
                    <a:srgbClr val="383C57"/>
                  </a:solidFill>
                  <a:cs typeface="Arial" panose="020B0604020202020204" pitchFamily="34" charset="0"/>
                </a:rPr>
                <a:t>Personal Computer</a:t>
              </a:r>
              <a:endParaRPr kumimoji="1" lang="zh-CN" altLang="en-US" sz="1000" b="1" dirty="0">
                <a:solidFill>
                  <a:srgbClr val="383C57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B289B2BA-6D58-F04C-92C4-CEF48088D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108" y="3147907"/>
              <a:ext cx="437903" cy="518763"/>
            </a:xfrm>
            <a:prstGeom prst="rect">
              <a:avLst/>
            </a:prstGeom>
          </p:spPr>
        </p:pic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D6E870BA-9992-4546-9F0F-7678EAA9C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23162" y="3219176"/>
              <a:ext cx="426496" cy="426496"/>
            </a:xfrm>
            <a:prstGeom prst="rect">
              <a:avLst/>
            </a:prstGeom>
          </p:spPr>
        </p:pic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0F6FB11-E3A6-E64C-9935-9B24B1F1F8E6}"/>
                </a:ext>
              </a:extLst>
            </p:cNvPr>
            <p:cNvSpPr txBox="1"/>
            <p:nvPr/>
          </p:nvSpPr>
          <p:spPr>
            <a:xfrm>
              <a:off x="4155616" y="3600938"/>
              <a:ext cx="11031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Policy</a:t>
              </a:r>
              <a:endParaRPr kumimoji="1" lang="zh-CN" altLang="en-US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10317252-98CE-4549-977C-0FE97E6E4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02087" y="3249093"/>
              <a:ext cx="485729" cy="346949"/>
            </a:xfrm>
            <a:prstGeom prst="rect">
              <a:avLst/>
            </a:prstGeom>
          </p:spPr>
        </p:pic>
        <p:sp>
          <p:nvSpPr>
            <p:cNvPr id="59" name="Rectangle 41">
              <a:extLst>
                <a:ext uri="{FF2B5EF4-FFF2-40B4-BE49-F238E27FC236}">
                  <a16:creationId xmlns:a16="http://schemas.microsoft.com/office/drawing/2014/main" id="{A4320417-77F3-4B4B-AE87-6775B140A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8080" y="3402863"/>
              <a:ext cx="11156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kumimoji="1" lang="en-US" altLang="zh-CN" sz="1000" b="1" dirty="0">
                  <a:solidFill>
                    <a:srgbClr val="383C57"/>
                  </a:solidFill>
                  <a:cs typeface="Arial" panose="020B0604020202020204" pitchFamily="34" charset="0"/>
                </a:rPr>
                <a:t>Control Data </a:t>
              </a:r>
            </a:p>
            <a:p>
              <a:pPr algn="ctr">
                <a:defRPr/>
              </a:pPr>
              <a:r>
                <a:rPr kumimoji="1" lang="en-US" altLang="zh-CN" sz="1000" b="1" dirty="0">
                  <a:solidFill>
                    <a:srgbClr val="383C57"/>
                  </a:solidFill>
                  <a:cs typeface="Arial" panose="020B0604020202020204" pitchFamily="34" charset="0"/>
                </a:rPr>
                <a:t>Uploading Interval</a:t>
              </a:r>
              <a:endParaRPr kumimoji="1" lang="zh-CN" altLang="en-US" sz="1000" b="1" dirty="0">
                <a:solidFill>
                  <a:srgbClr val="383C57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07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29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Microsoft YaHei</vt:lpstr>
      <vt:lpstr>Arial</vt:lpstr>
      <vt:lpstr>Office 主题​​</vt:lpstr>
      <vt:lpstr>PowerPoint 演示文稿</vt:lpstr>
    </vt:vector>
  </TitlesOfParts>
  <Company>MS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Vivian Yang</dc:creator>
  <cp:lastModifiedBy>Zinan Wang(Outsourcing)</cp:lastModifiedBy>
  <cp:revision>14</cp:revision>
  <dcterms:created xsi:type="dcterms:W3CDTF">2019-04-21T13:12:29Z</dcterms:created>
  <dcterms:modified xsi:type="dcterms:W3CDTF">2019-08-20T03:16:21Z</dcterms:modified>
</cp:coreProperties>
</file>