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26"/>
  </p:notesMasterIdLst>
  <p:handoutMasterIdLst>
    <p:handoutMasterId r:id="rId27"/>
  </p:handoutMasterIdLst>
  <p:sldIdLst>
    <p:sldId id="324" r:id="rId2"/>
    <p:sldId id="325" r:id="rId3"/>
    <p:sldId id="316" r:id="rId4"/>
    <p:sldId id="315" r:id="rId5"/>
    <p:sldId id="314" r:id="rId6"/>
    <p:sldId id="329" r:id="rId7"/>
    <p:sldId id="330" r:id="rId8"/>
    <p:sldId id="331" r:id="rId9"/>
    <p:sldId id="332" r:id="rId10"/>
    <p:sldId id="333" r:id="rId11"/>
    <p:sldId id="334" r:id="rId12"/>
    <p:sldId id="323" r:id="rId13"/>
    <p:sldId id="339" r:id="rId14"/>
    <p:sldId id="341" r:id="rId15"/>
    <p:sldId id="338" r:id="rId16"/>
    <p:sldId id="342" r:id="rId17"/>
    <p:sldId id="344" r:id="rId18"/>
    <p:sldId id="350" r:id="rId19"/>
    <p:sldId id="346" r:id="rId20"/>
    <p:sldId id="345" r:id="rId21"/>
    <p:sldId id="349" r:id="rId22"/>
    <p:sldId id="348" r:id="rId23"/>
    <p:sldId id="351" r:id="rId24"/>
    <p:sldId id="35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980" userDrawn="1">
          <p15:clr>
            <a:srgbClr val="A4A3A4"/>
          </p15:clr>
        </p15:guide>
        <p15:guide id="2" orient="horz" pos="391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5" pos="1799" userDrawn="1">
          <p15:clr>
            <a:srgbClr val="A4A3A4"/>
          </p15:clr>
        </p15:guide>
        <p15:guide id="6" pos="4021" userDrawn="1">
          <p15:clr>
            <a:srgbClr val="A4A3A4"/>
          </p15:clr>
        </p15:guide>
        <p15:guide id="8" pos="5790" userDrawn="1">
          <p15:clr>
            <a:srgbClr val="A4A3A4"/>
          </p15:clr>
        </p15:guide>
        <p15:guide id="9" pos="1572" userDrawn="1">
          <p15:clr>
            <a:srgbClr val="A4A3A4"/>
          </p15:clr>
        </p15:guide>
        <p15:guide id="10" pos="4430" userDrawn="1">
          <p15:clr>
            <a:srgbClr val="A4A3A4"/>
          </p15:clr>
        </p15:guide>
        <p15:guide id="11" orient="horz" pos="3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nan Wang(Outsourcing)" initials="ZW" lastIdx="9" clrIdx="0">
    <p:extLst>
      <p:ext uri="{19B8F6BF-5375-455C-9EA6-DF929625EA0E}">
        <p15:presenceInfo xmlns:p15="http://schemas.microsoft.com/office/powerpoint/2012/main" userId="S::zinan.wang@taotu-partner.com::ee923af0-156a-49ca-851b-b073b44d48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EFA"/>
    <a:srgbClr val="4C5661"/>
    <a:srgbClr val="0095EE"/>
    <a:srgbClr val="00B0FD"/>
    <a:srgbClr val="666986"/>
    <a:srgbClr val="7E8199"/>
    <a:srgbClr val="A39DF9"/>
    <a:srgbClr val="A2A5BC"/>
    <a:srgbClr val="737794"/>
    <a:srgbClr val="7C7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4" autoAdjust="0"/>
    <p:restoredTop sz="86420" autoAdjust="0"/>
  </p:normalViewPr>
  <p:slideViewPr>
    <p:cSldViewPr snapToObjects="1">
      <p:cViewPr>
        <p:scale>
          <a:sx n="60" d="100"/>
          <a:sy n="60" d="100"/>
        </p:scale>
        <p:origin x="1152" y="1192"/>
      </p:cViewPr>
      <p:guideLst>
        <p:guide pos="1980"/>
        <p:guide orient="horz" pos="391"/>
        <p:guide pos="7469"/>
        <p:guide pos="1799"/>
        <p:guide pos="4021"/>
        <p:guide pos="5790"/>
        <p:guide pos="1572"/>
        <p:guide pos="4430"/>
        <p:guide orient="horz" pos="3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C4466-1D57-4034-BCE1-2C70F25F2CE0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FF8E3A36-881E-4510-A4EA-9780B840A7BB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zh-CN" altLang="en-US" sz="1200" dirty="0">
              <a:solidFill>
                <a:srgbClr val="4C5661"/>
              </a:solidFill>
              <a:latin typeface="Segoe UI" panose="020B0502040204020203" pitchFamily="34" charset="0"/>
              <a:cs typeface="Segoe UI" panose="020B0502040204020203" pitchFamily="34" charset="0"/>
            </a:rPr>
            <a:t>计划</a:t>
          </a:r>
          <a:r>
            <a:rPr lang="en-US" altLang="zh-CN" sz="1200" dirty="0">
              <a:solidFill>
                <a:srgbClr val="4C5661"/>
              </a:solidFill>
              <a:latin typeface="Segoe UI" panose="020B0502040204020203" pitchFamily="34" charset="0"/>
              <a:cs typeface="Segoe UI" panose="020B0502040204020203" pitchFamily="34" charset="0"/>
            </a:rPr>
            <a:t>/</a:t>
          </a:r>
          <a:r>
            <a:rPr lang="zh-CN" altLang="en-US" sz="1200" dirty="0">
              <a:solidFill>
                <a:srgbClr val="4C5661"/>
              </a:solidFill>
              <a:latin typeface="Segoe UI" panose="020B0502040204020203" pitchFamily="34" charset="0"/>
              <a:cs typeface="Segoe UI" panose="020B0502040204020203" pitchFamily="34" charset="0"/>
            </a:rPr>
            <a:t>设计</a:t>
          </a:r>
        </a:p>
      </dgm:t>
    </dgm:pt>
    <dgm:pt modelId="{2212DE77-0F01-4C18-9223-ADA0DB2019F8}" type="par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24E16450-F81E-4928-BF24-0B447A2FC3EF}" type="sib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84DCDD67-85AB-425D-97FF-AA362F66FF4F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zh-CN" altLang="en-US" sz="1200" dirty="0">
              <a:solidFill>
                <a:srgbClr val="4C5661"/>
              </a:solidFill>
              <a:latin typeface="Segoe UI" panose="020B0502040204020203" pitchFamily="34" charset="0"/>
              <a:cs typeface="Segoe UI" panose="020B0502040204020203" pitchFamily="34" charset="0"/>
            </a:rPr>
            <a:t>预配</a:t>
          </a:r>
        </a:p>
      </dgm:t>
    </dgm:pt>
    <dgm:pt modelId="{7CF9C20A-35BF-4842-BB73-08D6E02D9406}" type="par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D70BC0EC-117B-4130-BC99-28DC5A7072CE}" type="sib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F4AB6E48-FB38-4310-9B3A-02720DB6594A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zh-CN" altLang="en-US" sz="1400" dirty="0">
              <a:solidFill>
                <a:srgbClr val="4C5661"/>
              </a:solidFill>
              <a:latin typeface="Segoe UI" panose="020B0502040204020203" pitchFamily="34" charset="0"/>
              <a:cs typeface="Segoe UI" panose="020B0502040204020203" pitchFamily="34" charset="0"/>
            </a:rPr>
            <a:t>服务</a:t>
          </a:r>
        </a:p>
      </dgm:t>
    </dgm:pt>
    <dgm:pt modelId="{31BE452D-CEE2-44B4-A408-4CF732DA43AF}" type="par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913821BB-3108-4CA7-81CA-2999EFEAE961}" type="sib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10848D47-D30F-4D67-8510-078859AABD03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zh-CN" altLang="en-US" sz="1200" dirty="0">
              <a:solidFill>
                <a:srgbClr val="4C5661"/>
              </a:solidFill>
              <a:latin typeface="Segoe UI" panose="020B0502040204020203" pitchFamily="34" charset="0"/>
              <a:cs typeface="Segoe UI" panose="020B0502040204020203" pitchFamily="34" charset="0"/>
            </a:rPr>
            <a:t>维护</a:t>
          </a:r>
        </a:p>
      </dgm:t>
    </dgm:pt>
    <dgm:pt modelId="{2D7506F8-7CA2-465D-A78A-CEAE1DDD8DED}" type="par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6B7A7C54-9497-4131-815C-A7DB292F85DF}" type="sib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DDE9F832-C51A-49ED-BCEA-79FD5EC93A30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zh-CN" altLang="en-US" sz="1200" dirty="0">
              <a:solidFill>
                <a:srgbClr val="4C5661"/>
              </a:solidFill>
              <a:latin typeface="Segoe UI" panose="020B0502040204020203" pitchFamily="34" charset="0"/>
              <a:cs typeface="Segoe UI" panose="020B0502040204020203" pitchFamily="34" charset="0"/>
            </a:rPr>
            <a:t>退役</a:t>
          </a:r>
        </a:p>
      </dgm:t>
    </dgm:pt>
    <dgm:pt modelId="{33CC9F20-0DBB-4D2B-8BC3-328188CBC1C5}" type="par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CD2645C2-CC16-4CA6-804D-EDEE40C7B378}" type="sib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1D6466AD-B98D-4BD8-A6EC-21A5EF19D444}" type="pres">
      <dgm:prSet presAssocID="{43CC4466-1D57-4034-BCE1-2C70F25F2CE0}" presName="compositeShape" presStyleCnt="0">
        <dgm:presLayoutVars>
          <dgm:chMax val="7"/>
          <dgm:dir/>
          <dgm:resizeHandles val="exact"/>
        </dgm:presLayoutVars>
      </dgm:prSet>
      <dgm:spPr/>
    </dgm:pt>
    <dgm:pt modelId="{1210DB1B-0DE1-4290-8108-CC243499EBC7}" type="pres">
      <dgm:prSet presAssocID="{43CC4466-1D57-4034-BCE1-2C70F25F2CE0}" presName="wedge1" presStyleLbl="node1" presStyleIdx="0" presStyleCnt="5"/>
      <dgm:spPr/>
    </dgm:pt>
    <dgm:pt modelId="{A1C2DF4B-D24C-4E6D-AE85-9D7ADFF1C2EC}" type="pres">
      <dgm:prSet presAssocID="{43CC4466-1D57-4034-BCE1-2C70F25F2CE0}" presName="dummy1a" presStyleCnt="0"/>
      <dgm:spPr/>
    </dgm:pt>
    <dgm:pt modelId="{C08AEC4D-BDC3-434B-835A-FD0D40507BEA}" type="pres">
      <dgm:prSet presAssocID="{43CC4466-1D57-4034-BCE1-2C70F25F2CE0}" presName="dummy1b" presStyleCnt="0"/>
      <dgm:spPr/>
    </dgm:pt>
    <dgm:pt modelId="{389BC646-0DB3-44D7-87E7-FD8A48FA977D}" type="pres">
      <dgm:prSet presAssocID="{43CC4466-1D57-4034-BCE1-2C70F25F2CE0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7A5EC49-4971-4A76-8812-8DF7739EC494}" type="pres">
      <dgm:prSet presAssocID="{43CC4466-1D57-4034-BCE1-2C70F25F2CE0}" presName="wedge2" presStyleLbl="node1" presStyleIdx="1" presStyleCnt="5"/>
      <dgm:spPr/>
    </dgm:pt>
    <dgm:pt modelId="{89C0F4FF-0FD5-4C70-ABA4-79E5C56D7FBB}" type="pres">
      <dgm:prSet presAssocID="{43CC4466-1D57-4034-BCE1-2C70F25F2CE0}" presName="dummy2a" presStyleCnt="0"/>
      <dgm:spPr/>
    </dgm:pt>
    <dgm:pt modelId="{45065AE3-9E29-4E9C-A0BE-7FE77D01CD3E}" type="pres">
      <dgm:prSet presAssocID="{43CC4466-1D57-4034-BCE1-2C70F25F2CE0}" presName="dummy2b" presStyleCnt="0"/>
      <dgm:spPr/>
    </dgm:pt>
    <dgm:pt modelId="{997A4A5C-5575-40C5-806B-BE4FC56ACA62}" type="pres">
      <dgm:prSet presAssocID="{43CC4466-1D57-4034-BCE1-2C70F25F2CE0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DEDB646-4B78-4AC6-8E87-A23737E5DD92}" type="pres">
      <dgm:prSet presAssocID="{43CC4466-1D57-4034-BCE1-2C70F25F2CE0}" presName="wedge3" presStyleLbl="node1" presStyleIdx="2" presStyleCnt="5"/>
      <dgm:spPr/>
    </dgm:pt>
    <dgm:pt modelId="{C0493DF5-F091-449B-870A-C53AA00AB03B}" type="pres">
      <dgm:prSet presAssocID="{43CC4466-1D57-4034-BCE1-2C70F25F2CE0}" presName="dummy3a" presStyleCnt="0"/>
      <dgm:spPr/>
    </dgm:pt>
    <dgm:pt modelId="{54C23108-8E6A-4B94-B166-758B0B864778}" type="pres">
      <dgm:prSet presAssocID="{43CC4466-1D57-4034-BCE1-2C70F25F2CE0}" presName="dummy3b" presStyleCnt="0"/>
      <dgm:spPr/>
    </dgm:pt>
    <dgm:pt modelId="{941FBF65-E9EC-4DAB-BF5E-FFD681B89250}" type="pres">
      <dgm:prSet presAssocID="{43CC4466-1D57-4034-BCE1-2C70F25F2CE0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2D21C99-4CB5-4371-A138-C1DE3B1E51E7}" type="pres">
      <dgm:prSet presAssocID="{43CC4466-1D57-4034-BCE1-2C70F25F2CE0}" presName="wedge4" presStyleLbl="node1" presStyleIdx="3" presStyleCnt="5"/>
      <dgm:spPr/>
    </dgm:pt>
    <dgm:pt modelId="{BD7418AE-3F12-4133-995D-424D037119C0}" type="pres">
      <dgm:prSet presAssocID="{43CC4466-1D57-4034-BCE1-2C70F25F2CE0}" presName="dummy4a" presStyleCnt="0"/>
      <dgm:spPr/>
    </dgm:pt>
    <dgm:pt modelId="{4999A650-A786-48F7-B4A4-D9464AD72E0A}" type="pres">
      <dgm:prSet presAssocID="{43CC4466-1D57-4034-BCE1-2C70F25F2CE0}" presName="dummy4b" presStyleCnt="0"/>
      <dgm:spPr/>
    </dgm:pt>
    <dgm:pt modelId="{04B2F97C-311A-42CD-9D2E-ADF3F16973B8}" type="pres">
      <dgm:prSet presAssocID="{43CC4466-1D57-4034-BCE1-2C70F25F2CE0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F55DA31-3DC9-4E3E-A794-C3603E1DC359}" type="pres">
      <dgm:prSet presAssocID="{43CC4466-1D57-4034-BCE1-2C70F25F2CE0}" presName="wedge5" presStyleLbl="node1" presStyleIdx="4" presStyleCnt="5"/>
      <dgm:spPr/>
    </dgm:pt>
    <dgm:pt modelId="{7179B82E-43D9-41C3-A113-9832BFA471C4}" type="pres">
      <dgm:prSet presAssocID="{43CC4466-1D57-4034-BCE1-2C70F25F2CE0}" presName="dummy5a" presStyleCnt="0"/>
      <dgm:spPr/>
    </dgm:pt>
    <dgm:pt modelId="{0822D622-6BD5-4961-8645-DE547A407050}" type="pres">
      <dgm:prSet presAssocID="{43CC4466-1D57-4034-BCE1-2C70F25F2CE0}" presName="dummy5b" presStyleCnt="0"/>
      <dgm:spPr/>
    </dgm:pt>
    <dgm:pt modelId="{D8803327-8BB8-4111-A5C9-8299196D828E}" type="pres">
      <dgm:prSet presAssocID="{43CC4466-1D57-4034-BCE1-2C70F25F2CE0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CF89423-8CC1-4764-9426-C5102725C252}" type="pres">
      <dgm:prSet presAssocID="{24E16450-F81E-4928-BF24-0B447A2FC3EF}" presName="arrowWedge1" presStyleLbl="fgSibTrans2D1" presStyleIdx="0" presStyleCnt="5" custScaleX="98767" custScaleY="103117" custLinFactNeighborX="34" custLinFactNeighborY="2082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</dgm:spPr>
    </dgm:pt>
    <dgm:pt modelId="{75BDF0BC-3144-4CC7-A89D-76DC6D482494}" type="pres">
      <dgm:prSet presAssocID="{D70BC0EC-117B-4130-BC99-28DC5A7072CE}" presName="arrowWedge2" presStyleLbl="fgSibTrans2D1" presStyleIdx="1" presStyleCnt="5" custScaleX="101535" custScaleY="99725" custLinFactNeighborX="-2019" custLinFactNeighborY="643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</dgm:spPr>
    </dgm:pt>
    <dgm:pt modelId="{C1ECC7BE-EC8C-47E6-BD0A-A20229A1C8F5}" type="pres">
      <dgm:prSet presAssocID="{913821BB-3108-4CA7-81CA-2999EFEAE961}" presName="arrowWedge3" presStyleLbl="fgSibTrans2D1" presStyleIdx="2" presStyleCnt="5" custScaleX="102629" custLinFactNeighborX="-1002" custLinFactNeighborY="-148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  <dgm:pt modelId="{CAC7B177-2421-4F31-A8AE-E25427125156}" type="pres">
      <dgm:prSet presAssocID="{6B7A7C54-9497-4131-815C-A7DB292F85DF}" presName="arrowWedge4" presStyleLbl="fgSibTrans2D1" presStyleIdx="3" presStyleCnt="5" custScaleX="100303" custScaleY="100049" custLinFactNeighborX="909" custLinFactNeighborY="-860"/>
      <dgm:spPr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</dgm:spPr>
    </dgm:pt>
    <dgm:pt modelId="{52111903-3888-45BB-909D-23ABFA6A1665}" type="pres">
      <dgm:prSet presAssocID="{CD2645C2-CC16-4CA6-804D-EDEE40C7B378}" presName="arrowWedge5" presStyleLbl="fgSibTrans2D1" presStyleIdx="4" presStyleCnt="5" custScaleX="103604" custScaleY="103604" custLinFactNeighborX="2472" custLinFactNeighborY="147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</dgm:ptLst>
  <dgm:cxnLst>
    <dgm:cxn modelId="{6B67A920-5921-4190-A406-8BAD5D765512}" srcId="{43CC4466-1D57-4034-BCE1-2C70F25F2CE0}" destId="{DDE9F832-C51A-49ED-BCEA-79FD5EC93A30}" srcOrd="4" destOrd="0" parTransId="{33CC9F20-0DBB-4D2B-8BC3-328188CBC1C5}" sibTransId="{CD2645C2-CC16-4CA6-804D-EDEE40C7B378}"/>
    <dgm:cxn modelId="{E07BCD24-58D8-4EDF-BBE9-46580BFED29D}" srcId="{43CC4466-1D57-4034-BCE1-2C70F25F2CE0}" destId="{10848D47-D30F-4D67-8510-078859AABD03}" srcOrd="3" destOrd="0" parTransId="{2D7506F8-7CA2-465D-A78A-CEAE1DDD8DED}" sibTransId="{6B7A7C54-9497-4131-815C-A7DB292F85DF}"/>
    <dgm:cxn modelId="{B2894139-75FB-4CF6-B056-14A7F5033276}" type="presOf" srcId="{84DCDD67-85AB-425D-97FF-AA362F66FF4F}" destId="{57A5EC49-4971-4A76-8812-8DF7739EC494}" srcOrd="0" destOrd="0" presId="urn:microsoft.com/office/officeart/2005/8/layout/cycle8"/>
    <dgm:cxn modelId="{96B29839-CC59-4D77-8C28-2A4E9749ED91}" type="presOf" srcId="{10848D47-D30F-4D67-8510-078859AABD03}" destId="{72D21C99-4CB5-4371-A138-C1DE3B1E51E7}" srcOrd="0" destOrd="0" presId="urn:microsoft.com/office/officeart/2005/8/layout/cycle8"/>
    <dgm:cxn modelId="{FCBD3157-302B-4224-AEB4-010C450CF431}" srcId="{43CC4466-1D57-4034-BCE1-2C70F25F2CE0}" destId="{F4AB6E48-FB38-4310-9B3A-02720DB6594A}" srcOrd="2" destOrd="0" parTransId="{31BE452D-CEE2-44B4-A408-4CF732DA43AF}" sibTransId="{913821BB-3108-4CA7-81CA-2999EFEAE961}"/>
    <dgm:cxn modelId="{04FCD860-EBF5-48AA-8F97-A11388CF4436}" srcId="{43CC4466-1D57-4034-BCE1-2C70F25F2CE0}" destId="{FF8E3A36-881E-4510-A4EA-9780B840A7BB}" srcOrd="0" destOrd="0" parTransId="{2212DE77-0F01-4C18-9223-ADA0DB2019F8}" sibTransId="{24E16450-F81E-4928-BF24-0B447A2FC3EF}"/>
    <dgm:cxn modelId="{C77CF368-09EA-4B8B-BCD5-F859E61F7854}" type="presOf" srcId="{FF8E3A36-881E-4510-A4EA-9780B840A7BB}" destId="{1210DB1B-0DE1-4290-8108-CC243499EBC7}" srcOrd="0" destOrd="0" presId="urn:microsoft.com/office/officeart/2005/8/layout/cycle8"/>
    <dgm:cxn modelId="{D9B74F7A-DFFA-452C-859A-DA9D89F3C8F7}" type="presOf" srcId="{F4AB6E48-FB38-4310-9B3A-02720DB6594A}" destId="{941FBF65-E9EC-4DAB-BF5E-FFD681B89250}" srcOrd="1" destOrd="0" presId="urn:microsoft.com/office/officeart/2005/8/layout/cycle8"/>
    <dgm:cxn modelId="{A109707C-19CB-4F40-A9F7-76BD06AFBA59}" type="presOf" srcId="{43CC4466-1D57-4034-BCE1-2C70F25F2CE0}" destId="{1D6466AD-B98D-4BD8-A6EC-21A5EF19D444}" srcOrd="0" destOrd="0" presId="urn:microsoft.com/office/officeart/2005/8/layout/cycle8"/>
    <dgm:cxn modelId="{A34A2499-29AB-4B3F-82B2-54A791621297}" type="presOf" srcId="{DDE9F832-C51A-49ED-BCEA-79FD5EC93A30}" destId="{D8803327-8BB8-4111-A5C9-8299196D828E}" srcOrd="1" destOrd="0" presId="urn:microsoft.com/office/officeart/2005/8/layout/cycle8"/>
    <dgm:cxn modelId="{6C89299B-01FD-40FC-8C4A-3323D091FE5D}" type="presOf" srcId="{F4AB6E48-FB38-4310-9B3A-02720DB6594A}" destId="{ADEDB646-4B78-4AC6-8E87-A23737E5DD92}" srcOrd="0" destOrd="0" presId="urn:microsoft.com/office/officeart/2005/8/layout/cycle8"/>
    <dgm:cxn modelId="{763FCFAC-F847-41CE-8BDA-88A1CFC0CB63}" type="presOf" srcId="{DDE9F832-C51A-49ED-BCEA-79FD5EC93A30}" destId="{DF55DA31-3DC9-4E3E-A794-C3603E1DC359}" srcOrd="0" destOrd="0" presId="urn:microsoft.com/office/officeart/2005/8/layout/cycle8"/>
    <dgm:cxn modelId="{57342AB8-8417-457B-8248-68C04E366011}" srcId="{43CC4466-1D57-4034-BCE1-2C70F25F2CE0}" destId="{84DCDD67-85AB-425D-97FF-AA362F66FF4F}" srcOrd="1" destOrd="0" parTransId="{7CF9C20A-35BF-4842-BB73-08D6E02D9406}" sibTransId="{D70BC0EC-117B-4130-BC99-28DC5A7072CE}"/>
    <dgm:cxn modelId="{EFA70BBD-AAEF-4F9B-A529-0176741E9FED}" type="presOf" srcId="{FF8E3A36-881E-4510-A4EA-9780B840A7BB}" destId="{389BC646-0DB3-44D7-87E7-FD8A48FA977D}" srcOrd="1" destOrd="0" presId="urn:microsoft.com/office/officeart/2005/8/layout/cycle8"/>
    <dgm:cxn modelId="{A06938D8-0C62-4351-ABB8-698F6667D180}" type="presOf" srcId="{84DCDD67-85AB-425D-97FF-AA362F66FF4F}" destId="{997A4A5C-5575-40C5-806B-BE4FC56ACA62}" srcOrd="1" destOrd="0" presId="urn:microsoft.com/office/officeart/2005/8/layout/cycle8"/>
    <dgm:cxn modelId="{61F2BFF6-F347-421D-AE39-D823DA2F5101}" type="presOf" srcId="{10848D47-D30F-4D67-8510-078859AABD03}" destId="{04B2F97C-311A-42CD-9D2E-ADF3F16973B8}" srcOrd="1" destOrd="0" presId="urn:microsoft.com/office/officeart/2005/8/layout/cycle8"/>
    <dgm:cxn modelId="{B52026B0-C48B-4F0C-B45F-03F73EB83434}" type="presParOf" srcId="{1D6466AD-B98D-4BD8-A6EC-21A5EF19D444}" destId="{1210DB1B-0DE1-4290-8108-CC243499EBC7}" srcOrd="0" destOrd="0" presId="urn:microsoft.com/office/officeart/2005/8/layout/cycle8"/>
    <dgm:cxn modelId="{2338425A-8D92-4B65-B5F8-D0F25CB60AAE}" type="presParOf" srcId="{1D6466AD-B98D-4BD8-A6EC-21A5EF19D444}" destId="{A1C2DF4B-D24C-4E6D-AE85-9D7ADFF1C2EC}" srcOrd="1" destOrd="0" presId="urn:microsoft.com/office/officeart/2005/8/layout/cycle8"/>
    <dgm:cxn modelId="{A0B82ECB-9B5E-457F-9AC5-3DEC5DB12927}" type="presParOf" srcId="{1D6466AD-B98D-4BD8-A6EC-21A5EF19D444}" destId="{C08AEC4D-BDC3-434B-835A-FD0D40507BEA}" srcOrd="2" destOrd="0" presId="urn:microsoft.com/office/officeart/2005/8/layout/cycle8"/>
    <dgm:cxn modelId="{B648158D-0554-4BAC-926E-FC7B51E602CF}" type="presParOf" srcId="{1D6466AD-B98D-4BD8-A6EC-21A5EF19D444}" destId="{389BC646-0DB3-44D7-87E7-FD8A48FA977D}" srcOrd="3" destOrd="0" presId="urn:microsoft.com/office/officeart/2005/8/layout/cycle8"/>
    <dgm:cxn modelId="{A7605F7F-ED71-4BE2-9C4A-30E2B736DDBA}" type="presParOf" srcId="{1D6466AD-B98D-4BD8-A6EC-21A5EF19D444}" destId="{57A5EC49-4971-4A76-8812-8DF7739EC494}" srcOrd="4" destOrd="0" presId="urn:microsoft.com/office/officeart/2005/8/layout/cycle8"/>
    <dgm:cxn modelId="{DECCAEB2-5004-4276-B64D-4F2194F43BBF}" type="presParOf" srcId="{1D6466AD-B98D-4BD8-A6EC-21A5EF19D444}" destId="{89C0F4FF-0FD5-4C70-ABA4-79E5C56D7FBB}" srcOrd="5" destOrd="0" presId="urn:microsoft.com/office/officeart/2005/8/layout/cycle8"/>
    <dgm:cxn modelId="{A4199E2C-BBBF-450C-9093-82DAE52A10F5}" type="presParOf" srcId="{1D6466AD-B98D-4BD8-A6EC-21A5EF19D444}" destId="{45065AE3-9E29-4E9C-A0BE-7FE77D01CD3E}" srcOrd="6" destOrd="0" presId="urn:microsoft.com/office/officeart/2005/8/layout/cycle8"/>
    <dgm:cxn modelId="{D7DF760F-ECCB-48FF-8B17-918E59DC1AD0}" type="presParOf" srcId="{1D6466AD-B98D-4BD8-A6EC-21A5EF19D444}" destId="{997A4A5C-5575-40C5-806B-BE4FC56ACA62}" srcOrd="7" destOrd="0" presId="urn:microsoft.com/office/officeart/2005/8/layout/cycle8"/>
    <dgm:cxn modelId="{AD7B07A8-F765-4065-9579-F3165D845892}" type="presParOf" srcId="{1D6466AD-B98D-4BD8-A6EC-21A5EF19D444}" destId="{ADEDB646-4B78-4AC6-8E87-A23737E5DD92}" srcOrd="8" destOrd="0" presId="urn:microsoft.com/office/officeart/2005/8/layout/cycle8"/>
    <dgm:cxn modelId="{4EE1043A-CC6E-477C-96FC-A42F17348090}" type="presParOf" srcId="{1D6466AD-B98D-4BD8-A6EC-21A5EF19D444}" destId="{C0493DF5-F091-449B-870A-C53AA00AB03B}" srcOrd="9" destOrd="0" presId="urn:microsoft.com/office/officeart/2005/8/layout/cycle8"/>
    <dgm:cxn modelId="{E55278F5-9BF9-44CE-A9A3-DF9B1D6DD109}" type="presParOf" srcId="{1D6466AD-B98D-4BD8-A6EC-21A5EF19D444}" destId="{54C23108-8E6A-4B94-B166-758B0B864778}" srcOrd="10" destOrd="0" presId="urn:microsoft.com/office/officeart/2005/8/layout/cycle8"/>
    <dgm:cxn modelId="{E182E862-BA9E-48F5-8A57-17968F09BE21}" type="presParOf" srcId="{1D6466AD-B98D-4BD8-A6EC-21A5EF19D444}" destId="{941FBF65-E9EC-4DAB-BF5E-FFD681B89250}" srcOrd="11" destOrd="0" presId="urn:microsoft.com/office/officeart/2005/8/layout/cycle8"/>
    <dgm:cxn modelId="{2B70235C-545F-4831-A4CF-46F90A51190B}" type="presParOf" srcId="{1D6466AD-B98D-4BD8-A6EC-21A5EF19D444}" destId="{72D21C99-4CB5-4371-A138-C1DE3B1E51E7}" srcOrd="12" destOrd="0" presId="urn:microsoft.com/office/officeart/2005/8/layout/cycle8"/>
    <dgm:cxn modelId="{1F0E7F1D-2A4A-4756-B62B-BB2204EECA9A}" type="presParOf" srcId="{1D6466AD-B98D-4BD8-A6EC-21A5EF19D444}" destId="{BD7418AE-3F12-4133-995D-424D037119C0}" srcOrd="13" destOrd="0" presId="urn:microsoft.com/office/officeart/2005/8/layout/cycle8"/>
    <dgm:cxn modelId="{96AE005C-B96E-4899-949F-227993285DC3}" type="presParOf" srcId="{1D6466AD-B98D-4BD8-A6EC-21A5EF19D444}" destId="{4999A650-A786-48F7-B4A4-D9464AD72E0A}" srcOrd="14" destOrd="0" presId="urn:microsoft.com/office/officeart/2005/8/layout/cycle8"/>
    <dgm:cxn modelId="{8091EA62-8604-4DB9-8701-F5BF9E1819E0}" type="presParOf" srcId="{1D6466AD-B98D-4BD8-A6EC-21A5EF19D444}" destId="{04B2F97C-311A-42CD-9D2E-ADF3F16973B8}" srcOrd="15" destOrd="0" presId="urn:microsoft.com/office/officeart/2005/8/layout/cycle8"/>
    <dgm:cxn modelId="{34F3AA16-5E89-482A-B5D7-5E549370F0FA}" type="presParOf" srcId="{1D6466AD-B98D-4BD8-A6EC-21A5EF19D444}" destId="{DF55DA31-3DC9-4E3E-A794-C3603E1DC359}" srcOrd="16" destOrd="0" presId="urn:microsoft.com/office/officeart/2005/8/layout/cycle8"/>
    <dgm:cxn modelId="{1AD3E816-E938-4E26-B20C-87414274FC58}" type="presParOf" srcId="{1D6466AD-B98D-4BD8-A6EC-21A5EF19D444}" destId="{7179B82E-43D9-41C3-A113-9832BFA471C4}" srcOrd="17" destOrd="0" presId="urn:microsoft.com/office/officeart/2005/8/layout/cycle8"/>
    <dgm:cxn modelId="{6947B76F-EE3A-4CA1-9D71-F7DF0D119CF7}" type="presParOf" srcId="{1D6466AD-B98D-4BD8-A6EC-21A5EF19D444}" destId="{0822D622-6BD5-4961-8645-DE547A407050}" srcOrd="18" destOrd="0" presId="urn:microsoft.com/office/officeart/2005/8/layout/cycle8"/>
    <dgm:cxn modelId="{7D5D4916-D3F1-4EDE-AA44-895D2579EC17}" type="presParOf" srcId="{1D6466AD-B98D-4BD8-A6EC-21A5EF19D444}" destId="{D8803327-8BB8-4111-A5C9-8299196D828E}" srcOrd="19" destOrd="0" presId="urn:microsoft.com/office/officeart/2005/8/layout/cycle8"/>
    <dgm:cxn modelId="{80ECC77E-340F-4C75-BA6F-929EBD5047D5}" type="presParOf" srcId="{1D6466AD-B98D-4BD8-A6EC-21A5EF19D444}" destId="{BCF89423-8CC1-4764-9426-C5102725C252}" srcOrd="20" destOrd="0" presId="urn:microsoft.com/office/officeart/2005/8/layout/cycle8"/>
    <dgm:cxn modelId="{949A215D-6001-4A4D-950F-3D4304B8BD6B}" type="presParOf" srcId="{1D6466AD-B98D-4BD8-A6EC-21A5EF19D444}" destId="{75BDF0BC-3144-4CC7-A89D-76DC6D482494}" srcOrd="21" destOrd="0" presId="urn:microsoft.com/office/officeart/2005/8/layout/cycle8"/>
    <dgm:cxn modelId="{87B07E3D-51C1-45C8-B1C7-36FA710052C2}" type="presParOf" srcId="{1D6466AD-B98D-4BD8-A6EC-21A5EF19D444}" destId="{C1ECC7BE-EC8C-47E6-BD0A-A20229A1C8F5}" srcOrd="22" destOrd="0" presId="urn:microsoft.com/office/officeart/2005/8/layout/cycle8"/>
    <dgm:cxn modelId="{A659D6D1-4B67-427C-8F74-39B8B4F4FF53}" type="presParOf" srcId="{1D6466AD-B98D-4BD8-A6EC-21A5EF19D444}" destId="{CAC7B177-2421-4F31-A8AE-E25427125156}" srcOrd="23" destOrd="0" presId="urn:microsoft.com/office/officeart/2005/8/layout/cycle8"/>
    <dgm:cxn modelId="{DE27B4D7-F2E2-407F-AE68-02C25B1DDD11}" type="presParOf" srcId="{1D6466AD-B98D-4BD8-A6EC-21A5EF19D444}" destId="{52111903-3888-45BB-909D-23ABFA6A1665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0DB1B-0DE1-4290-8108-CC243499EBC7}">
      <dsp:nvSpPr>
        <dsp:cNvPr id="0" name=""/>
        <dsp:cNvSpPr/>
      </dsp:nvSpPr>
      <dsp:spPr>
        <a:xfrm>
          <a:off x="1230412" y="194512"/>
          <a:ext cx="2639583" cy="2639583"/>
        </a:xfrm>
        <a:prstGeom prst="pie">
          <a:avLst>
            <a:gd name="adj1" fmla="val 16200000"/>
            <a:gd name="adj2" fmla="val 2052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rgbClr val="4C5661"/>
              </a:solidFill>
              <a:latin typeface="Segoe UI" panose="020B0502040204020203" pitchFamily="34" charset="0"/>
              <a:cs typeface="Segoe UI" panose="020B0502040204020203" pitchFamily="34" charset="0"/>
            </a:rPr>
            <a:t>计划</a:t>
          </a:r>
          <a:r>
            <a:rPr lang="en-US" altLang="zh-CN" sz="1200" kern="1200" dirty="0">
              <a:solidFill>
                <a:srgbClr val="4C5661"/>
              </a:solidFill>
              <a:latin typeface="Segoe UI" panose="020B0502040204020203" pitchFamily="34" charset="0"/>
              <a:cs typeface="Segoe UI" panose="020B0502040204020203" pitchFamily="34" charset="0"/>
            </a:rPr>
            <a:t>/</a:t>
          </a:r>
          <a:r>
            <a:rPr lang="zh-CN" altLang="en-US" sz="1200" kern="1200" dirty="0">
              <a:solidFill>
                <a:srgbClr val="4C5661"/>
              </a:solidFill>
              <a:latin typeface="Segoe UI" panose="020B0502040204020203" pitchFamily="34" charset="0"/>
              <a:cs typeface="Segoe UI" panose="020B0502040204020203" pitchFamily="34" charset="0"/>
            </a:rPr>
            <a:t>设计</a:t>
          </a:r>
        </a:p>
      </dsp:txBody>
      <dsp:txXfrm>
        <a:off x="2607395" y="638213"/>
        <a:ext cx="848437" cy="565624"/>
      </dsp:txXfrm>
    </dsp:sp>
    <dsp:sp modelId="{57A5EC49-4971-4A76-8812-8DF7739EC494}">
      <dsp:nvSpPr>
        <dsp:cNvPr id="0" name=""/>
        <dsp:cNvSpPr/>
      </dsp:nvSpPr>
      <dsp:spPr>
        <a:xfrm>
          <a:off x="1253037" y="264901"/>
          <a:ext cx="2639583" cy="2639583"/>
        </a:xfrm>
        <a:prstGeom prst="pie">
          <a:avLst>
            <a:gd name="adj1" fmla="val 20520000"/>
            <a:gd name="adj2" fmla="val 324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rgbClr val="4C5661"/>
              </a:solidFill>
              <a:latin typeface="Segoe UI" panose="020B0502040204020203" pitchFamily="34" charset="0"/>
              <a:cs typeface="Segoe UI" panose="020B0502040204020203" pitchFamily="34" charset="0"/>
            </a:rPr>
            <a:t>预配</a:t>
          </a:r>
        </a:p>
      </dsp:txBody>
      <dsp:txXfrm>
        <a:off x="2953055" y="1470939"/>
        <a:ext cx="785590" cy="628472"/>
      </dsp:txXfrm>
    </dsp:sp>
    <dsp:sp modelId="{ADEDB646-4B78-4AC6-8E87-A23737E5DD92}">
      <dsp:nvSpPr>
        <dsp:cNvPr id="0" name=""/>
        <dsp:cNvSpPr/>
      </dsp:nvSpPr>
      <dsp:spPr>
        <a:xfrm>
          <a:off x="1193332" y="308265"/>
          <a:ext cx="2639583" cy="2639583"/>
        </a:xfrm>
        <a:prstGeom prst="pie">
          <a:avLst>
            <a:gd name="adj1" fmla="val 3240000"/>
            <a:gd name="adj2" fmla="val 756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4C5661"/>
              </a:solidFill>
              <a:latin typeface="Segoe UI" panose="020B0502040204020203" pitchFamily="34" charset="0"/>
              <a:cs typeface="Segoe UI" panose="020B0502040204020203" pitchFamily="34" charset="0"/>
            </a:rPr>
            <a:t>服务</a:t>
          </a:r>
        </a:p>
      </dsp:txBody>
      <dsp:txXfrm>
        <a:off x="2136041" y="2162258"/>
        <a:ext cx="754166" cy="691319"/>
      </dsp:txXfrm>
    </dsp:sp>
    <dsp:sp modelId="{72D21C99-4CB5-4371-A138-C1DE3B1E51E7}">
      <dsp:nvSpPr>
        <dsp:cNvPr id="0" name=""/>
        <dsp:cNvSpPr/>
      </dsp:nvSpPr>
      <dsp:spPr>
        <a:xfrm>
          <a:off x="1133628" y="264901"/>
          <a:ext cx="2639583" cy="2639583"/>
        </a:xfrm>
        <a:prstGeom prst="pie">
          <a:avLst>
            <a:gd name="adj1" fmla="val 7560000"/>
            <a:gd name="adj2" fmla="val 1188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rgbClr val="4C5661"/>
              </a:solidFill>
              <a:latin typeface="Segoe UI" panose="020B0502040204020203" pitchFamily="34" charset="0"/>
              <a:cs typeface="Segoe UI" panose="020B0502040204020203" pitchFamily="34" charset="0"/>
            </a:rPr>
            <a:t>维护</a:t>
          </a:r>
        </a:p>
      </dsp:txBody>
      <dsp:txXfrm>
        <a:off x="1287603" y="1470939"/>
        <a:ext cx="785590" cy="628472"/>
      </dsp:txXfrm>
    </dsp:sp>
    <dsp:sp modelId="{DF55DA31-3DC9-4E3E-A794-C3603E1DC359}">
      <dsp:nvSpPr>
        <dsp:cNvPr id="0" name=""/>
        <dsp:cNvSpPr/>
      </dsp:nvSpPr>
      <dsp:spPr>
        <a:xfrm>
          <a:off x="1156253" y="194512"/>
          <a:ext cx="2639583" cy="2639583"/>
        </a:xfrm>
        <a:prstGeom prst="pie">
          <a:avLst>
            <a:gd name="adj1" fmla="val 11880000"/>
            <a:gd name="adj2" fmla="val 1620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rgbClr val="4C5661"/>
              </a:solidFill>
              <a:latin typeface="Segoe UI" panose="020B0502040204020203" pitchFamily="34" charset="0"/>
              <a:cs typeface="Segoe UI" panose="020B0502040204020203" pitchFamily="34" charset="0"/>
            </a:rPr>
            <a:t>退役</a:t>
          </a:r>
        </a:p>
      </dsp:txBody>
      <dsp:txXfrm>
        <a:off x="1570416" y="638213"/>
        <a:ext cx="848437" cy="565624"/>
      </dsp:txXfrm>
    </dsp:sp>
    <dsp:sp modelId="{BCF89423-8CC1-4764-9426-C5102725C252}">
      <dsp:nvSpPr>
        <dsp:cNvPr id="0" name=""/>
        <dsp:cNvSpPr/>
      </dsp:nvSpPr>
      <dsp:spPr>
        <a:xfrm>
          <a:off x="1086182" y="46638"/>
          <a:ext cx="2929813" cy="305885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DF0BC-3144-4CC7-A89D-76DC6D482494}">
      <dsp:nvSpPr>
        <dsp:cNvPr id="0" name=""/>
        <dsp:cNvSpPr/>
      </dsp:nvSpPr>
      <dsp:spPr>
        <a:xfrm>
          <a:off x="1007158" y="124627"/>
          <a:ext cx="3011922" cy="295823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C7BE-EC8C-47E6-BD0A-A20229A1C8F5}">
      <dsp:nvSpPr>
        <dsp:cNvPr id="0" name=""/>
        <dsp:cNvSpPr/>
      </dsp:nvSpPr>
      <dsp:spPr>
        <a:xfrm>
          <a:off x="961213" y="100891"/>
          <a:ext cx="3044375" cy="2966388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B177-2421-4F31-A8AE-E25427125156}">
      <dsp:nvSpPr>
        <dsp:cNvPr id="0" name=""/>
        <dsp:cNvSpPr/>
      </dsp:nvSpPr>
      <dsp:spPr>
        <a:xfrm>
          <a:off x="992513" y="75237"/>
          <a:ext cx="2975376" cy="2967842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11903-3888-45BB-909D-23ABFA6A1665}">
      <dsp:nvSpPr>
        <dsp:cNvPr id="0" name=""/>
        <dsp:cNvSpPr/>
      </dsp:nvSpPr>
      <dsp:spPr>
        <a:xfrm>
          <a:off x="1012849" y="21438"/>
          <a:ext cx="3073297" cy="3073297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291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7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  <p:sldLayoutId id="21474837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73F993D-16F8-634D-A828-EEB25C9DC88C}"/>
              </a:ext>
            </a:extLst>
          </p:cNvPr>
          <p:cNvGrpSpPr/>
          <p:nvPr/>
        </p:nvGrpSpPr>
        <p:grpSpPr>
          <a:xfrm>
            <a:off x="1631504" y="1844824"/>
            <a:ext cx="8431760" cy="2773412"/>
            <a:chOff x="729173" y="1632228"/>
            <a:chExt cx="8431760" cy="277341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F7181F5-CE0D-064E-94E5-91F1018DE660}"/>
                </a:ext>
              </a:extLst>
            </p:cNvPr>
            <p:cNvSpPr/>
            <p:nvPr/>
          </p:nvSpPr>
          <p:spPr>
            <a:xfrm>
              <a:off x="729173" y="1632228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41887F4-5FE7-6646-907A-1C9E5F29BBBE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–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创建模型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5616464-8DE4-614E-B82F-166A3E11A4C5}"/>
                </a:ext>
              </a:extLst>
            </p:cNvPr>
            <p:cNvSpPr/>
            <p:nvPr/>
          </p:nvSpPr>
          <p:spPr>
            <a:xfrm>
              <a:off x="729173" y="163222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4">
              <a:extLst>
                <a:ext uri="{FF2B5EF4-FFF2-40B4-BE49-F238E27FC236}">
                  <a16:creationId xmlns:a16="http://schemas.microsoft.com/office/drawing/2014/main" id="{9081578C-90B4-384D-B6FC-FF0E386FA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968" y="1870528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83E5D71-D57B-E34D-B770-7FF2732DC1E6}"/>
                </a:ext>
              </a:extLst>
            </p:cNvPr>
            <p:cNvSpPr txBox="1"/>
            <p:nvPr/>
          </p:nvSpPr>
          <p:spPr>
            <a:xfrm>
              <a:off x="1476444" y="185865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云端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D38271B-9E37-DE4B-9F91-BD4460D3EE00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DBF3542-E11D-5445-BAE4-16AC1357EA76}"/>
                </a:ext>
              </a:extLst>
            </p:cNvPr>
            <p:cNvSpPr txBox="1"/>
            <p:nvPr/>
          </p:nvSpPr>
          <p:spPr>
            <a:xfrm>
              <a:off x="5153130" y="1868288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–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创建产品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82C0F47-3C09-544B-B7B0-0954E2A6B66D}"/>
                </a:ext>
              </a:extLst>
            </p:cNvPr>
            <p:cNvSpPr/>
            <p:nvPr/>
          </p:nvSpPr>
          <p:spPr>
            <a:xfrm>
              <a:off x="5174314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FC7E126-697B-1046-9659-B76BFED1C821}"/>
                </a:ext>
              </a:extLst>
            </p:cNvPr>
            <p:cNvSpPr txBox="1"/>
            <p:nvPr/>
          </p:nvSpPr>
          <p:spPr>
            <a:xfrm>
              <a:off x="7211406" y="1863843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–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设备注册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13AC71A-9D0F-7C49-B54F-8755ADBAA277}"/>
                </a:ext>
              </a:extLst>
            </p:cNvPr>
            <p:cNvSpPr/>
            <p:nvPr/>
          </p:nvSpPr>
          <p:spPr>
            <a:xfrm>
              <a:off x="7244628" y="171649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F4153DA-E30E-114A-BAB2-7509C993369E}"/>
                </a:ext>
              </a:extLst>
            </p:cNvPr>
            <p:cNvSpPr/>
            <p:nvPr/>
          </p:nvSpPr>
          <p:spPr>
            <a:xfrm>
              <a:off x="729173" y="3488044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FEAC0A6-0B91-0247-A4C5-2ADAE5337738}"/>
                </a:ext>
              </a:extLst>
            </p:cNvPr>
            <p:cNvSpPr/>
            <p:nvPr/>
          </p:nvSpPr>
          <p:spPr>
            <a:xfrm>
              <a:off x="743556" y="34919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66">
              <a:extLst>
                <a:ext uri="{FF2B5EF4-FFF2-40B4-BE49-F238E27FC236}">
                  <a16:creationId xmlns:a16="http://schemas.microsoft.com/office/drawing/2014/main" id="{935BF847-776A-A74F-B052-4EBD9BD43A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4346" y="367753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1A9BF93-DCAA-214B-AF90-51641E37846C}"/>
                </a:ext>
              </a:extLst>
            </p:cNvPr>
            <p:cNvSpPr txBox="1"/>
            <p:nvPr/>
          </p:nvSpPr>
          <p:spPr>
            <a:xfrm>
              <a:off x="1540171" y="37131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设备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F3C8F4-9D2F-DA4A-BD00-8425CA7E97C6}"/>
                </a:ext>
              </a:extLst>
            </p:cNvPr>
            <p:cNvSpPr txBox="1"/>
            <p:nvPr/>
          </p:nvSpPr>
          <p:spPr>
            <a:xfrm>
              <a:off x="3171429" y="3728531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–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设备登录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1B31E54-3D69-CD4C-A8FA-4B830C5688C7}"/>
                </a:ext>
              </a:extLst>
            </p:cNvPr>
            <p:cNvSpPr/>
            <p:nvPr/>
          </p:nvSpPr>
          <p:spPr>
            <a:xfrm>
              <a:off x="3104000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8FC3744-ED08-CF49-B5BC-585257724F50}"/>
                </a:ext>
              </a:extLst>
            </p:cNvPr>
            <p:cNvSpPr txBox="1"/>
            <p:nvPr/>
          </p:nvSpPr>
          <p:spPr>
            <a:xfrm>
              <a:off x="5153130" y="3640971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–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设备联网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959BA20-4B66-4748-BBB3-D990FD49DB9E}"/>
                </a:ext>
              </a:extLst>
            </p:cNvPr>
            <p:cNvSpPr/>
            <p:nvPr/>
          </p:nvSpPr>
          <p:spPr>
            <a:xfrm>
              <a:off x="5174314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1AD0555-CF73-3246-9231-7F8AAFD44C36}"/>
                </a:ext>
              </a:extLst>
            </p:cNvPr>
            <p:cNvSpPr txBox="1"/>
            <p:nvPr/>
          </p:nvSpPr>
          <p:spPr>
            <a:xfrm>
              <a:off x="7128312" y="3666976"/>
              <a:ext cx="18947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–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实体设备出厂烧录</a:t>
              </a: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D4EECC8-47BA-7648-900D-4EA911AEBB34}"/>
                </a:ext>
              </a:extLst>
            </p:cNvPr>
            <p:cNvSpPr/>
            <p:nvPr/>
          </p:nvSpPr>
          <p:spPr>
            <a:xfrm>
              <a:off x="7244628" y="3576739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EA020E4C-5857-054C-A658-C0ED3327C270}"/>
                </a:ext>
              </a:extLst>
            </p:cNvPr>
            <p:cNvCxnSpPr>
              <a:cxnSpLocks/>
            </p:cNvCxnSpPr>
            <p:nvPr/>
          </p:nvCxnSpPr>
          <p:spPr>
            <a:xfrm>
              <a:off x="4774247" y="2023310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92CCAE1A-64B1-E640-9782-B6C1FC8EA16F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03" y="201030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C9665943-F4EE-544C-AE24-7EA9E5860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841" y="389488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A777F408-5138-C44E-BED3-B6E6740296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4414" y="3913727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358EF71F-2B39-8640-ADC8-6FEE9A4C4063}"/>
                </a:ext>
              </a:extLst>
            </p:cNvPr>
            <p:cNvCxnSpPr>
              <a:cxnSpLocks/>
            </p:cNvCxnSpPr>
            <p:nvPr/>
          </p:nvCxnSpPr>
          <p:spPr>
            <a:xfrm>
              <a:off x="8053592" y="234547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28A35A0-BEFA-EA40-AA11-8F1511E540A5}"/>
                </a:ext>
              </a:extLst>
            </p:cNvPr>
            <p:cNvSpPr/>
            <p:nvPr/>
          </p:nvSpPr>
          <p:spPr>
            <a:xfrm>
              <a:off x="1858885" y="2791496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数据传输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F94D48DC-6C7D-CF4D-888F-0ED874BAB7F7}"/>
                </a:ext>
              </a:extLst>
            </p:cNvPr>
            <p:cNvGrpSpPr/>
            <p:nvPr/>
          </p:nvGrpSpPr>
          <p:grpSpPr>
            <a:xfrm flipH="1" flipV="1">
              <a:off x="1810308" y="2497263"/>
              <a:ext cx="48577" cy="936702"/>
              <a:chOff x="1427867" y="2464420"/>
              <a:chExt cx="48577" cy="936702"/>
            </a:xfrm>
          </p:grpSpPr>
          <p:cxnSp>
            <p:nvCxnSpPr>
              <p:cNvPr id="62" name="直线连接符 61">
                <a:extLst>
                  <a:ext uri="{FF2B5EF4-FFF2-40B4-BE49-F238E27FC236}">
                    <a16:creationId xmlns:a16="http://schemas.microsoft.com/office/drawing/2014/main" id="{A1385566-9AC8-DC42-9FED-F191D3785EF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连接符 65">
                <a:extLst>
                  <a:ext uri="{FF2B5EF4-FFF2-40B4-BE49-F238E27FC236}">
                    <a16:creationId xmlns:a16="http://schemas.microsoft.com/office/drawing/2014/main" id="{5CACC696-5C2D-FC4A-8009-14F068AB75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423399B5-2D06-C341-86AB-A42D8308CCA1}"/>
                </a:ext>
              </a:extLst>
            </p:cNvPr>
            <p:cNvGrpSpPr/>
            <p:nvPr/>
          </p:nvGrpSpPr>
          <p:grpSpPr>
            <a:xfrm>
              <a:off x="1658957" y="2497263"/>
              <a:ext cx="48577" cy="936702"/>
              <a:chOff x="1427867" y="2464420"/>
              <a:chExt cx="48577" cy="936702"/>
            </a:xfrm>
          </p:grpSpPr>
          <p:cxnSp>
            <p:nvCxnSpPr>
              <p:cNvPr id="60" name="直线连接符 59">
                <a:extLst>
                  <a:ext uri="{FF2B5EF4-FFF2-40B4-BE49-F238E27FC236}">
                    <a16:creationId xmlns:a16="http://schemas.microsoft.com/office/drawing/2014/main" id="{9C6AFB52-2C8F-4B4A-841E-B959C25B6A56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线连接符 60">
                <a:extLst>
                  <a:ext uri="{FF2B5EF4-FFF2-40B4-BE49-F238E27FC236}">
                    <a16:creationId xmlns:a16="http://schemas.microsoft.com/office/drawing/2014/main" id="{371039AA-E4B9-8F4C-AD97-C9CC45309A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250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7112186-CC0E-7B4C-A939-A6F2BA78100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8F049B0-701B-EF40-95F4-3CD88AA0AAF5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D55D9AB0-C0FF-F942-8BAC-BAB001663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3496" y="2625912"/>
                <a:ext cx="29752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153DC33D-680A-D047-838C-8F1437CDBCAE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2806996" cy="5432517"/>
                <a:chOff x="119063" y="764704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7C43AD38-B82C-D54C-A2D6-57FF5F96D1B2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BDB5F19B-ECA8-EF4D-A937-E2CE8F0B9E29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E05DAD02-8FDB-9E41-847C-68627FE1E8C9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4667BE48-FC15-6548-B375-8B181A8AEE1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DA4C79-697F-5647-A9B0-305508D34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2561" y="1643970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EA68D09E-9F2B-B345-BCCA-B31D764D46AD}"/>
                  </a:ext>
                </a:extLst>
              </p:cNvPr>
              <p:cNvGrpSpPr/>
              <p:nvPr/>
            </p:nvGrpSpPr>
            <p:grpSpPr>
              <a:xfrm>
                <a:off x="4587174" y="764704"/>
                <a:ext cx="2806996" cy="5432517"/>
                <a:chOff x="3851492" y="764704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D2BD1767-10B8-AB4E-964C-9D4C6C24E235}"/>
                    </a:ext>
                  </a:extLst>
                </p:cNvPr>
                <p:cNvGrpSpPr/>
                <p:nvPr/>
              </p:nvGrpSpPr>
              <p:grpSpPr>
                <a:xfrm>
                  <a:off x="3851492" y="764704"/>
                  <a:ext cx="2806996" cy="730172"/>
                  <a:chOff x="3851492" y="764704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9F996D84-EA52-B24D-8911-85E52184F84F}"/>
                      </a:ext>
                    </a:extLst>
                  </p:cNvPr>
                  <p:cNvSpPr/>
                  <p:nvPr/>
                </p:nvSpPr>
                <p:spPr>
                  <a:xfrm>
                    <a:off x="3851492" y="764704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/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660099CE-0E83-FD4E-994B-01437645DA46}"/>
                      </a:ext>
                    </a:extLst>
                  </p:cNvPr>
                  <p:cNvSpPr txBox="1"/>
                  <p:nvPr/>
                </p:nvSpPr>
                <p:spPr>
                  <a:xfrm>
                    <a:off x="5071619" y="960513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A990F750-18E9-0E44-BE5F-12ED577A4C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6572" y="1002714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705DB340-3C7B-BC4E-BDB7-087AAFE072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3970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1EC1A8F4-B610-8247-B1B1-40EB25C37DE2}"/>
                  </a:ext>
                </a:extLst>
              </p:cNvPr>
              <p:cNvGrpSpPr/>
              <p:nvPr/>
            </p:nvGrpSpPr>
            <p:grpSpPr>
              <a:xfrm>
                <a:off x="9055285" y="764704"/>
                <a:ext cx="2806996" cy="5432517"/>
                <a:chOff x="7583921" y="764704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61539B9F-644D-AA46-B777-9AD7A1FD0672}"/>
                    </a:ext>
                  </a:extLst>
                </p:cNvPr>
                <p:cNvGrpSpPr/>
                <p:nvPr/>
              </p:nvGrpSpPr>
              <p:grpSpPr>
                <a:xfrm>
                  <a:off x="7583921" y="764704"/>
                  <a:ext cx="2806996" cy="730172"/>
                  <a:chOff x="7583921" y="764704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76DF3AE6-5357-3844-8A91-7CA83C3C0B28}"/>
                      </a:ext>
                    </a:extLst>
                  </p:cNvPr>
                  <p:cNvSpPr/>
                  <p:nvPr/>
                </p:nvSpPr>
                <p:spPr>
                  <a:xfrm>
                    <a:off x="7583921" y="764704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/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C21657A7-96F9-4048-A437-20BBE04887A0}"/>
                      </a:ext>
                    </a:extLst>
                  </p:cNvPr>
                  <p:cNvSpPr txBox="1"/>
                  <p:nvPr/>
                </p:nvSpPr>
                <p:spPr>
                  <a:xfrm>
                    <a:off x="8722582" y="960513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E7EE26E2-C9D2-024A-9FF1-ED7C23881D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18492" y="968902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26848C94-8C4F-9247-B964-E6D2B3A98F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87419" y="1643970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39E4E75-31D5-CB42-A4D6-8346BE66EBFC}"/>
                  </a:ext>
                </a:extLst>
              </p:cNvPr>
              <p:cNvSpPr/>
              <p:nvPr/>
            </p:nvSpPr>
            <p:spPr>
              <a:xfrm>
                <a:off x="4587174" y="2260002"/>
                <a:ext cx="2806996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9576A57-CBCF-6146-AE48-FFF05FCB0210}"/>
                  </a:ext>
                </a:extLst>
              </p:cNvPr>
              <p:cNvSpPr txBox="1"/>
              <p:nvPr/>
            </p:nvSpPr>
            <p:spPr>
              <a:xfrm>
                <a:off x="4744660" y="2452289"/>
                <a:ext cx="2492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4a – 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撤销证书</a:t>
                </a: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55D7527C-5D7B-BD40-B7B4-CD808FFB9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0672" y="3365083"/>
                <a:ext cx="298564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38A3CE4-BADC-E149-8C4B-0E49662DFB72}"/>
                  </a:ext>
                </a:extLst>
              </p:cNvPr>
              <p:cNvSpPr txBox="1"/>
              <p:nvPr/>
            </p:nvSpPr>
            <p:spPr>
              <a:xfrm>
                <a:off x="6385184" y="3085752"/>
                <a:ext cx="689377" cy="27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OK</a:t>
                </a:r>
                <a:endPara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4C6D99A-CF1C-FD4B-83E4-5C8B009C0980}"/>
                </a:ext>
              </a:extLst>
            </p:cNvPr>
            <p:cNvSpPr/>
            <p:nvPr/>
          </p:nvSpPr>
          <p:spPr>
            <a:xfrm>
              <a:off x="9055285" y="2904729"/>
              <a:ext cx="2801753" cy="73017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98DF9D7-1D9A-8745-9B6D-859D04976FBE}"/>
                </a:ext>
              </a:extLst>
            </p:cNvPr>
            <p:cNvSpPr txBox="1"/>
            <p:nvPr/>
          </p:nvSpPr>
          <p:spPr>
            <a:xfrm>
              <a:off x="9210149" y="311592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4b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撤销证书和更新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30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6F5C26E-8E92-8341-9686-7AE5355C7E8C}"/>
              </a:ext>
            </a:extLst>
          </p:cNvPr>
          <p:cNvGrpSpPr/>
          <p:nvPr/>
        </p:nvGrpSpPr>
        <p:grpSpPr>
          <a:xfrm>
            <a:off x="2567608" y="692150"/>
            <a:ext cx="9081293" cy="5432517"/>
            <a:chOff x="119336" y="735620"/>
            <a:chExt cx="9081293" cy="543251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1DA3FE6-5068-EA47-8517-E8166877B007}"/>
                </a:ext>
              </a:extLst>
            </p:cNvPr>
            <p:cNvGrpSpPr/>
            <p:nvPr/>
          </p:nvGrpSpPr>
          <p:grpSpPr>
            <a:xfrm>
              <a:off x="122644" y="735620"/>
              <a:ext cx="2806996" cy="5432517"/>
              <a:chOff x="174924" y="533568"/>
              <a:chExt cx="2806996" cy="5432517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99DCB1F8-F3F2-AB47-8423-5BC2BE57C539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E7C57486-8693-7E48-93B6-66326C02C911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4C04ADAB-E07F-EC49-A886-157828A724C3}"/>
                    </a:ext>
                  </a:extLst>
                </p:cNvPr>
                <p:cNvSpPr txBox="1"/>
                <p:nvPr/>
              </p:nvSpPr>
              <p:spPr>
                <a:xfrm>
                  <a:off x="1511517" y="729377"/>
                  <a:ext cx="9849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Device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9FB4808B-5B21-9942-88EB-52604BCC0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1E0CD25-FEA2-BB4F-A011-DB922E00819D}"/>
                </a:ext>
              </a:extLst>
            </p:cNvPr>
            <p:cNvGrpSpPr/>
            <p:nvPr/>
          </p:nvGrpSpPr>
          <p:grpSpPr>
            <a:xfrm>
              <a:off x="6393633" y="735620"/>
              <a:ext cx="2806996" cy="5432517"/>
              <a:chOff x="3866570" y="765175"/>
              <a:chExt cx="2806996" cy="5432517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69D9E05D-B086-B94F-A3B1-2A5E5FF12367}"/>
                  </a:ext>
                </a:extLst>
              </p:cNvPr>
              <p:cNvGrpSpPr/>
              <p:nvPr/>
            </p:nvGrpSpPr>
            <p:grpSpPr>
              <a:xfrm>
                <a:off x="3866570" y="765175"/>
                <a:ext cx="2806996" cy="730172"/>
                <a:chOff x="3907353" y="533568"/>
                <a:chExt cx="2806996" cy="730172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7A1FBE86-472C-0147-BAF7-2C84B4A86A6C}"/>
                    </a:ext>
                  </a:extLst>
                </p:cNvPr>
                <p:cNvSpPr/>
                <p:nvPr/>
              </p:nvSpPr>
              <p:spPr>
                <a:xfrm>
                  <a:off x="3907353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5D0FDBD-3E86-0943-AA7B-25DA3082AFAB}"/>
                    </a:ext>
                  </a:extLst>
                </p:cNvPr>
                <p:cNvSpPr txBox="1"/>
                <p:nvPr/>
              </p:nvSpPr>
              <p:spPr>
                <a:xfrm>
                  <a:off x="5127480" y="729377"/>
                  <a:ext cx="956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IoT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Hub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2" name="图形 31">
                  <a:extLst>
                    <a:ext uri="{FF2B5EF4-FFF2-40B4-BE49-F238E27FC236}">
                      <a16:creationId xmlns:a16="http://schemas.microsoft.com/office/drawing/2014/main" id="{4665A9C7-6EDB-CE4F-864D-08B18C14D8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433" y="771578"/>
                  <a:ext cx="324000" cy="249231"/>
                </a:xfrm>
                <a:prstGeom prst="rect">
                  <a:avLst/>
                </a:prstGeom>
              </p:spPr>
            </p:pic>
          </p:grp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C11F2184-B290-A742-AB6A-AF8BC03F7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0068" y="1644441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4B8D35-67AC-224D-B0BD-70D25ED0C2E6}"/>
                </a:ext>
              </a:extLst>
            </p:cNvPr>
            <p:cNvSpPr/>
            <p:nvPr/>
          </p:nvSpPr>
          <p:spPr>
            <a:xfrm>
              <a:off x="119336" y="2528541"/>
              <a:ext cx="2810304" cy="73473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BB9E78C-A144-2F49-AA18-4E7E1E77415F}"/>
                </a:ext>
              </a:extLst>
            </p:cNvPr>
            <p:cNvSpPr txBox="1"/>
            <p:nvPr/>
          </p:nvSpPr>
          <p:spPr>
            <a:xfrm>
              <a:off x="400544" y="2761183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预配</a:t>
              </a: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2BF35DB1-54E3-1942-BC94-7D4261C94A1C}"/>
                </a:ext>
              </a:extLst>
            </p:cNvPr>
            <p:cNvCxnSpPr>
              <a:cxnSpLocks/>
            </p:cNvCxnSpPr>
            <p:nvPr/>
          </p:nvCxnSpPr>
          <p:spPr>
            <a:xfrm>
              <a:off x="1526140" y="4942164"/>
              <a:ext cx="477438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4874EB7-A677-4D49-95B3-F80542F67CCA}"/>
                </a:ext>
              </a:extLst>
            </p:cNvPr>
            <p:cNvSpPr txBox="1"/>
            <p:nvPr/>
          </p:nvSpPr>
          <p:spPr>
            <a:xfrm>
              <a:off x="3699253" y="4660775"/>
              <a:ext cx="124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26B78D-0D72-234A-9F94-E4388E4C3634}"/>
                </a:ext>
              </a:extLst>
            </p:cNvPr>
            <p:cNvSpPr/>
            <p:nvPr/>
          </p:nvSpPr>
          <p:spPr>
            <a:xfrm>
              <a:off x="6393633" y="1837332"/>
              <a:ext cx="2806995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37F7980-AE6E-3041-8031-2C161A8EA80E}"/>
                </a:ext>
              </a:extLst>
            </p:cNvPr>
            <p:cNvSpPr txBox="1"/>
            <p:nvPr/>
          </p:nvSpPr>
          <p:spPr>
            <a:xfrm>
              <a:off x="6577592" y="2041103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创建设备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8EFA971-4639-AB49-8638-00B32D70B00F}"/>
                </a:ext>
              </a:extLst>
            </p:cNvPr>
            <p:cNvSpPr/>
            <p:nvPr/>
          </p:nvSpPr>
          <p:spPr>
            <a:xfrm>
              <a:off x="119336" y="3929234"/>
              <a:ext cx="2810304" cy="70630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B2F666F-83FC-1742-8485-9206114B21C4}"/>
                </a:ext>
              </a:extLst>
            </p:cNvPr>
            <p:cNvSpPr txBox="1"/>
            <p:nvPr/>
          </p:nvSpPr>
          <p:spPr>
            <a:xfrm>
              <a:off x="400544" y="412933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设备数据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05DEF14-4617-C540-9C88-DDEFADEAF3C2}"/>
                </a:ext>
              </a:extLst>
            </p:cNvPr>
            <p:cNvSpPr/>
            <p:nvPr/>
          </p:nvSpPr>
          <p:spPr>
            <a:xfrm>
              <a:off x="6393633" y="4576624"/>
              <a:ext cx="2806995" cy="72706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F523DC8-AB0B-4C46-9555-BB685096A722}"/>
                </a:ext>
              </a:extLst>
            </p:cNvPr>
            <p:cNvSpPr txBox="1"/>
            <p:nvPr/>
          </p:nvSpPr>
          <p:spPr>
            <a:xfrm>
              <a:off x="6573131" y="4783885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配置或者控制信号</a:t>
              </a:r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3060167" y="4254023"/>
              <a:ext cx="472890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18E079A-E27B-9047-89E0-4D39BA903EA3}"/>
                </a:ext>
              </a:extLst>
            </p:cNvPr>
            <p:cNvSpPr txBox="1"/>
            <p:nvPr/>
          </p:nvSpPr>
          <p:spPr>
            <a:xfrm>
              <a:off x="4669587" y="3972975"/>
              <a:ext cx="129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7C9BBE3-60C0-DF48-B7C1-B1F71F6AD940}"/>
                </a:ext>
              </a:extLst>
            </p:cNvPr>
            <p:cNvSpPr/>
            <p:nvPr/>
          </p:nvSpPr>
          <p:spPr>
            <a:xfrm>
              <a:off x="119336" y="5287837"/>
              <a:ext cx="2810304" cy="74766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B96218B-3AFB-DF40-BC8F-3A792980A8A6}"/>
                </a:ext>
              </a:extLst>
            </p:cNvPr>
            <p:cNvSpPr txBox="1"/>
            <p:nvPr/>
          </p:nvSpPr>
          <p:spPr>
            <a:xfrm>
              <a:off x="400542" y="549748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执行命令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214418B-0538-1C4D-85C2-6181FD107186}"/>
                </a:ext>
              </a:extLst>
            </p:cNvPr>
            <p:cNvSpPr/>
            <p:nvPr/>
          </p:nvSpPr>
          <p:spPr>
            <a:xfrm>
              <a:off x="6393633" y="3154269"/>
              <a:ext cx="2806995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D18769B-4F16-6342-BD10-161A2183731A}"/>
                </a:ext>
              </a:extLst>
            </p:cNvPr>
            <p:cNvSpPr txBox="1"/>
            <p:nvPr/>
          </p:nvSpPr>
          <p:spPr>
            <a:xfrm>
              <a:off x="6577592" y="3387582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验证设备</a:t>
              </a: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90186B32-8127-D547-85F8-397BF1A9191D}"/>
                </a:ext>
              </a:extLst>
            </p:cNvPr>
            <p:cNvCxnSpPr>
              <a:cxnSpLocks/>
            </p:cNvCxnSpPr>
            <p:nvPr/>
          </p:nvCxnSpPr>
          <p:spPr>
            <a:xfrm>
              <a:off x="1547073" y="2203155"/>
              <a:ext cx="475345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EBFB099-7A9E-8745-98F8-1E22049422F0}"/>
                </a:ext>
              </a:extLst>
            </p:cNvPr>
            <p:cNvSpPr txBox="1"/>
            <p:nvPr/>
          </p:nvSpPr>
          <p:spPr>
            <a:xfrm>
              <a:off x="3677922" y="1933986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钥匙和密码</a:t>
              </a:r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78B051E0-A8F4-2B41-BFCC-311BA63C8AAB}"/>
                </a:ext>
              </a:extLst>
            </p:cNvPr>
            <p:cNvCxnSpPr>
              <a:cxnSpLocks/>
            </p:cNvCxnSpPr>
            <p:nvPr/>
          </p:nvCxnSpPr>
          <p:spPr>
            <a:xfrm>
              <a:off x="3060167" y="2871989"/>
              <a:ext cx="473696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F4141B2-D207-1444-A5DC-D164B01A1687}"/>
                </a:ext>
              </a:extLst>
            </p:cNvPr>
            <p:cNvSpPr txBox="1"/>
            <p:nvPr/>
          </p:nvSpPr>
          <p:spPr>
            <a:xfrm>
              <a:off x="3603987" y="2558920"/>
              <a:ext cx="3604726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登录。</a:t>
              </a:r>
              <a:r>
                <a:rPr kumimoji="1" lang="zh-CN" altLang="en-US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三元组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productKey</a:t>
              </a:r>
              <a:r>
                <a:rPr kumimoji="1" lang="en-US" altLang="zh-CN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  <a:r>
                <a:rPr kumimoji="1" lang="zh-CN" altLang="en-US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deviceKey</a:t>
              </a:r>
              <a:r>
                <a:rPr kumimoji="1" lang="en-US" altLang="zh-CN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  <a:r>
                <a:rPr kumimoji="1" lang="zh-CN" altLang="en-US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zh-CN" altLang="en-US" sz="10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8762B54-564B-FE41-985E-91EF1B6F0849}"/>
                </a:ext>
              </a:extLst>
            </p:cNvPr>
            <p:cNvCxnSpPr>
              <a:cxnSpLocks/>
            </p:cNvCxnSpPr>
            <p:nvPr/>
          </p:nvCxnSpPr>
          <p:spPr>
            <a:xfrm>
              <a:off x="1547073" y="3541471"/>
              <a:ext cx="475345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06F74EC-BD29-A94B-AB2C-91CF82544F30}"/>
                </a:ext>
              </a:extLst>
            </p:cNvPr>
            <p:cNvSpPr txBox="1"/>
            <p:nvPr/>
          </p:nvSpPr>
          <p:spPr>
            <a:xfrm>
              <a:off x="3809108" y="3272060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成功</a:t>
              </a:r>
            </a:p>
          </p:txBody>
        </p:sp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1E108C0A-83A5-F140-8B6D-84ADCB37E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6030" y="951173"/>
              <a:ext cx="331277" cy="276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596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C2630A8-0886-8B46-B1DC-E6E3A0563AF9}"/>
              </a:ext>
            </a:extLst>
          </p:cNvPr>
          <p:cNvGrpSpPr/>
          <p:nvPr/>
        </p:nvGrpSpPr>
        <p:grpSpPr>
          <a:xfrm>
            <a:off x="-168696" y="2420888"/>
            <a:ext cx="14646095" cy="1138485"/>
            <a:chOff x="-1930234" y="4702465"/>
            <a:chExt cx="14646095" cy="1138485"/>
          </a:xfrm>
        </p:grpSpPr>
        <p:pic>
          <p:nvPicPr>
            <p:cNvPr id="25" name="图形 89">
              <a:extLst>
                <a:ext uri="{FF2B5EF4-FFF2-40B4-BE49-F238E27FC236}">
                  <a16:creationId xmlns:a16="http://schemas.microsoft.com/office/drawing/2014/main" id="{14C9F967-3CE4-664B-97A9-77D83EFC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0384" y="4702465"/>
              <a:ext cx="310711" cy="310711"/>
            </a:xfrm>
            <a:prstGeom prst="rect">
              <a:avLst/>
            </a:prstGeom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DC71B1F-85DA-5945-86FD-04976BEA2FF0}"/>
                </a:ext>
              </a:extLst>
            </p:cNvPr>
            <p:cNvSpPr/>
            <p:nvPr/>
          </p:nvSpPr>
          <p:spPr>
            <a:xfrm>
              <a:off x="-1364441" y="4828853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01C25B6-B9E3-7040-BFC1-AA52B15D1FD3}"/>
                </a:ext>
              </a:extLst>
            </p:cNvPr>
            <p:cNvSpPr/>
            <p:nvPr/>
          </p:nvSpPr>
          <p:spPr>
            <a:xfrm>
              <a:off x="2719935" y="482885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86056DD-3F62-8447-9480-A92C10133A4B}"/>
                </a:ext>
              </a:extLst>
            </p:cNvPr>
            <p:cNvSpPr txBox="1"/>
            <p:nvPr/>
          </p:nvSpPr>
          <p:spPr>
            <a:xfrm>
              <a:off x="2978566" y="5085184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设备注册</a:t>
              </a:r>
              <a:endParaRPr kumimoji="1" lang="en-US" altLang="zh-CN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（静态）</a:t>
              </a: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7183999-3DA0-2048-B641-9AB5F46E52AE}"/>
                </a:ext>
              </a:extLst>
            </p:cNvPr>
            <p:cNvCxnSpPr>
              <a:cxnSpLocks/>
            </p:cNvCxnSpPr>
            <p:nvPr/>
          </p:nvCxnSpPr>
          <p:spPr>
            <a:xfrm>
              <a:off x="902703" y="5333729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CBD41DB-8DAA-F84C-A279-7BC9DBF8B147}"/>
                </a:ext>
              </a:extLst>
            </p:cNvPr>
            <p:cNvSpPr txBox="1"/>
            <p:nvPr/>
          </p:nvSpPr>
          <p:spPr>
            <a:xfrm>
              <a:off x="-1274241" y="5005932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C59DE0B-CC12-9A4A-8F16-EFA6B76DB2BC}"/>
                </a:ext>
              </a:extLst>
            </p:cNvPr>
            <p:cNvSpPr/>
            <p:nvPr/>
          </p:nvSpPr>
          <p:spPr>
            <a:xfrm>
              <a:off x="6696985" y="482885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99EF571-35E2-B74D-A3EF-6E5464E1CE9D}"/>
                </a:ext>
              </a:extLst>
            </p:cNvPr>
            <p:cNvSpPr txBox="1"/>
            <p:nvPr/>
          </p:nvSpPr>
          <p:spPr>
            <a:xfrm>
              <a:off x="7047225" y="5169730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05B68A7-7E1A-5146-A5F4-D56380A12020}"/>
                </a:ext>
              </a:extLst>
            </p:cNvPr>
            <p:cNvSpPr/>
            <p:nvPr/>
          </p:nvSpPr>
          <p:spPr>
            <a:xfrm>
              <a:off x="10674035" y="483295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F1BDE43-B522-D140-84CA-0B7F685F4A78}"/>
                </a:ext>
              </a:extLst>
            </p:cNvPr>
            <p:cNvSpPr txBox="1"/>
            <p:nvPr/>
          </p:nvSpPr>
          <p:spPr>
            <a:xfrm>
              <a:off x="11024275" y="5173827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1389612-337A-824B-BA88-C57EE0945E58}"/>
                </a:ext>
              </a:extLst>
            </p:cNvPr>
            <p:cNvSpPr txBox="1"/>
            <p:nvPr/>
          </p:nvSpPr>
          <p:spPr>
            <a:xfrm>
              <a:off x="-1056272" y="5336950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设备已在云端注册，</a:t>
              </a:r>
              <a:endParaRPr kumimoji="1" lang="en-US" altLang="zh-CN" sz="12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烧录设备三元组</a:t>
              </a:r>
              <a:endParaRPr kumimoji="1" lang="en-US" altLang="zh-CN" sz="12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FF05CFA-12C9-CB4E-8F1E-28F6DD6AF522}"/>
                </a:ext>
              </a:extLst>
            </p:cNvPr>
            <p:cNvSpPr txBox="1"/>
            <p:nvPr/>
          </p:nvSpPr>
          <p:spPr>
            <a:xfrm>
              <a:off x="1038999" y="5017698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A021B06-E4B0-2240-B040-A5805480FDB7}"/>
                </a:ext>
              </a:extLst>
            </p:cNvPr>
            <p:cNvGrpSpPr/>
            <p:nvPr/>
          </p:nvGrpSpPr>
          <p:grpSpPr>
            <a:xfrm>
              <a:off x="-1930234" y="5200508"/>
              <a:ext cx="401072" cy="276999"/>
              <a:chOff x="3772673" y="5034057"/>
              <a:chExt cx="401072" cy="276999"/>
            </a:xfrm>
          </p:grpSpPr>
          <p:pic>
            <p:nvPicPr>
              <p:cNvPr id="30" name="图形 29">
                <a:extLst>
                  <a:ext uri="{FF2B5EF4-FFF2-40B4-BE49-F238E27FC236}">
                    <a16:creationId xmlns:a16="http://schemas.microsoft.com/office/drawing/2014/main" id="{EC8B2E00-1A89-D548-9969-784151B1A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37224" y="503425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A00FBAF-C054-B243-BAC2-3F928089E9F3}"/>
                  </a:ext>
                </a:extLst>
              </p:cNvPr>
              <p:cNvSpPr txBox="1"/>
              <p:nvPr/>
            </p:nvSpPr>
            <p:spPr>
              <a:xfrm>
                <a:off x="3772673" y="5034057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CA6E135B-334D-DB45-B548-6CEA913A8EFB}"/>
                </a:ext>
              </a:extLst>
            </p:cNvPr>
            <p:cNvCxnSpPr>
              <a:cxnSpLocks/>
            </p:cNvCxnSpPr>
            <p:nvPr/>
          </p:nvCxnSpPr>
          <p:spPr>
            <a:xfrm>
              <a:off x="4943872" y="5333729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0E7F1BEB-80AA-994A-A6E0-817BA6A4DDF8}"/>
                </a:ext>
              </a:extLst>
            </p:cNvPr>
            <p:cNvCxnSpPr>
              <a:cxnSpLocks/>
            </p:cNvCxnSpPr>
            <p:nvPr/>
          </p:nvCxnSpPr>
          <p:spPr>
            <a:xfrm>
              <a:off x="8925438" y="5333729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BF47896-6023-7B4C-BD00-78061D10B71C}"/>
              </a:ext>
            </a:extLst>
          </p:cNvPr>
          <p:cNvSpPr txBox="1"/>
          <p:nvPr/>
        </p:nvSpPr>
        <p:spPr>
          <a:xfrm>
            <a:off x="3492708" y="374754"/>
            <a:ext cx="2592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6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18705B9-B7A6-DC40-BB94-7091EDCE9336}"/>
              </a:ext>
            </a:extLst>
          </p:cNvPr>
          <p:cNvGrpSpPr/>
          <p:nvPr/>
        </p:nvGrpSpPr>
        <p:grpSpPr>
          <a:xfrm>
            <a:off x="-1608856" y="2132856"/>
            <a:ext cx="14646095" cy="1369173"/>
            <a:chOff x="-1539692" y="692696"/>
            <a:chExt cx="14646095" cy="1369173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FA4A94-1B1B-224C-9FFD-2743BD5E6D6B}"/>
                </a:ext>
              </a:extLst>
            </p:cNvPr>
            <p:cNvSpPr txBox="1"/>
            <p:nvPr/>
          </p:nvSpPr>
          <p:spPr>
            <a:xfrm>
              <a:off x="5361577" y="1007735"/>
              <a:ext cx="1672209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Hub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仅返回一次</a:t>
              </a:r>
              <a:r>
                <a:rPr kumimoji="1" lang="en-US" altLang="zh-CN" sz="1050" dirty="0" err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en-US" altLang="zh-CN" sz="105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indent="-228600">
                <a:buAutoNum type="arabicPeriod"/>
              </a:pP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设备上报三元组</a:t>
              </a:r>
              <a:endParaRPr kumimoji="1" lang="en-US" altLang="zh-CN" sz="105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539692" y="69269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F0E3F01-9F8D-594A-B0C7-5A0BF38E8F50}"/>
                  </a:ext>
                </a:extLst>
              </p:cNvPr>
              <p:cNvSpPr txBox="1"/>
              <p:nvPr/>
            </p:nvSpPr>
            <p:spPr>
              <a:xfrm>
                <a:off x="3369108" y="1306103"/>
                <a:ext cx="1524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设备注册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（动态）</a:t>
                </a: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01F0984-D5CC-D442-B261-06EF44FFEC2F}"/>
                  </a:ext>
                </a:extLst>
              </p:cNvPr>
              <p:cNvSpPr txBox="1"/>
              <p:nvPr/>
            </p:nvSpPr>
            <p:spPr>
              <a:xfrm>
                <a:off x="-883699" y="1052540"/>
                <a:ext cx="1861425" cy="3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</a:t>
                </a: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5A7D7CD-0DEC-F243-B1D1-8790BC40F164}"/>
                  </a:ext>
                </a:extLst>
              </p:cNvPr>
              <p:cNvSpPr txBox="1"/>
              <p:nvPr/>
            </p:nvSpPr>
            <p:spPr>
              <a:xfrm>
                <a:off x="7437767" y="1390649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设备上线</a:t>
                </a: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347F353-C48F-BE43-B9FE-988122D9EB07}"/>
                  </a:ext>
                </a:extLst>
              </p:cNvPr>
              <p:cNvSpPr txBox="1"/>
              <p:nvPr/>
            </p:nvSpPr>
            <p:spPr>
              <a:xfrm>
                <a:off x="11414817" y="13947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上报数据</a:t>
                </a: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E25EF05F-08DF-FE46-B209-C443E023ED7B}"/>
                  </a:ext>
                </a:extLst>
              </p:cNvPr>
              <p:cNvSpPr txBox="1"/>
              <p:nvPr/>
            </p:nvSpPr>
            <p:spPr>
              <a:xfrm>
                <a:off x="-894069" y="1342509"/>
                <a:ext cx="18717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设备已在云端注册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设备烧录产品证书，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且启用了动态激活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28B9A8A-4DF2-4747-A710-3D4C65BCAF72}"/>
                  </a:ext>
                </a:extLst>
              </p:cNvPr>
              <p:cNvSpPr txBox="1"/>
              <p:nvPr/>
            </p:nvSpPr>
            <p:spPr>
              <a:xfrm>
                <a:off x="1250038" y="1132886"/>
                <a:ext cx="1600118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05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设备上报</a:t>
                </a:r>
                <a:r>
                  <a:rPr kumimoji="1" lang="en-US" altLang="zh-CN" sz="105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05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endPara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05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productSecret</a:t>
                </a:r>
                <a:endParaRPr kumimoji="1" lang="en-US" altLang="zh-CN" sz="1050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endPara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2F6095F-C5B8-F54A-8F19-04716D866592}"/>
              </a:ext>
            </a:extLst>
          </p:cNvPr>
          <p:cNvSpPr txBox="1"/>
          <p:nvPr/>
        </p:nvSpPr>
        <p:spPr>
          <a:xfrm>
            <a:off x="3672590" y="31479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74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291A99-1271-744F-A362-0D9C59FCB23A}"/>
              </a:ext>
            </a:extLst>
          </p:cNvPr>
          <p:cNvGrpSpPr/>
          <p:nvPr/>
        </p:nvGrpSpPr>
        <p:grpSpPr>
          <a:xfrm>
            <a:off x="-3409056" y="2276872"/>
            <a:ext cx="16857273" cy="1369173"/>
            <a:chOff x="-3748026" y="369332"/>
            <a:chExt cx="16857273" cy="136917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E86EF2C-3E58-9949-8DA0-F0D41A277F1A}"/>
                </a:ext>
              </a:extLst>
            </p:cNvPr>
            <p:cNvSpPr txBox="1"/>
            <p:nvPr/>
          </p:nvSpPr>
          <p:spPr>
            <a:xfrm>
              <a:off x="5364421" y="684371"/>
              <a:ext cx="1672209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Hub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返回一次</a:t>
              </a:r>
              <a:r>
                <a:rPr kumimoji="1" lang="en-US" altLang="zh-CN" sz="1050" dirty="0" err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en-US" altLang="zh-CN" sz="105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indent="-228600">
                <a:buAutoNum type="arabicPeriod"/>
              </a:pP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设备上报三元组</a:t>
              </a:r>
              <a:endParaRPr kumimoji="1" lang="en-US" altLang="zh-CN" sz="105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42" name="图形 89">
              <a:extLst>
                <a:ext uri="{FF2B5EF4-FFF2-40B4-BE49-F238E27FC236}">
                  <a16:creationId xmlns:a16="http://schemas.microsoft.com/office/drawing/2014/main" id="{86F97841-07B6-2946-8BE6-953F452CA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2346" y="369332"/>
              <a:ext cx="310711" cy="310711"/>
            </a:xfrm>
            <a:prstGeom prst="rect">
              <a:avLst/>
            </a:prstGeom>
          </p:spPr>
        </p:pic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142949C-913C-D947-BB1D-1C870CF98917}"/>
                </a:ext>
              </a:extLst>
            </p:cNvPr>
            <p:cNvSpPr/>
            <p:nvPr/>
          </p:nvSpPr>
          <p:spPr>
            <a:xfrm>
              <a:off x="-3098104" y="729982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E4926D5-F556-D549-A06C-DB18BC57116C}"/>
                </a:ext>
              </a:extLst>
            </p:cNvPr>
            <p:cNvSpPr/>
            <p:nvPr/>
          </p:nvSpPr>
          <p:spPr>
            <a:xfrm>
              <a:off x="3113321" y="72640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0ED7C41-DB11-9844-91D7-BA3CA0B460A2}"/>
                </a:ext>
              </a:extLst>
            </p:cNvPr>
            <p:cNvSpPr txBox="1"/>
            <p:nvPr/>
          </p:nvSpPr>
          <p:spPr>
            <a:xfrm>
              <a:off x="3371952" y="982739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设备注册</a:t>
              </a:r>
              <a:endParaRPr kumimoji="1" lang="en-US" altLang="zh-CN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（动态）</a:t>
              </a:r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CF95C1F5-9619-D346-B2FE-A89CD25CCEE5}"/>
                </a:ext>
              </a:extLst>
            </p:cNvPr>
            <p:cNvCxnSpPr>
              <a:cxnSpLocks/>
            </p:cNvCxnSpPr>
            <p:nvPr/>
          </p:nvCxnSpPr>
          <p:spPr>
            <a:xfrm>
              <a:off x="1199456" y="1231284"/>
              <a:ext cx="1719388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FBF2AA0-E563-9541-AAD5-90B95E27B75D}"/>
                </a:ext>
              </a:extLst>
            </p:cNvPr>
            <p:cNvSpPr txBox="1"/>
            <p:nvPr/>
          </p:nvSpPr>
          <p:spPr>
            <a:xfrm>
              <a:off x="-3007904" y="778653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7065683-A046-A84E-B20B-2485E4088B87}"/>
                </a:ext>
              </a:extLst>
            </p:cNvPr>
            <p:cNvSpPr/>
            <p:nvPr/>
          </p:nvSpPr>
          <p:spPr>
            <a:xfrm>
              <a:off x="7090371" y="72640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EFCD626-F6DB-E44D-9523-898A9948AE7B}"/>
                </a:ext>
              </a:extLst>
            </p:cNvPr>
            <p:cNvSpPr txBox="1"/>
            <p:nvPr/>
          </p:nvSpPr>
          <p:spPr>
            <a:xfrm>
              <a:off x="7440611" y="106728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A58F9EC-A2D3-F346-8E1F-1B469574CBBF}"/>
                </a:ext>
              </a:extLst>
            </p:cNvPr>
            <p:cNvSpPr/>
            <p:nvPr/>
          </p:nvSpPr>
          <p:spPr>
            <a:xfrm>
              <a:off x="11067421" y="73050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435D923-46AD-5940-9CA4-8938A2F51F54}"/>
                </a:ext>
              </a:extLst>
            </p:cNvPr>
            <p:cNvSpPr txBox="1"/>
            <p:nvPr/>
          </p:nvSpPr>
          <p:spPr>
            <a:xfrm>
              <a:off x="11417661" y="107138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12B01FA-2442-8043-BB86-E529EC8750C1}"/>
                </a:ext>
              </a:extLst>
            </p:cNvPr>
            <p:cNvSpPr txBox="1"/>
            <p:nvPr/>
          </p:nvSpPr>
          <p:spPr>
            <a:xfrm>
              <a:off x="-3101318" y="1151900"/>
              <a:ext cx="2165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设备未在云端注册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子设备需要烧录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信息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2D5545BD-A41B-E748-AD6A-912CBAD3A095}"/>
                </a:ext>
              </a:extLst>
            </p:cNvPr>
            <p:cNvGrpSpPr/>
            <p:nvPr/>
          </p:nvGrpSpPr>
          <p:grpSpPr>
            <a:xfrm>
              <a:off x="-3748026" y="1098063"/>
              <a:ext cx="401072" cy="276999"/>
              <a:chOff x="3772673" y="5034057"/>
              <a:chExt cx="401072" cy="276999"/>
            </a:xfrm>
          </p:grpSpPr>
          <p:pic>
            <p:nvPicPr>
              <p:cNvPr id="59" name="图形 58">
                <a:extLst>
                  <a:ext uri="{FF2B5EF4-FFF2-40B4-BE49-F238E27FC236}">
                    <a16:creationId xmlns:a16="http://schemas.microsoft.com/office/drawing/2014/main" id="{5ADDA50C-6D12-C24D-808A-28592E468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37224" y="503425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B2DB1C1-F4F2-0F4C-91B1-FBE20C731C92}"/>
                  </a:ext>
                </a:extLst>
              </p:cNvPr>
              <p:cNvSpPr txBox="1"/>
              <p:nvPr/>
            </p:nvSpPr>
            <p:spPr>
              <a:xfrm>
                <a:off x="3772673" y="5034057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1.3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04D200AD-DE2C-9346-9F53-0C0672705D35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58" y="1231284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D0684B7A-C261-0848-89FB-B40D0B011235}"/>
                </a:ext>
              </a:extLst>
            </p:cNvPr>
            <p:cNvCxnSpPr>
              <a:cxnSpLocks/>
            </p:cNvCxnSpPr>
            <p:nvPr/>
          </p:nvCxnSpPr>
          <p:spPr>
            <a:xfrm>
              <a:off x="9318824" y="1231284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A46F911-81EC-774C-8684-4924B68915A8}"/>
                </a:ext>
              </a:extLst>
            </p:cNvPr>
            <p:cNvSpPr txBox="1"/>
            <p:nvPr/>
          </p:nvSpPr>
          <p:spPr>
            <a:xfrm>
              <a:off x="-836392" y="778653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可插拔采集芯片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1CBA8A7-1A1E-9B40-BB9E-C70D8F735AA3}"/>
                </a:ext>
              </a:extLst>
            </p:cNvPr>
            <p:cNvSpPr txBox="1"/>
            <p:nvPr/>
          </p:nvSpPr>
          <p:spPr>
            <a:xfrm>
              <a:off x="-967684" y="1088077"/>
              <a:ext cx="16630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采集芯片烧录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  <a:r>
                <a:rPr kumimoji="1" lang="en-US" altLang="zh-CN" sz="1200" dirty="0" err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productKey</a:t>
              </a:r>
              <a:endParaRPr kumimoji="1" lang="en-US" altLang="zh-CN" sz="120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orgID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66497C12-B569-4B4C-A42E-565C76CB1C9A}"/>
                </a:ext>
              </a:extLst>
            </p:cNvPr>
            <p:cNvSpPr txBox="1"/>
            <p:nvPr/>
          </p:nvSpPr>
          <p:spPr>
            <a:xfrm>
              <a:off x="1199456" y="602598"/>
              <a:ext cx="1719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restful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接口动态注册子设备，接口返回子设备三元组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CFBD8B9-F616-7C42-9D34-29F535408BD2}"/>
                </a:ext>
              </a:extLst>
            </p:cNvPr>
            <p:cNvSpPr/>
            <p:nvPr/>
          </p:nvSpPr>
          <p:spPr>
            <a:xfrm>
              <a:off x="-1053739" y="729982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460EB82-152C-BE43-ADAE-50529D14FF4A}"/>
              </a:ext>
            </a:extLst>
          </p:cNvPr>
          <p:cNvSpPr txBox="1"/>
          <p:nvPr/>
        </p:nvSpPr>
        <p:spPr>
          <a:xfrm>
            <a:off x="3297836" y="584616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93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2776546-3F8F-3C47-AB46-A53A6FC4D447}"/>
              </a:ext>
            </a:extLst>
          </p:cNvPr>
          <p:cNvGrpSpPr/>
          <p:nvPr/>
        </p:nvGrpSpPr>
        <p:grpSpPr>
          <a:xfrm>
            <a:off x="-1392832" y="2636912"/>
            <a:ext cx="14444926" cy="2028946"/>
            <a:chOff x="-1308278" y="3584155"/>
            <a:chExt cx="14444926" cy="202894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46CA921-77DF-D94D-8BDA-904B5784D467}"/>
                </a:ext>
              </a:extLst>
            </p:cNvPr>
            <p:cNvSpPr/>
            <p:nvPr/>
          </p:nvSpPr>
          <p:spPr>
            <a:xfrm>
              <a:off x="-672752" y="3584155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028DF6B-1A63-5649-A126-ADC48763C19E}"/>
                </a:ext>
              </a:extLst>
            </p:cNvPr>
            <p:cNvSpPr txBox="1"/>
            <p:nvPr/>
          </p:nvSpPr>
          <p:spPr>
            <a:xfrm>
              <a:off x="-590558" y="378037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B24E663-4D06-AB4B-BDBF-70FBB31784B7}"/>
                </a:ext>
              </a:extLst>
            </p:cNvPr>
            <p:cNvSpPr txBox="1"/>
            <p:nvPr/>
          </p:nvSpPr>
          <p:spPr>
            <a:xfrm>
              <a:off x="-590558" y="4059627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子设备无需烧录任何内容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F01E4D-9E3E-5948-836E-529D5AF5792A}"/>
                </a:ext>
              </a:extLst>
            </p:cNvPr>
            <p:cNvSpPr txBox="1"/>
            <p:nvPr/>
          </p:nvSpPr>
          <p:spPr>
            <a:xfrm>
              <a:off x="-590558" y="4297463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子设备未在云端注册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0233A15-7A59-A947-9499-4C5FAB3EDB98}"/>
                </a:ext>
              </a:extLst>
            </p:cNvPr>
            <p:cNvSpPr/>
            <p:nvPr/>
          </p:nvSpPr>
          <p:spPr>
            <a:xfrm>
              <a:off x="5213726" y="3584155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40E1A83-CDFF-AA44-81F5-EA86223A188C}"/>
                </a:ext>
              </a:extLst>
            </p:cNvPr>
            <p:cNvSpPr txBox="1"/>
            <p:nvPr/>
          </p:nvSpPr>
          <p:spPr>
            <a:xfrm>
              <a:off x="5563966" y="392503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添加拓扑关系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485952C-9996-F140-AD5C-DB8D73F13927}"/>
                </a:ext>
              </a:extLst>
            </p:cNvPr>
            <p:cNvSpPr/>
            <p:nvPr/>
          </p:nvSpPr>
          <p:spPr>
            <a:xfrm>
              <a:off x="8154274" y="358415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C666C93-14C5-DD42-9A82-B061444E7CE7}"/>
                </a:ext>
              </a:extLst>
            </p:cNvPr>
            <p:cNvSpPr txBox="1"/>
            <p:nvPr/>
          </p:nvSpPr>
          <p:spPr>
            <a:xfrm>
              <a:off x="8504514" y="392503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08224164-2E09-F543-91F5-9151C6A93D00}"/>
                </a:ext>
              </a:extLst>
            </p:cNvPr>
            <p:cNvCxnSpPr>
              <a:cxnSpLocks/>
            </p:cNvCxnSpPr>
            <p:nvPr/>
          </p:nvCxnSpPr>
          <p:spPr>
            <a:xfrm>
              <a:off x="7456057" y="408264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BA75FFE-B237-EA42-95E1-F4F4E99294CC}"/>
                </a:ext>
              </a:extLst>
            </p:cNvPr>
            <p:cNvSpPr/>
            <p:nvPr/>
          </p:nvSpPr>
          <p:spPr>
            <a:xfrm>
              <a:off x="11094822" y="358415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3057720-E8E8-074F-B6E1-718EF76AC9C7}"/>
                </a:ext>
              </a:extLst>
            </p:cNvPr>
            <p:cNvSpPr txBox="1"/>
            <p:nvPr/>
          </p:nvSpPr>
          <p:spPr>
            <a:xfrm>
              <a:off x="11445062" y="392503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DDA2DD3B-DF72-784A-A9FC-8CA7CC399362}"/>
                </a:ext>
              </a:extLst>
            </p:cNvPr>
            <p:cNvCxnSpPr>
              <a:cxnSpLocks/>
            </p:cNvCxnSpPr>
            <p:nvPr/>
          </p:nvCxnSpPr>
          <p:spPr>
            <a:xfrm>
              <a:off x="10396605" y="408815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6D00B9F-4A4D-2A49-A777-6F9F834F2A95}"/>
                </a:ext>
              </a:extLst>
            </p:cNvPr>
            <p:cNvSpPr txBox="1"/>
            <p:nvPr/>
          </p:nvSpPr>
          <p:spPr>
            <a:xfrm>
              <a:off x="3709589" y="4653465"/>
              <a:ext cx="2525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restful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接口动态注册子设备，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接口返回子设备三元组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D8D0406-5D99-3D4A-A1A1-37A80987A229}"/>
                </a:ext>
              </a:extLst>
            </p:cNvPr>
            <p:cNvGrpSpPr/>
            <p:nvPr/>
          </p:nvGrpSpPr>
          <p:grpSpPr>
            <a:xfrm>
              <a:off x="2266800" y="3587450"/>
              <a:ext cx="2041826" cy="1015418"/>
              <a:chOff x="2266800" y="3587450"/>
              <a:chExt cx="2041826" cy="1015418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C6E50F8-6015-C641-8A42-CA14BC3F89A6}"/>
                  </a:ext>
                </a:extLst>
              </p:cNvPr>
              <p:cNvSpPr txBox="1"/>
              <p:nvPr/>
            </p:nvSpPr>
            <p:spPr>
              <a:xfrm>
                <a:off x="2738707" y="3648760"/>
                <a:ext cx="11333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3BEC690-2ACD-4F46-A50F-5E62200033F6}"/>
                  </a:ext>
                </a:extLst>
              </p:cNvPr>
              <p:cNvSpPr/>
              <p:nvPr/>
            </p:nvSpPr>
            <p:spPr>
              <a:xfrm>
                <a:off x="2435310" y="3956537"/>
                <a:ext cx="16353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</a:t>
                </a:r>
                <a:r>
                  <a:rPr kumimoji="1" lang="en-US" altLang="zh-CN" sz="120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endParaRPr kumimoji="1" lang="zh-CN" altLang="en-US" sz="1200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8EC1F39-7B16-F942-804B-FFC0E9E698CF}"/>
                </a:ext>
              </a:extLst>
            </p:cNvPr>
            <p:cNvSpPr txBox="1"/>
            <p:nvPr/>
          </p:nvSpPr>
          <p:spPr>
            <a:xfrm>
              <a:off x="3717419" y="5151436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子设备由网关代理上线，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71BAE29-6C1F-7241-A45A-1A8FEAB9EEE1}"/>
                </a:ext>
              </a:extLst>
            </p:cNvPr>
            <p:cNvGrpSpPr/>
            <p:nvPr/>
          </p:nvGrpSpPr>
          <p:grpSpPr>
            <a:xfrm>
              <a:off x="-1308278" y="3924288"/>
              <a:ext cx="401072" cy="276999"/>
              <a:chOff x="-148214" y="2522369"/>
              <a:chExt cx="401072" cy="276999"/>
            </a:xfrm>
          </p:grpSpPr>
          <p:pic>
            <p:nvPicPr>
              <p:cNvPr id="27" name="图形 26">
                <a:extLst>
                  <a:ext uri="{FF2B5EF4-FFF2-40B4-BE49-F238E27FC236}">
                    <a16:creationId xmlns:a16="http://schemas.microsoft.com/office/drawing/2014/main" id="{3A815134-0EB9-2442-9FC7-BC95A8072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3116374-DFCE-8E4C-A3C6-E3897C5DF7A0}"/>
                  </a:ext>
                </a:extLst>
              </p:cNvPr>
              <p:cNvSpPr txBox="1"/>
              <p:nvPr/>
            </p:nvSpPr>
            <p:spPr>
              <a:xfrm>
                <a:off x="-148214" y="2522369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2.2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80" name="直线箭头连接符 79">
              <a:extLst>
                <a:ext uri="{FF2B5EF4-FFF2-40B4-BE49-F238E27FC236}">
                  <a16:creationId xmlns:a16="http://schemas.microsoft.com/office/drawing/2014/main" id="{1A0282A2-AE6B-4642-BFE2-B20D01F75D8E}"/>
                </a:ext>
              </a:extLst>
            </p:cNvPr>
            <p:cNvCxnSpPr>
              <a:cxnSpLocks/>
            </p:cNvCxnSpPr>
            <p:nvPr/>
          </p:nvCxnSpPr>
          <p:spPr>
            <a:xfrm>
              <a:off x="1597559" y="408264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>
              <a:extLst>
                <a:ext uri="{FF2B5EF4-FFF2-40B4-BE49-F238E27FC236}">
                  <a16:creationId xmlns:a16="http://schemas.microsoft.com/office/drawing/2014/main" id="{81C60356-22D1-6246-AB89-2142C2512C32}"/>
                </a:ext>
              </a:extLst>
            </p:cNvPr>
            <p:cNvCxnSpPr/>
            <p:nvPr/>
          </p:nvCxnSpPr>
          <p:spPr>
            <a:xfrm rot="5400000" flipH="1" flipV="1">
              <a:off x="4814958" y="3105293"/>
              <a:ext cx="36000" cy="2987732"/>
            </a:xfrm>
            <a:prstGeom prst="bentConnector3">
              <a:avLst>
                <a:gd name="adj1" fmla="val -1452300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EFB1E4-DE9F-E842-A08E-6B80751BCC5F}"/>
              </a:ext>
            </a:extLst>
          </p:cNvPr>
          <p:cNvSpPr txBox="1"/>
          <p:nvPr/>
        </p:nvSpPr>
        <p:spPr>
          <a:xfrm>
            <a:off x="3507698" y="329784"/>
            <a:ext cx="2592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13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91A085-707D-7B41-9979-B9BEC8AEC64B}"/>
              </a:ext>
            </a:extLst>
          </p:cNvPr>
          <p:cNvGrpSpPr/>
          <p:nvPr/>
        </p:nvGrpSpPr>
        <p:grpSpPr>
          <a:xfrm>
            <a:off x="-1104800" y="2420888"/>
            <a:ext cx="14407232" cy="1524676"/>
            <a:chOff x="-1126568" y="2420888"/>
            <a:chExt cx="14407232" cy="1524676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237F2D7-1CE6-C245-91EB-06939032095E}"/>
                </a:ext>
              </a:extLst>
            </p:cNvPr>
            <p:cNvSpPr/>
            <p:nvPr/>
          </p:nvSpPr>
          <p:spPr>
            <a:xfrm>
              <a:off x="-528736" y="2420888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FFFF1B7-02E7-054E-B4ED-602D8405BB6C}"/>
                </a:ext>
              </a:extLst>
            </p:cNvPr>
            <p:cNvSpPr txBox="1"/>
            <p:nvPr/>
          </p:nvSpPr>
          <p:spPr>
            <a:xfrm>
              <a:off x="-281463" y="2524342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0D444AC-53D9-F344-8F33-DDF18B625987}"/>
                </a:ext>
              </a:extLst>
            </p:cNvPr>
            <p:cNvSpPr txBox="1"/>
            <p:nvPr/>
          </p:nvSpPr>
          <p:spPr>
            <a:xfrm>
              <a:off x="-457900" y="2803812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子设备无需烧录任何内容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423D9DC-3E38-C640-8734-D13FCE0D2BB0}"/>
                </a:ext>
              </a:extLst>
            </p:cNvPr>
            <p:cNvSpPr txBox="1"/>
            <p:nvPr/>
          </p:nvSpPr>
          <p:spPr>
            <a:xfrm>
              <a:off x="-454983" y="3059341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子设备已在云端注册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DF9CD34-E5FE-3343-B553-CFF9E8568BE7}"/>
                </a:ext>
              </a:extLst>
            </p:cNvPr>
            <p:cNvSpPr/>
            <p:nvPr/>
          </p:nvSpPr>
          <p:spPr>
            <a:xfrm>
              <a:off x="5357742" y="2420888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0ADE03E-863B-5B4E-BC8C-2F3F734145AB}"/>
                </a:ext>
              </a:extLst>
            </p:cNvPr>
            <p:cNvSpPr txBox="1"/>
            <p:nvPr/>
          </p:nvSpPr>
          <p:spPr>
            <a:xfrm>
              <a:off x="5707982" y="276176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添加拓扑关系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26384BC-438F-5C45-9F10-A07516BEE2DE}"/>
                </a:ext>
              </a:extLst>
            </p:cNvPr>
            <p:cNvSpPr/>
            <p:nvPr/>
          </p:nvSpPr>
          <p:spPr>
            <a:xfrm>
              <a:off x="8298290" y="242088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44B0D73-2FD6-5647-834F-624A6FBDAD1A}"/>
                </a:ext>
              </a:extLst>
            </p:cNvPr>
            <p:cNvSpPr txBox="1"/>
            <p:nvPr/>
          </p:nvSpPr>
          <p:spPr>
            <a:xfrm>
              <a:off x="8648530" y="276176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91CE09CE-11DB-7244-A352-A77FF8B23362}"/>
                </a:ext>
              </a:extLst>
            </p:cNvPr>
            <p:cNvCxnSpPr>
              <a:cxnSpLocks/>
            </p:cNvCxnSpPr>
            <p:nvPr/>
          </p:nvCxnSpPr>
          <p:spPr>
            <a:xfrm>
              <a:off x="7600073" y="2924722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029D571-D905-0F47-839C-A9CD6B2659D3}"/>
                </a:ext>
              </a:extLst>
            </p:cNvPr>
            <p:cNvSpPr/>
            <p:nvPr/>
          </p:nvSpPr>
          <p:spPr>
            <a:xfrm>
              <a:off x="11238838" y="242088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09AE74B-A251-E54F-BADC-67286E6CF66E}"/>
                </a:ext>
              </a:extLst>
            </p:cNvPr>
            <p:cNvSpPr txBox="1"/>
            <p:nvPr/>
          </p:nvSpPr>
          <p:spPr>
            <a:xfrm>
              <a:off x="11589078" y="276176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A770E6FA-CC8E-D749-845B-63AD54A898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40621" y="2924888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97431FC-FF54-7B44-AFAA-634CCF592BF2}"/>
                </a:ext>
              </a:extLst>
            </p:cNvPr>
            <p:cNvGrpSpPr/>
            <p:nvPr/>
          </p:nvGrpSpPr>
          <p:grpSpPr>
            <a:xfrm>
              <a:off x="2370010" y="2421524"/>
              <a:ext cx="2041826" cy="1008000"/>
              <a:chOff x="2544991" y="2420888"/>
              <a:chExt cx="2041826" cy="100800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544991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50CB98-EC61-694E-B8F3-035F48E2EB06}"/>
                  </a:ext>
                </a:extLst>
              </p:cNvPr>
              <p:cNvSpPr txBox="1"/>
              <p:nvPr/>
            </p:nvSpPr>
            <p:spPr>
              <a:xfrm>
                <a:off x="2837807" y="2501422"/>
                <a:ext cx="12547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 </a:t>
                </a: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1ACC54F-F367-0C45-9977-DA1B8F780445}"/>
                  </a:ext>
                </a:extLst>
              </p:cNvPr>
              <p:cNvSpPr txBox="1"/>
              <p:nvPr/>
            </p:nvSpPr>
            <p:spPr>
              <a:xfrm>
                <a:off x="2709380" y="2831483"/>
                <a:ext cx="1877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</a:t>
                </a: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网关烧录子设备三元组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FAEADA37-384F-7A4E-8DC3-41FE275205BE}"/>
                </a:ext>
              </a:extLst>
            </p:cNvPr>
            <p:cNvSpPr txBox="1"/>
            <p:nvPr/>
          </p:nvSpPr>
          <p:spPr>
            <a:xfrm>
              <a:off x="4067046" y="3483899"/>
              <a:ext cx="2581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子设备由网关代理上线，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C43C331-0AD5-BD4E-B1BA-795E4A15863C}"/>
                </a:ext>
              </a:extLst>
            </p:cNvPr>
            <p:cNvGrpSpPr/>
            <p:nvPr/>
          </p:nvGrpSpPr>
          <p:grpSpPr>
            <a:xfrm>
              <a:off x="-1126568" y="2777153"/>
              <a:ext cx="401072" cy="276999"/>
              <a:chOff x="-12081" y="4245764"/>
              <a:chExt cx="401072" cy="276999"/>
            </a:xfrm>
          </p:grpSpPr>
          <p:pic>
            <p:nvPicPr>
              <p:cNvPr id="26" name="图形 25">
                <a:extLst>
                  <a:ext uri="{FF2B5EF4-FFF2-40B4-BE49-F238E27FC236}">
                    <a16:creationId xmlns:a16="http://schemas.microsoft.com/office/drawing/2014/main" id="{0BF5619F-15E5-304A-A3AF-BE1E5380C8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728" y="4248471"/>
                <a:ext cx="300579" cy="273742"/>
              </a:xfrm>
              <a:prstGeom prst="rect">
                <a:avLst/>
              </a:prstGeom>
            </p:spPr>
          </p:pic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81AA659-0C47-C24C-BE4B-CEECE8239E04}"/>
                  </a:ext>
                </a:extLst>
              </p:cNvPr>
              <p:cNvSpPr txBox="1"/>
              <p:nvPr/>
            </p:nvSpPr>
            <p:spPr>
              <a:xfrm>
                <a:off x="-12081" y="4245764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2.1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03099674-5C73-E141-8CA9-E5BC86F003D3}"/>
                </a:ext>
              </a:extLst>
            </p:cNvPr>
            <p:cNvCxnSpPr>
              <a:cxnSpLocks/>
            </p:cNvCxnSpPr>
            <p:nvPr/>
          </p:nvCxnSpPr>
          <p:spPr>
            <a:xfrm>
              <a:off x="1703512" y="292477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>
              <a:extLst>
                <a:ext uri="{FF2B5EF4-FFF2-40B4-BE49-F238E27FC236}">
                  <a16:creationId xmlns:a16="http://schemas.microsoft.com/office/drawing/2014/main" id="{BA908138-9844-394E-AF7C-4BB9ECAC481B}"/>
                </a:ext>
              </a:extLst>
            </p:cNvPr>
            <p:cNvCxnSpPr>
              <a:stCxn id="40" idx="2"/>
              <a:endCxn id="47" idx="2"/>
            </p:cNvCxnSpPr>
            <p:nvPr/>
          </p:nvCxnSpPr>
          <p:spPr>
            <a:xfrm rot="5400000" flipH="1" flipV="1">
              <a:off x="4866789" y="1953022"/>
              <a:ext cx="36000" cy="2987732"/>
            </a:xfrm>
            <a:prstGeom prst="bentConnector3">
              <a:avLst>
                <a:gd name="adj1" fmla="val -1347917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2297DA4-5198-A248-B068-89B468D17346}"/>
              </a:ext>
            </a:extLst>
          </p:cNvPr>
          <p:cNvSpPr txBox="1"/>
          <p:nvPr/>
        </p:nvSpPr>
        <p:spPr>
          <a:xfrm>
            <a:off x="3846786" y="378372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90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3EA13B-1FC4-E142-99D4-3A0B1F714F81}"/>
              </a:ext>
            </a:extLst>
          </p:cNvPr>
          <p:cNvSpPr txBox="1"/>
          <p:nvPr/>
        </p:nvSpPr>
        <p:spPr>
          <a:xfrm>
            <a:off x="1034321" y="554636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ota_lifecycle_management.png</a:t>
            </a:r>
            <a:endParaRPr kumimoji="1"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A60803C-ABAF-1E4A-BB91-000103B300D2}"/>
              </a:ext>
            </a:extLst>
          </p:cNvPr>
          <p:cNvGrpSpPr/>
          <p:nvPr/>
        </p:nvGrpSpPr>
        <p:grpSpPr>
          <a:xfrm>
            <a:off x="-1964633" y="1764451"/>
            <a:ext cx="16695941" cy="4427198"/>
            <a:chOff x="-1964633" y="1764451"/>
            <a:chExt cx="16695941" cy="4427198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3510A763-0FA6-FE4F-B536-9EB0D955054B}"/>
                </a:ext>
              </a:extLst>
            </p:cNvPr>
            <p:cNvGrpSpPr/>
            <p:nvPr/>
          </p:nvGrpSpPr>
          <p:grpSpPr>
            <a:xfrm>
              <a:off x="-1964633" y="1764451"/>
              <a:ext cx="16695941" cy="4427198"/>
              <a:chOff x="2154394" y="1511274"/>
              <a:chExt cx="16695941" cy="4427198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519FA2A-3881-0F40-92B9-D5F8985EA9EF}"/>
                  </a:ext>
                </a:extLst>
              </p:cNvPr>
              <p:cNvSpPr/>
              <p:nvPr/>
            </p:nvSpPr>
            <p:spPr>
              <a:xfrm>
                <a:off x="3991293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920035E-A612-7940-9D3E-5E323D1C90B6}"/>
                  </a:ext>
                </a:extLst>
              </p:cNvPr>
              <p:cNvSpPr txBox="1"/>
              <p:nvPr/>
            </p:nvSpPr>
            <p:spPr>
              <a:xfrm>
                <a:off x="4341533" y="24553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新增固件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BE1C9F5-827A-B04F-AC79-6729B423AE2D}"/>
                  </a:ext>
                </a:extLst>
              </p:cNvPr>
              <p:cNvSpPr/>
              <p:nvPr/>
            </p:nvSpPr>
            <p:spPr>
              <a:xfrm>
                <a:off x="6931841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EA3F9F-C743-F440-BBE5-7DD4C833BB49}"/>
                  </a:ext>
                </a:extLst>
              </p:cNvPr>
              <p:cNvSpPr txBox="1"/>
              <p:nvPr/>
            </p:nvSpPr>
            <p:spPr>
              <a:xfrm>
                <a:off x="7282081" y="230145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固件存储</a:t>
                </a:r>
              </a:p>
            </p:txBody>
          </p: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A84A6B0A-BBB6-F843-8A7C-D44589246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624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B73594EB-9CE9-5843-9E21-BB1D45221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252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E11F0-5230-7E4A-90F9-AFED8803412F}"/>
                  </a:ext>
                </a:extLst>
              </p:cNvPr>
              <p:cNvSpPr txBox="1"/>
              <p:nvPr/>
            </p:nvSpPr>
            <p:spPr>
              <a:xfrm>
                <a:off x="7186886" y="2609234"/>
                <a:ext cx="1577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对象存储并记录</a:t>
                </a:r>
                <a:r>
                  <a:rPr kumimoji="1" lang="en-US" altLang="zh-CN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url</a:t>
                </a:r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地址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7095D47-C6B9-8545-907B-982C515910E4}"/>
                  </a:ext>
                </a:extLst>
              </p:cNvPr>
              <p:cNvSpPr/>
              <p:nvPr/>
            </p:nvSpPr>
            <p:spPr>
              <a:xfrm>
                <a:off x="9872389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748D02C-5F41-2A41-BE04-78976B212FE8}"/>
                  </a:ext>
                </a:extLst>
              </p:cNvPr>
              <p:cNvSpPr txBox="1"/>
              <p:nvPr/>
            </p:nvSpPr>
            <p:spPr>
              <a:xfrm>
                <a:off x="10222629" y="2473199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固件验证</a:t>
                </a:r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D77FEA58-3BE3-6E4B-AACE-C5804AFC9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1625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061C6E-44B4-4B49-9BCF-2BB2323F8A51}"/>
                  </a:ext>
                </a:extLst>
              </p:cNvPr>
              <p:cNvSpPr/>
              <p:nvPr/>
            </p:nvSpPr>
            <p:spPr>
              <a:xfrm>
                <a:off x="12812937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F6BC688C-BCCA-A84C-A76A-5559342AA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2173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620ABA0-5A6B-DB4E-9B00-30BAD12EA01F}"/>
                  </a:ext>
                </a:extLst>
              </p:cNvPr>
              <p:cNvSpPr/>
              <p:nvPr/>
            </p:nvSpPr>
            <p:spPr>
              <a:xfrm>
                <a:off x="15756125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910BDC0E-4C7F-F741-A31D-1969FA826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75361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5751F09-9BF3-1C4F-A62B-766162722695}"/>
                  </a:ext>
                </a:extLst>
              </p:cNvPr>
              <p:cNvSpPr txBox="1"/>
              <p:nvPr/>
            </p:nvSpPr>
            <p:spPr>
              <a:xfrm>
                <a:off x="13163177" y="2473199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批量升级</a:t>
                </a: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CB62962-8422-DE4B-B251-F087EC253C51}"/>
                  </a:ext>
                </a:extLst>
              </p:cNvPr>
              <p:cNvSpPr txBox="1"/>
              <p:nvPr/>
            </p:nvSpPr>
            <p:spPr>
              <a:xfrm>
                <a:off x="16106365" y="2356859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升级进度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版本追溯</a:t>
                </a: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9A58AC51-9FCD-674B-BE8F-87CDAF944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32172" y="495480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1D2E169-A29D-F14F-B540-CE253A9900B4}"/>
                  </a:ext>
                </a:extLst>
              </p:cNvPr>
              <p:cNvSpPr/>
              <p:nvPr/>
            </p:nvSpPr>
            <p:spPr>
              <a:xfrm>
                <a:off x="12812937" y="4442183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B9D2EA5-5486-4E44-AED1-F9C7974EAF68}"/>
                  </a:ext>
                </a:extLst>
              </p:cNvPr>
              <p:cNvSpPr txBox="1"/>
              <p:nvPr/>
            </p:nvSpPr>
            <p:spPr>
              <a:xfrm>
                <a:off x="13140649" y="4651105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固件删除</a:t>
                </a: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73B081C-BF65-744F-8601-80773CA034B8}"/>
                  </a:ext>
                </a:extLst>
              </p:cNvPr>
              <p:cNvSpPr/>
              <p:nvPr/>
            </p:nvSpPr>
            <p:spPr>
              <a:xfrm>
                <a:off x="2516584" y="2356859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709A211-9C91-F14B-928A-457E7840C8BC}"/>
                  </a:ext>
                </a:extLst>
              </p:cNvPr>
              <p:cNvSpPr txBox="1"/>
              <p:nvPr/>
            </p:nvSpPr>
            <p:spPr>
              <a:xfrm>
                <a:off x="2154394" y="2510205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开始</a:t>
                </a: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004E778D-6499-434D-B5A6-B3E0F4BFAAE9}"/>
                  </a:ext>
                </a:extLst>
              </p:cNvPr>
              <p:cNvSpPr/>
              <p:nvPr/>
            </p:nvSpPr>
            <p:spPr>
              <a:xfrm>
                <a:off x="11386224" y="4689730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02B43B4-A2FE-B343-979F-67459849DB4F}"/>
                  </a:ext>
                </a:extLst>
              </p:cNvPr>
              <p:cNvSpPr txBox="1"/>
              <p:nvPr/>
            </p:nvSpPr>
            <p:spPr>
              <a:xfrm>
                <a:off x="11024034" y="484307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结束</a:t>
                </a:r>
              </a:p>
            </p:txBody>
          </p:sp>
          <p:cxnSp>
            <p:nvCxnSpPr>
              <p:cNvPr id="62" name="直线箭头连接符 61">
                <a:extLst>
                  <a:ext uri="{FF2B5EF4-FFF2-40B4-BE49-F238E27FC236}">
                    <a16:creationId xmlns:a16="http://schemas.microsoft.com/office/drawing/2014/main" id="{B315903D-A8C7-F14E-9164-23E4A4E12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75361" y="497336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菱形 62">
                <a:extLst>
                  <a:ext uri="{FF2B5EF4-FFF2-40B4-BE49-F238E27FC236}">
                    <a16:creationId xmlns:a16="http://schemas.microsoft.com/office/drawing/2014/main" id="{3ED035A0-0DDB-144A-A614-F5FC261256E9}"/>
                  </a:ext>
                </a:extLst>
              </p:cNvPr>
              <p:cNvSpPr/>
              <p:nvPr/>
            </p:nvSpPr>
            <p:spPr>
              <a:xfrm>
                <a:off x="15771292" y="4442183"/>
                <a:ext cx="2040139" cy="1008000"/>
              </a:xfrm>
              <a:prstGeom prst="diamond">
                <a:avLst/>
              </a:prstGeom>
              <a:noFill/>
              <a:ln w="2540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6CD22C-8FED-3044-B001-165E173D24A3}"/>
                  </a:ext>
                </a:extLst>
              </p:cNvPr>
              <p:cNvSpPr txBox="1"/>
              <p:nvPr/>
            </p:nvSpPr>
            <p:spPr>
              <a:xfrm>
                <a:off x="16087663" y="4792294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升级完成？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4AC2E9D-F054-6040-8E2C-FF45DE94BA73}"/>
                  </a:ext>
                </a:extLst>
              </p:cNvPr>
              <p:cNvSpPr txBox="1"/>
              <p:nvPr/>
            </p:nvSpPr>
            <p:spPr>
              <a:xfrm>
                <a:off x="13115172" y="4912557"/>
                <a:ext cx="1577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升级完成后，用户可选择删除</a:t>
                </a:r>
              </a:p>
            </p:txBody>
          </p:sp>
          <p:cxnSp>
            <p:nvCxnSpPr>
              <p:cNvPr id="68" name="肘形连接符 67">
                <a:extLst>
                  <a:ext uri="{FF2B5EF4-FFF2-40B4-BE49-F238E27FC236}">
                    <a16:creationId xmlns:a16="http://schemas.microsoft.com/office/drawing/2014/main" id="{201F5DEA-35E8-D44C-BDDB-152EB3DC84D4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rot="10800000">
                <a:off x="11684000" y="5285283"/>
                <a:ext cx="5141194" cy="281207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245CD32-8F70-8948-A3D4-4B6985FF693F}"/>
                  </a:ext>
                </a:extLst>
              </p:cNvPr>
              <p:cNvSpPr txBox="1"/>
              <p:nvPr/>
            </p:nvSpPr>
            <p:spPr>
              <a:xfrm>
                <a:off x="12721844" y="5661473"/>
                <a:ext cx="3627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升级完成后，用户升级完成的任务不做任何处理</a:t>
                </a: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60D3CC3-50A6-5B42-BAD3-048718D93F6B}"/>
                  </a:ext>
                </a:extLst>
              </p:cNvPr>
              <p:cNvSpPr txBox="1"/>
              <p:nvPr/>
            </p:nvSpPr>
            <p:spPr>
              <a:xfrm>
                <a:off x="14666742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是</a:t>
                </a:r>
              </a:p>
            </p:txBody>
          </p:sp>
          <p:cxnSp>
            <p:nvCxnSpPr>
              <p:cNvPr id="73" name="肘形连接符 72">
                <a:extLst>
                  <a:ext uri="{FF2B5EF4-FFF2-40B4-BE49-F238E27FC236}">
                    <a16:creationId xmlns:a16="http://schemas.microsoft.com/office/drawing/2014/main" id="{AB7D73C1-FDA5-8846-8D0D-E3C842D87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952851" y="2618469"/>
                <a:ext cx="13480" cy="2327714"/>
              </a:xfrm>
              <a:prstGeom prst="bentConnector3">
                <a:avLst>
                  <a:gd name="adj1" fmla="val -4836306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4198FC1-BC13-8841-A867-33E7ECF2BEBD}"/>
                  </a:ext>
                </a:extLst>
              </p:cNvPr>
              <p:cNvSpPr txBox="1"/>
              <p:nvPr/>
            </p:nvSpPr>
            <p:spPr>
              <a:xfrm>
                <a:off x="17508989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否</a:t>
                </a: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6FBEEAB-6873-2D41-9384-F03172C6E9DD}"/>
                  </a:ext>
                </a:extLst>
              </p:cNvPr>
              <p:cNvSpPr txBox="1"/>
              <p:nvPr/>
            </p:nvSpPr>
            <p:spPr>
              <a:xfrm>
                <a:off x="17537613" y="3521159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查看升级详情</a:t>
                </a:r>
              </a:p>
            </p:txBody>
          </p:sp>
          <p:cxnSp>
            <p:nvCxnSpPr>
              <p:cNvPr id="80" name="肘形连接符 79">
                <a:extLst>
                  <a:ext uri="{FF2B5EF4-FFF2-40B4-BE49-F238E27FC236}">
                    <a16:creationId xmlns:a16="http://schemas.microsoft.com/office/drawing/2014/main" id="{D1750901-B3D8-604F-99E0-02960E7DF0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265427" y="155238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>
                <a:extLst>
                  <a:ext uri="{FF2B5EF4-FFF2-40B4-BE49-F238E27FC236}">
                    <a16:creationId xmlns:a16="http://schemas.microsoft.com/office/drawing/2014/main" id="{9BA5E39C-5556-9F4B-8CD7-BB8FC96C74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1314849" y="154676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00BD8DE-B8F0-E842-9173-F53A5279EB15}"/>
                  </a:ext>
                </a:extLst>
              </p:cNvPr>
              <p:cNvSpPr txBox="1"/>
              <p:nvPr/>
            </p:nvSpPr>
            <p:spPr>
              <a:xfrm>
                <a:off x="11152406" y="1516769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重新验证</a:t>
                </a: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0DB64E4-9D0E-3640-A251-BE2E7FE5097C}"/>
                  </a:ext>
                </a:extLst>
              </p:cNvPr>
              <p:cNvSpPr txBox="1"/>
              <p:nvPr/>
            </p:nvSpPr>
            <p:spPr>
              <a:xfrm>
                <a:off x="14036578" y="1511274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维护升级策略</a:t>
                </a:r>
              </a:p>
            </p:txBody>
          </p: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CAACAA92-DAC9-AE4D-A0C7-9443FD6E2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0318" y="3321357"/>
                <a:ext cx="0" cy="881784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肘形连接符 93">
                <a:extLst>
                  <a:ext uri="{FF2B5EF4-FFF2-40B4-BE49-F238E27FC236}">
                    <a16:creationId xmlns:a16="http://schemas.microsoft.com/office/drawing/2014/main" id="{F4D15F3E-CEF5-1041-A74A-D76B6F2F4F8A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 rot="16200000" flipH="1">
                <a:off x="9105406" y="-894161"/>
                <a:ext cx="612000" cy="87984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C8A02588-D05D-CC4E-B7FD-429F86BD5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3941" y="3227757"/>
                <a:ext cx="6614" cy="565437"/>
              </a:xfrm>
              <a:prstGeom prst="line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FAA173F-6E2E-EB4D-B450-173F0CAAB97A}"/>
                  </a:ext>
                </a:extLst>
              </p:cNvPr>
              <p:cNvSpPr txBox="1"/>
              <p:nvPr/>
            </p:nvSpPr>
            <p:spPr>
              <a:xfrm>
                <a:off x="5156679" y="3516195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删除新增固件</a:t>
                </a: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B4BA316-1D6B-A74B-8AD4-D096E1B51954}"/>
                  </a:ext>
                </a:extLst>
              </p:cNvPr>
              <p:cNvSpPr txBox="1"/>
              <p:nvPr/>
            </p:nvSpPr>
            <p:spPr>
              <a:xfrm>
                <a:off x="10890554" y="3489073"/>
                <a:ext cx="17076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删除验证未通过的固件</a:t>
                </a: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6B155AC-1DE4-6B4C-B5FF-732C11FFD306}"/>
                  </a:ext>
                </a:extLst>
              </p:cNvPr>
              <p:cNvSpPr txBox="1"/>
              <p:nvPr/>
            </p:nvSpPr>
            <p:spPr>
              <a:xfrm>
                <a:off x="13899018" y="3501784"/>
                <a:ext cx="1114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删除存在升级缺陷的固件</a:t>
                </a:r>
              </a:p>
            </p:txBody>
          </p:sp>
        </p:grp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7BD46040-53A8-3F4D-86B5-4048CE74A558}"/>
                </a:ext>
              </a:extLst>
            </p:cNvPr>
            <p:cNvCxnSpPr>
              <a:cxnSpLocks/>
            </p:cNvCxnSpPr>
            <p:nvPr/>
          </p:nvCxnSpPr>
          <p:spPr>
            <a:xfrm>
              <a:off x="12672334" y="3480934"/>
              <a:ext cx="0" cy="1150459"/>
            </a:xfrm>
            <a:prstGeom prst="straightConnector1">
              <a:avLst/>
            </a:prstGeom>
            <a:ln w="25400">
              <a:solidFill>
                <a:srgbClr val="A2A5B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8573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FA4E31-21A3-6249-A3A7-B0FB96340498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AD15302-90EF-E74C-B2BC-8F1BB3A5EE7B}"/>
              </a:ext>
            </a:extLst>
          </p:cNvPr>
          <p:cNvGrpSpPr/>
          <p:nvPr/>
        </p:nvGrpSpPr>
        <p:grpSpPr>
          <a:xfrm>
            <a:off x="1078250" y="708090"/>
            <a:ext cx="6414558" cy="4532983"/>
            <a:chOff x="1078250" y="708090"/>
            <a:chExt cx="6414558" cy="453298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1262F54-F9B6-7748-A37C-CAB0CCB53983}"/>
                </a:ext>
              </a:extLst>
            </p:cNvPr>
            <p:cNvGrpSpPr/>
            <p:nvPr/>
          </p:nvGrpSpPr>
          <p:grpSpPr>
            <a:xfrm>
              <a:off x="1078250" y="708090"/>
              <a:ext cx="3266788" cy="4532983"/>
              <a:chOff x="1078250" y="708090"/>
              <a:chExt cx="3266788" cy="4532983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1A9CF208-B68E-3E49-A2A5-0149DD22C4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9992" y="1061482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F7B6A052-96D5-0340-9FB2-1D5873C6E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36" y="1787463"/>
                <a:ext cx="607921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569277EA-B289-DB4C-9D9B-F7B23DF411D1}"/>
                  </a:ext>
                </a:extLst>
              </p:cNvPr>
              <p:cNvSpPr/>
              <p:nvPr/>
            </p:nvSpPr>
            <p:spPr>
              <a:xfrm>
                <a:off x="1078250" y="708090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C521034-5CDC-AD42-AAAC-238103BA2FEE}"/>
                  </a:ext>
                </a:extLst>
              </p:cNvPr>
              <p:cNvSpPr/>
              <p:nvPr/>
            </p:nvSpPr>
            <p:spPr>
              <a:xfrm>
                <a:off x="2281955" y="1469621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ACCCF8E2-E8FD-A146-A8AC-71B903109C7B}"/>
                  </a:ext>
                </a:extLst>
              </p:cNvPr>
              <p:cNvSpPr/>
              <p:nvPr/>
            </p:nvSpPr>
            <p:spPr>
              <a:xfrm>
                <a:off x="2366724" y="1778562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809C8E-E163-8845-AD4C-C37CC68E13FC}"/>
                  </a:ext>
                </a:extLst>
              </p:cNvPr>
              <p:cNvSpPr txBox="1"/>
              <p:nvPr/>
            </p:nvSpPr>
            <p:spPr>
              <a:xfrm>
                <a:off x="2431703" y="1781445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E1D2F9-F481-9145-A250-E8BC1C0F09A0}"/>
                  </a:ext>
                </a:extLst>
              </p:cNvPr>
              <p:cNvSpPr txBox="1"/>
              <p:nvPr/>
            </p:nvSpPr>
            <p:spPr>
              <a:xfrm>
                <a:off x="2389110" y="1458259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40D9A84-6A66-254D-8AF7-C1B21F981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7860" y="3131338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0F888C21-8A52-4247-A600-608502287446}"/>
                  </a:ext>
                </a:extLst>
              </p:cNvPr>
              <p:cNvSpPr/>
              <p:nvPr/>
            </p:nvSpPr>
            <p:spPr>
              <a:xfrm>
                <a:off x="2281955" y="2813496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E52FE591-81BD-AA4C-B03D-D0A39AE67E32}"/>
                  </a:ext>
                </a:extLst>
              </p:cNvPr>
              <p:cNvSpPr/>
              <p:nvPr/>
            </p:nvSpPr>
            <p:spPr>
              <a:xfrm>
                <a:off x="2366724" y="3122437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DAA4C74-E7E3-C348-B04B-E93365932285}"/>
                  </a:ext>
                </a:extLst>
              </p:cNvPr>
              <p:cNvSpPr txBox="1"/>
              <p:nvPr/>
            </p:nvSpPr>
            <p:spPr>
              <a:xfrm>
                <a:off x="2431703" y="3125320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3D88E1B-D3DA-D14C-8B00-B749B9B5AA09}"/>
                  </a:ext>
                </a:extLst>
              </p:cNvPr>
              <p:cNvSpPr txBox="1"/>
              <p:nvPr/>
            </p:nvSpPr>
            <p:spPr>
              <a:xfrm>
                <a:off x="2389110" y="2802134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872CD68B-C681-E24A-91B0-F33972950BAD}"/>
                  </a:ext>
                </a:extLst>
              </p:cNvPr>
              <p:cNvSpPr/>
              <p:nvPr/>
            </p:nvSpPr>
            <p:spPr>
              <a:xfrm>
                <a:off x="3340586" y="405109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FCC2F022-640E-FB48-8028-2B1ADB8159C1}"/>
                  </a:ext>
                </a:extLst>
              </p:cNvPr>
              <p:cNvSpPr/>
              <p:nvPr/>
            </p:nvSpPr>
            <p:spPr>
              <a:xfrm>
                <a:off x="3425355" y="4302433"/>
                <a:ext cx="821684" cy="354243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0006D3A-A1F6-EB4A-9A3E-86AB01414A51}"/>
                  </a:ext>
                </a:extLst>
              </p:cNvPr>
              <p:cNvSpPr txBox="1"/>
              <p:nvPr/>
            </p:nvSpPr>
            <p:spPr>
              <a:xfrm>
                <a:off x="3439780" y="4266358"/>
                <a:ext cx="783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E62758-91E3-634F-B9AB-D5CD886EC87D}"/>
                  </a:ext>
                </a:extLst>
              </p:cNvPr>
              <p:cNvSpPr txBox="1"/>
              <p:nvPr/>
            </p:nvSpPr>
            <p:spPr>
              <a:xfrm>
                <a:off x="3447741" y="403973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C1DE6980-6D81-954E-A1EB-3D0928E1019E}"/>
                  </a:ext>
                </a:extLst>
              </p:cNvPr>
              <p:cNvCxnSpPr>
                <a:stCxn id="72" idx="2"/>
                <a:endCxn id="76" idx="1"/>
              </p:cNvCxnSpPr>
              <p:nvPr/>
            </p:nvCxnSpPr>
            <p:spPr>
              <a:xfrm rot="16200000" flipH="1">
                <a:off x="2607461" y="3645726"/>
                <a:ext cx="909844" cy="556405"/>
              </a:xfrm>
              <a:prstGeom prst="bentConnector2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9B0E4A-5DBD-3F44-AF5C-8CAB56349D9F}"/>
                </a:ext>
              </a:extLst>
            </p:cNvPr>
            <p:cNvGrpSpPr/>
            <p:nvPr/>
          </p:nvGrpSpPr>
          <p:grpSpPr>
            <a:xfrm>
              <a:off x="5284651" y="708090"/>
              <a:ext cx="2208157" cy="4532983"/>
              <a:chOff x="6021251" y="744894"/>
              <a:chExt cx="2208157" cy="4532983"/>
            </a:xfrm>
          </p:grpSpPr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5EA54426-9FB2-4040-B8F5-84A1387B9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2993" y="1098286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F66901D-E628-DF44-98E8-6C528BFDF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1824267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A2F0D3F0-B4BD-7B4A-8764-558F1A3DA777}"/>
                  </a:ext>
                </a:extLst>
              </p:cNvPr>
              <p:cNvSpPr/>
              <p:nvPr/>
            </p:nvSpPr>
            <p:spPr>
              <a:xfrm>
                <a:off x="6021251" y="744894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1D86FEE4-A52B-4A41-8C0A-A88CB65DBF6D}"/>
                  </a:ext>
                </a:extLst>
              </p:cNvPr>
              <p:cNvSpPr/>
              <p:nvPr/>
            </p:nvSpPr>
            <p:spPr>
              <a:xfrm>
                <a:off x="7224956" y="150642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圆角矩形 87">
                <a:extLst>
                  <a:ext uri="{FF2B5EF4-FFF2-40B4-BE49-F238E27FC236}">
                    <a16:creationId xmlns:a16="http://schemas.microsoft.com/office/drawing/2014/main" id="{53796007-CACF-504B-B358-669338FB93F8}"/>
                  </a:ext>
                </a:extLst>
              </p:cNvPr>
              <p:cNvSpPr/>
              <p:nvPr/>
            </p:nvSpPr>
            <p:spPr>
              <a:xfrm>
                <a:off x="7309725" y="1815366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BAE05E2-0BA7-6B4F-B98D-CF30B9601634}"/>
                  </a:ext>
                </a:extLst>
              </p:cNvPr>
              <p:cNvSpPr txBox="1"/>
              <p:nvPr/>
            </p:nvSpPr>
            <p:spPr>
              <a:xfrm>
                <a:off x="7374704" y="1818249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6948675-47ED-6945-AB3E-03A4B67FF5B1}"/>
                  </a:ext>
                </a:extLst>
              </p:cNvPr>
              <p:cNvSpPr txBox="1"/>
              <p:nvPr/>
            </p:nvSpPr>
            <p:spPr>
              <a:xfrm>
                <a:off x="7332111" y="149506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A3F3CE42-81A2-DD49-B4E7-F3E9557BC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3168142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0E6470A-4F00-0A4F-BDAA-C513BD2A6BD5}"/>
                  </a:ext>
                </a:extLst>
              </p:cNvPr>
              <p:cNvSpPr/>
              <p:nvPr/>
            </p:nvSpPr>
            <p:spPr>
              <a:xfrm>
                <a:off x="7224956" y="2850300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EAE61809-162F-6248-BF58-175D89A492E2}"/>
                  </a:ext>
                </a:extLst>
              </p:cNvPr>
              <p:cNvSpPr/>
              <p:nvPr/>
            </p:nvSpPr>
            <p:spPr>
              <a:xfrm>
                <a:off x="7309725" y="3159241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C65607-6A6A-0B42-83C7-02AA5404BFB4}"/>
                  </a:ext>
                </a:extLst>
              </p:cNvPr>
              <p:cNvSpPr txBox="1"/>
              <p:nvPr/>
            </p:nvSpPr>
            <p:spPr>
              <a:xfrm>
                <a:off x="7332111" y="2838938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451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cloud_pushed_ota_process.png</a:t>
            </a:r>
            <a:endParaRPr kumimoji="1"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-672752" y="141301"/>
            <a:ext cx="13002714" cy="5567328"/>
            <a:chOff x="-672752" y="141301"/>
            <a:chExt cx="13002714" cy="556732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设备（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服务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Client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端）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服务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端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控制台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>
              <a:extLst>
                <a:ext uri="{FF2B5EF4-FFF2-40B4-BE49-F238E27FC236}">
                  <a16:creationId xmlns:a16="http://schemas.microsoft.com/office/drawing/2014/main" id="{CBD510C6-2B06-A143-8483-08CED9B6503E}"/>
                </a:ext>
              </a:extLst>
            </p:cNvPr>
            <p:cNvCxnSpPr>
              <a:cxnSpLocks/>
            </p:cNvCxnSpPr>
            <p:nvPr/>
          </p:nvCxnSpPr>
          <p:spPr>
            <a:xfrm>
              <a:off x="598454" y="116641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84A9202-B166-FF45-89CE-A6D97B4A3397}"/>
                </a:ext>
              </a:extLst>
            </p:cNvPr>
            <p:cNvSpPr txBox="1"/>
            <p:nvPr/>
          </p:nvSpPr>
          <p:spPr>
            <a:xfrm>
              <a:off x="2063552" y="83927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设备上报当前固件版本</a:t>
              </a:r>
            </a:p>
          </p:txBody>
        </p:sp>
        <p:cxnSp>
          <p:nvCxnSpPr>
            <p:cNvPr id="63" name="直线箭头连接符 20">
              <a:extLst>
                <a:ext uri="{FF2B5EF4-FFF2-40B4-BE49-F238E27FC236}">
                  <a16:creationId xmlns:a16="http://schemas.microsoft.com/office/drawing/2014/main" id="{15E03BD7-BC3A-FC47-ACCD-13BD5769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7225" y="1520591"/>
              <a:ext cx="536535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1D1756A-5AE2-D442-8E78-B9C43C3005F4}"/>
                </a:ext>
              </a:extLst>
            </p:cNvPr>
            <p:cNvSpPr txBox="1"/>
            <p:nvPr/>
          </p:nvSpPr>
          <p:spPr>
            <a:xfrm>
              <a:off x="6921231" y="1127265"/>
              <a:ext cx="3999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通过控制台添加固件，对设备发送固件升级要求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A99F2D1-089F-9440-94DF-1C64773EC4BE}"/>
                </a:ext>
              </a:extLst>
            </p:cNvPr>
            <p:cNvSpPr txBox="1"/>
            <p:nvPr/>
          </p:nvSpPr>
          <p:spPr>
            <a:xfrm>
              <a:off x="1342934" y="4607550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0" name="直线箭头连接符 29">
              <a:extLst>
                <a:ext uri="{FF2B5EF4-FFF2-40B4-BE49-F238E27FC236}">
                  <a16:creationId xmlns:a16="http://schemas.microsoft.com/office/drawing/2014/main" id="{6DC1F227-6E62-A047-965E-6DC31A49B1BC}"/>
                </a:ext>
              </a:extLst>
            </p:cNvPr>
            <p:cNvCxnSpPr>
              <a:cxnSpLocks/>
            </p:cNvCxnSpPr>
            <p:nvPr/>
          </p:nvCxnSpPr>
          <p:spPr>
            <a:xfrm>
              <a:off x="594849" y="2780928"/>
              <a:ext cx="538480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A6A9F51-43A3-E54F-92F4-21AF228BCFC6}"/>
                </a:ext>
              </a:extLst>
            </p:cNvPr>
            <p:cNvSpPr txBox="1"/>
            <p:nvPr/>
          </p:nvSpPr>
          <p:spPr>
            <a:xfrm>
              <a:off x="2063552" y="242213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设备端上报升级进度信息</a:t>
              </a: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279F893-1803-1C4B-B260-7A84FC6DC2A1}"/>
                </a:ext>
              </a:extLst>
            </p:cNvPr>
            <p:cNvGrpSpPr/>
            <p:nvPr/>
          </p:nvGrpSpPr>
          <p:grpSpPr>
            <a:xfrm>
              <a:off x="5987918" y="3105024"/>
              <a:ext cx="399090" cy="540000"/>
              <a:chOff x="5987918" y="4532107"/>
              <a:chExt cx="399090" cy="540000"/>
            </a:xfrm>
          </p:grpSpPr>
          <p:cxnSp>
            <p:nvCxnSpPr>
              <p:cNvPr id="76" name="肘形连接符 75">
                <a:extLst>
                  <a:ext uri="{FF2B5EF4-FFF2-40B4-BE49-F238E27FC236}">
                    <a16:creationId xmlns:a16="http://schemas.microsoft.com/office/drawing/2014/main" id="{6BD7C7CB-D148-F848-B080-1F2756441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33">
                <a:extLst>
                  <a:ext uri="{FF2B5EF4-FFF2-40B4-BE49-F238E27FC236}">
                    <a16:creationId xmlns:a16="http://schemas.microsoft.com/office/drawing/2014/main" id="{CDFCD4C2-B33A-EB49-8EE8-AA111C3CE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BF95D71-27E1-A947-A2F7-A351CB33DF4B}"/>
                </a:ext>
              </a:extLst>
            </p:cNvPr>
            <p:cNvSpPr txBox="1"/>
            <p:nvPr/>
          </p:nvSpPr>
          <p:spPr>
            <a:xfrm>
              <a:off x="6440003" y="3236524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控制台显示固件升级进展</a:t>
              </a:r>
            </a:p>
          </p:txBody>
        </p:sp>
        <p:cxnSp>
          <p:nvCxnSpPr>
            <p:cNvPr id="82" name="直线箭头连接符 35">
              <a:extLst>
                <a:ext uri="{FF2B5EF4-FFF2-40B4-BE49-F238E27FC236}">
                  <a16:creationId xmlns:a16="http://schemas.microsoft.com/office/drawing/2014/main" id="{C1250796-694B-5F43-86AF-240879344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671" y="4149080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5F7B24B-14E7-6047-81B1-CAC2F3330E7F}"/>
                </a:ext>
              </a:extLst>
            </p:cNvPr>
            <p:cNvSpPr txBox="1"/>
            <p:nvPr/>
          </p:nvSpPr>
          <p:spPr>
            <a:xfrm>
              <a:off x="2063552" y="3837614"/>
              <a:ext cx="3314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通过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HTTPS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协议根据固件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url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下载固件</a:t>
              </a:r>
            </a:p>
          </p:txBody>
        </p:sp>
        <p:cxnSp>
          <p:nvCxnSpPr>
            <p:cNvPr id="84" name="直线箭头连接符 50">
              <a:extLst>
                <a:ext uri="{FF2B5EF4-FFF2-40B4-BE49-F238E27FC236}">
                  <a16:creationId xmlns:a16="http://schemas.microsoft.com/office/drawing/2014/main" id="{1E3FEE22-EBBC-6444-903D-D8F9D7385D8F}"/>
                </a:ext>
              </a:extLst>
            </p:cNvPr>
            <p:cNvCxnSpPr>
              <a:cxnSpLocks/>
            </p:cNvCxnSpPr>
            <p:nvPr/>
          </p:nvCxnSpPr>
          <p:spPr>
            <a:xfrm>
              <a:off x="586127" y="458112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8754751-3243-C148-B09B-E303AAF6E6A6}"/>
                </a:ext>
              </a:extLst>
            </p:cNvPr>
            <p:cNvSpPr txBox="1"/>
            <p:nvPr/>
          </p:nvSpPr>
          <p:spPr>
            <a:xfrm>
              <a:off x="2063552" y="4250538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设备端完成升级，上报最新固件版本</a:t>
              </a:r>
            </a:p>
          </p:txBody>
        </p:sp>
        <p:cxnSp>
          <p:nvCxnSpPr>
            <p:cNvPr id="86" name="直线箭头连接符 53">
              <a:extLst>
                <a:ext uri="{FF2B5EF4-FFF2-40B4-BE49-F238E27FC236}">
                  <a16:creationId xmlns:a16="http://schemas.microsoft.com/office/drawing/2014/main" id="{A5E08DE6-FF78-D947-8827-EF5CA4AB8DDC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5157192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4E2B43D-23AB-304D-87B4-DADD8084A62A}"/>
                </a:ext>
              </a:extLst>
            </p:cNvPr>
            <p:cNvSpPr txBox="1"/>
            <p:nvPr/>
          </p:nvSpPr>
          <p:spPr>
            <a:xfrm>
              <a:off x="7047369" y="4763865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控制台显示升级成功</a:t>
              </a:r>
            </a:p>
          </p:txBody>
        </p:sp>
        <p:cxnSp>
          <p:nvCxnSpPr>
            <p:cNvPr id="88" name="直线箭头连接符 64">
              <a:extLst>
                <a:ext uri="{FF2B5EF4-FFF2-40B4-BE49-F238E27FC236}">
                  <a16:creationId xmlns:a16="http://schemas.microsoft.com/office/drawing/2014/main" id="{D8EB6649-5066-404B-8052-0C8B8F45E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49" y="2064746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7D46222-667D-5C45-BAFC-2AD7B1A31C18}"/>
                </a:ext>
              </a:extLst>
            </p:cNvPr>
            <p:cNvSpPr txBox="1"/>
            <p:nvPr/>
          </p:nvSpPr>
          <p:spPr>
            <a:xfrm>
              <a:off x="2063552" y="175711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下发固件的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url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给设备端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DF8BB4-3A9D-7B43-8ACC-84B084AC1395}"/>
                </a:ext>
              </a:extLst>
            </p:cNvPr>
            <p:cNvSpPr txBox="1"/>
            <p:nvPr/>
          </p:nvSpPr>
          <p:spPr>
            <a:xfrm>
              <a:off x="1342934" y="2087707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/device/upgrade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2DC248-D792-8A48-A3DE-FEEE3FA80788}"/>
                </a:ext>
              </a:extLst>
            </p:cNvPr>
            <p:cNvSpPr txBox="1"/>
            <p:nvPr/>
          </p:nvSpPr>
          <p:spPr>
            <a:xfrm>
              <a:off x="1342934" y="2846673"/>
              <a:ext cx="54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57F6721-1148-DF41-B77C-8CEDD17A39DE}"/>
                </a:ext>
              </a:extLst>
            </p:cNvPr>
            <p:cNvSpPr txBox="1"/>
            <p:nvPr/>
          </p:nvSpPr>
          <p:spPr>
            <a:xfrm>
              <a:off x="1342934" y="1228691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03878E1B-0379-FB4C-8900-C53DA5E0D6E7}"/>
                </a:ext>
              </a:extLst>
            </p:cNvPr>
            <p:cNvSpPr txBox="1"/>
            <p:nvPr/>
          </p:nvSpPr>
          <p:spPr>
            <a:xfrm>
              <a:off x="-669136" y="1862241"/>
              <a:ext cx="1041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MQTT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协议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259E169-92D8-C040-A24E-D59310AF3B32}"/>
                </a:ext>
              </a:extLst>
            </p:cNvPr>
            <p:cNvSpPr txBox="1"/>
            <p:nvPr/>
          </p:nvSpPr>
          <p:spPr>
            <a:xfrm>
              <a:off x="-672752" y="3815878"/>
              <a:ext cx="1041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HTTPS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协议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下载固件</a:t>
              </a:r>
            </a:p>
          </p:txBody>
        </p:sp>
        <p:sp>
          <p:nvSpPr>
            <p:cNvPr id="95" name="左大括号 94">
              <a:extLst>
                <a:ext uri="{FF2B5EF4-FFF2-40B4-BE49-F238E27FC236}">
                  <a16:creationId xmlns:a16="http://schemas.microsoft.com/office/drawing/2014/main" id="{A3AA1232-C1CC-184A-A408-7952FC17DD30}"/>
                </a:ext>
              </a:extLst>
            </p:cNvPr>
            <p:cNvSpPr/>
            <p:nvPr/>
          </p:nvSpPr>
          <p:spPr>
            <a:xfrm>
              <a:off x="296537" y="1124744"/>
              <a:ext cx="170873" cy="1751995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左大括号 95">
              <a:extLst>
                <a:ext uri="{FF2B5EF4-FFF2-40B4-BE49-F238E27FC236}">
                  <a16:creationId xmlns:a16="http://schemas.microsoft.com/office/drawing/2014/main" id="{45C83A9F-324E-284A-9571-205E5B295939}"/>
                </a:ext>
              </a:extLst>
            </p:cNvPr>
            <p:cNvSpPr/>
            <p:nvPr/>
          </p:nvSpPr>
          <p:spPr>
            <a:xfrm>
              <a:off x="401657" y="3837614"/>
              <a:ext cx="135277" cy="375149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24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953491" y="950214"/>
            <a:ext cx="10327084" cy="4085257"/>
            <a:chOff x="953491" y="950214"/>
            <a:chExt cx="10327084" cy="408525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B158357-FA41-4942-9A4E-236B69E4BBE7}"/>
                </a:ext>
              </a:extLst>
            </p:cNvPr>
            <p:cNvSpPr/>
            <p:nvPr/>
          </p:nvSpPr>
          <p:spPr>
            <a:xfrm>
              <a:off x="968207" y="950214"/>
              <a:ext cx="10312368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4304A6F-1147-9245-BEBD-1DD5BCBF054A}"/>
                </a:ext>
              </a:extLst>
            </p:cNvPr>
            <p:cNvSpPr/>
            <p:nvPr/>
          </p:nvSpPr>
          <p:spPr>
            <a:xfrm>
              <a:off x="968207" y="95021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64">
              <a:extLst>
                <a:ext uri="{FF2B5EF4-FFF2-40B4-BE49-F238E27FC236}">
                  <a16:creationId xmlns:a16="http://schemas.microsoft.com/office/drawing/2014/main" id="{3578F597-BB53-534C-8E3A-0467A108C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002" y="1188514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7FDC8B3-2CD0-8747-87CF-72A112F8A64C}"/>
                </a:ext>
              </a:extLst>
            </p:cNvPr>
            <p:cNvSpPr txBox="1"/>
            <p:nvPr/>
          </p:nvSpPr>
          <p:spPr>
            <a:xfrm>
              <a:off x="1715478" y="1176639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云端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319545" y="1053825"/>
              <a:ext cx="2340000" cy="650842"/>
              <a:chOff x="3319545" y="1053825"/>
              <a:chExt cx="1641589" cy="650842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01CF986-C375-5C48-AA68-CE8EE3D73BB7}"/>
                  </a:ext>
                </a:extLst>
              </p:cNvPr>
              <p:cNvSpPr txBox="1"/>
              <p:nvPr/>
            </p:nvSpPr>
            <p:spPr>
              <a:xfrm>
                <a:off x="3368825" y="1181447"/>
                <a:ext cx="152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1 -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ea typeface="Microsoft YaHei" panose="020B0503020204020204" pitchFamily="34" charset="-122"/>
                  </a:rPr>
                  <a:t>创建模型网关、子设备</a:t>
                </a:r>
                <a:endParaRPr kumimoji="1" lang="zh-CN" altLang="en-US" sz="12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783346D-DC6D-BA41-BF64-AB0CD546B7A0}"/>
                  </a:ext>
                </a:extLst>
              </p:cNvPr>
              <p:cNvSpPr/>
              <p:nvPr/>
            </p:nvSpPr>
            <p:spPr>
              <a:xfrm>
                <a:off x="3319545" y="1053825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23992" y="1027269"/>
              <a:ext cx="2339998" cy="684199"/>
              <a:chOff x="6349688" y="1027269"/>
              <a:chExt cx="1655457" cy="684199"/>
            </a:xfrm>
          </p:grpSpPr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0FC95B3-DCD3-2746-AC5A-75F272DA34CE}"/>
                  </a:ext>
                </a:extLst>
              </p:cNvPr>
              <p:cNvSpPr txBox="1"/>
              <p:nvPr/>
            </p:nvSpPr>
            <p:spPr>
              <a:xfrm>
                <a:off x="6354328" y="1188248"/>
                <a:ext cx="16508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2 -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ea typeface="Microsoft YaHei" panose="020B0503020204020204" pitchFamily="34" charset="-122"/>
                  </a:rPr>
                  <a:t>创建产品网关、子设备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CB91765-3E9B-9B4C-8405-49112A5469F3}"/>
                  </a:ext>
                </a:extLst>
              </p:cNvPr>
              <p:cNvSpPr/>
              <p:nvPr/>
            </p:nvSpPr>
            <p:spPr>
              <a:xfrm>
                <a:off x="6349688" y="1027269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D5F9D96-FC43-3F4A-846F-7B6F7862E4E5}"/>
                </a:ext>
              </a:extLst>
            </p:cNvPr>
            <p:cNvSpPr txBox="1"/>
            <p:nvPr/>
          </p:nvSpPr>
          <p:spPr>
            <a:xfrm>
              <a:off x="8704554" y="1150490"/>
              <a:ext cx="23442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ea typeface="Microsoft YaHei" panose="020B0503020204020204" pitchFamily="34" charset="-122"/>
                </a:rPr>
                <a:t>创建网关、子设备实例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A9B4BC7-CFDF-CB4E-8E11-6FD316CBFB36}"/>
                </a:ext>
              </a:extLst>
            </p:cNvPr>
            <p:cNvSpPr/>
            <p:nvPr/>
          </p:nvSpPr>
          <p:spPr>
            <a:xfrm>
              <a:off x="8708835" y="1027269"/>
              <a:ext cx="2340000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3F3AEBE-774F-E14A-9304-4D3A06CD5592}"/>
                </a:ext>
              </a:extLst>
            </p:cNvPr>
            <p:cNvSpPr/>
            <p:nvPr/>
          </p:nvSpPr>
          <p:spPr>
            <a:xfrm>
              <a:off x="968206" y="2577430"/>
              <a:ext cx="10312369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B46DFEB-DF68-7244-B2C9-782006789A24}"/>
                </a:ext>
              </a:extLst>
            </p:cNvPr>
            <p:cNvSpPr txBox="1"/>
            <p:nvPr/>
          </p:nvSpPr>
          <p:spPr>
            <a:xfrm>
              <a:off x="9643937" y="2722664"/>
              <a:ext cx="15258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–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ea typeface="Microsoft YaHei" panose="020B0503020204020204" pitchFamily="34" charset="-122"/>
                </a:rPr>
                <a:t>网关设备出厂烧录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02BD2B3-AEA0-1849-A6E5-D572ED5DCA10}"/>
                </a:ext>
              </a:extLst>
            </p:cNvPr>
            <p:cNvSpPr/>
            <p:nvPr/>
          </p:nvSpPr>
          <p:spPr>
            <a:xfrm>
              <a:off x="9624392" y="2666125"/>
              <a:ext cx="1545414" cy="584883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0079E25E-F2CC-EE44-BDF9-8494CD9F2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5394" y="1348040"/>
              <a:ext cx="360000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2DD7907-5704-6A47-A538-CACC49C3A349}"/>
                </a:ext>
              </a:extLst>
            </p:cNvPr>
            <p:cNvSpPr/>
            <p:nvPr/>
          </p:nvSpPr>
          <p:spPr>
            <a:xfrm>
              <a:off x="1956850" y="3630778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Helvetica" pitchFamily="2" charset="0"/>
                </a:rPr>
                <a:t>数据传输</a:t>
              </a: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03A56F9A-8500-6444-A0E8-34823D4CC100}"/>
                </a:ext>
              </a:extLst>
            </p:cNvPr>
            <p:cNvGrpSpPr/>
            <p:nvPr/>
          </p:nvGrpSpPr>
          <p:grpSpPr>
            <a:xfrm flipH="1" flipV="1">
              <a:off x="1945556" y="3387486"/>
              <a:ext cx="79905" cy="734889"/>
              <a:chOff x="1427867" y="2464420"/>
              <a:chExt cx="48577" cy="936702"/>
            </a:xfrm>
          </p:grpSpPr>
          <p:cxnSp>
            <p:nvCxnSpPr>
              <p:cNvPr id="94" name="直线连接符 93">
                <a:extLst>
                  <a:ext uri="{FF2B5EF4-FFF2-40B4-BE49-F238E27FC236}">
                    <a16:creationId xmlns:a16="http://schemas.microsoft.com/office/drawing/2014/main" id="{C2AC7B1C-8314-6B4D-AC61-BB340B426FBC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连接符 94">
                <a:extLst>
                  <a:ext uri="{FF2B5EF4-FFF2-40B4-BE49-F238E27FC236}">
                    <a16:creationId xmlns:a16="http://schemas.microsoft.com/office/drawing/2014/main" id="{01F74944-492C-A342-A559-EBDFCCDC2F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8133E94E-1488-BE42-8412-2E91C5422785}"/>
                </a:ext>
              </a:extLst>
            </p:cNvPr>
            <p:cNvGrpSpPr/>
            <p:nvPr/>
          </p:nvGrpSpPr>
          <p:grpSpPr>
            <a:xfrm>
              <a:off x="1798410" y="3389532"/>
              <a:ext cx="61047" cy="732844"/>
              <a:chOff x="1427867" y="2464420"/>
              <a:chExt cx="48577" cy="936702"/>
            </a:xfrm>
          </p:grpSpPr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75C19125-E825-D84C-BE7C-765392F2618D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8FC32551-3B92-844E-8ECB-001926E786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42C4DB3-A7DD-1E49-9B21-8EA2D6758FA4}"/>
                </a:ext>
              </a:extLst>
            </p:cNvPr>
            <p:cNvSpPr/>
            <p:nvPr/>
          </p:nvSpPr>
          <p:spPr>
            <a:xfrm>
              <a:off x="953491" y="4269239"/>
              <a:ext cx="10327083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21411F3D-6E7E-0B4E-8BEA-44686BC5D863}"/>
                </a:ext>
              </a:extLst>
            </p:cNvPr>
            <p:cNvSpPr/>
            <p:nvPr/>
          </p:nvSpPr>
          <p:spPr>
            <a:xfrm>
              <a:off x="972436" y="256490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991A650-EF07-3F41-984A-9347BAD5B5A4}"/>
                </a:ext>
              </a:extLst>
            </p:cNvPr>
            <p:cNvSpPr txBox="1"/>
            <p:nvPr/>
          </p:nvSpPr>
          <p:spPr>
            <a:xfrm>
              <a:off x="1769051" y="278613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CE8D726-5828-6B44-A719-7572857DC482}"/>
                </a:ext>
              </a:extLst>
            </p:cNvPr>
            <p:cNvSpPr txBox="1"/>
            <p:nvPr/>
          </p:nvSpPr>
          <p:spPr>
            <a:xfrm>
              <a:off x="3314976" y="4518381"/>
              <a:ext cx="7854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8 -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ea typeface="Microsoft YaHei" panose="020B0503020204020204" pitchFamily="34" charset="-122"/>
                </a:rPr>
                <a:t>子设备通过网关代理登录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34E6B47-9197-4D48-B407-1E395069AA95}"/>
                </a:ext>
              </a:extLst>
            </p:cNvPr>
            <p:cNvSpPr/>
            <p:nvPr/>
          </p:nvSpPr>
          <p:spPr>
            <a:xfrm>
              <a:off x="3328320" y="4362546"/>
              <a:ext cx="7841486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31E80D8-3614-E345-9776-AE6F8CD75726}"/>
                </a:ext>
              </a:extLst>
            </p:cNvPr>
            <p:cNvSpPr txBox="1"/>
            <p:nvPr/>
          </p:nvSpPr>
          <p:spPr>
            <a:xfrm>
              <a:off x="3341323" y="2841061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7 -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添加拓扑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A4E706E-48DE-5A48-A1F2-F9BC945DE1F4}"/>
                </a:ext>
              </a:extLst>
            </p:cNvPr>
            <p:cNvSpPr/>
            <p:nvPr/>
          </p:nvSpPr>
          <p:spPr>
            <a:xfrm>
              <a:off x="3337787" y="2652635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BD35C1D0-CE33-6A44-8F58-A7CA6521F0A4}"/>
                </a:ext>
              </a:extLst>
            </p:cNvPr>
            <p:cNvSpPr/>
            <p:nvPr/>
          </p:nvSpPr>
          <p:spPr>
            <a:xfrm>
              <a:off x="5361782" y="2670073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65">
              <a:extLst>
                <a:ext uri="{FF2B5EF4-FFF2-40B4-BE49-F238E27FC236}">
                  <a16:creationId xmlns:a16="http://schemas.microsoft.com/office/drawing/2014/main" id="{3BB243E5-DE92-9C4D-B46D-55D57D672F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6711" y="2793458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0D9D07E-398B-4047-A2CC-67BD25BF3B76}"/>
                </a:ext>
              </a:extLst>
            </p:cNvPr>
            <p:cNvSpPr txBox="1"/>
            <p:nvPr/>
          </p:nvSpPr>
          <p:spPr>
            <a:xfrm>
              <a:off x="5376497" y="2813796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网关登录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4BE20E8-3F97-D34A-B001-541F32CB2A29}"/>
                </a:ext>
              </a:extLst>
            </p:cNvPr>
            <p:cNvSpPr/>
            <p:nvPr/>
          </p:nvSpPr>
          <p:spPr>
            <a:xfrm>
              <a:off x="7423220" y="2657759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84" name="直线箭头连接符 83">
              <a:extLst>
                <a:ext uri="{FF2B5EF4-FFF2-40B4-BE49-F238E27FC236}">
                  <a16:creationId xmlns:a16="http://schemas.microsoft.com/office/drawing/2014/main" id="{7D10041E-2445-1642-80F4-A73747CD2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1489" y="2988222"/>
              <a:ext cx="360000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74BEF11-70A3-4643-99E1-04241D2FB73F}"/>
                </a:ext>
              </a:extLst>
            </p:cNvPr>
            <p:cNvSpPr txBox="1"/>
            <p:nvPr/>
          </p:nvSpPr>
          <p:spPr>
            <a:xfrm>
              <a:off x="7387724" y="2840232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网关联网</a:t>
              </a:r>
            </a:p>
          </p:txBody>
        </p: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75C9E06F-6FB1-354E-A690-AADE5CD35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692" y="1350449"/>
              <a:ext cx="360000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87">
              <a:extLst>
                <a:ext uri="{FF2B5EF4-FFF2-40B4-BE49-F238E27FC236}">
                  <a16:creationId xmlns:a16="http://schemas.microsoft.com/office/drawing/2014/main" id="{1E4135E0-4DA9-8B4A-9012-276274538BCF}"/>
                </a:ext>
              </a:extLst>
            </p:cNvPr>
            <p:cNvCxnSpPr>
              <a:cxnSpLocks/>
            </p:cNvCxnSpPr>
            <p:nvPr/>
          </p:nvCxnSpPr>
          <p:spPr>
            <a:xfrm>
              <a:off x="4163828" y="3289695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366EAC3-B329-6546-BDA9-4206B228DE5C}"/>
                </a:ext>
              </a:extLst>
            </p:cNvPr>
            <p:cNvSpPr/>
            <p:nvPr/>
          </p:nvSpPr>
          <p:spPr>
            <a:xfrm>
              <a:off x="972436" y="4281765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66">
              <a:extLst>
                <a:ext uri="{FF2B5EF4-FFF2-40B4-BE49-F238E27FC236}">
                  <a16:creationId xmlns:a16="http://schemas.microsoft.com/office/drawing/2014/main" id="{2D4EF686-069B-8344-9CAB-C135539DF9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2431" y="4444061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A8C1A80-4E3F-C143-9342-EF2F24664458}"/>
                </a:ext>
              </a:extLst>
            </p:cNvPr>
            <p:cNvSpPr txBox="1"/>
            <p:nvPr/>
          </p:nvSpPr>
          <p:spPr>
            <a:xfrm>
              <a:off x="1769051" y="450299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子设备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2DD7907-5704-6A47-A538-CACC49C3A349}"/>
                </a:ext>
              </a:extLst>
            </p:cNvPr>
            <p:cNvSpPr/>
            <p:nvPr/>
          </p:nvSpPr>
          <p:spPr>
            <a:xfrm>
              <a:off x="1928373" y="2023951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Helvetica" pitchFamily="2" charset="0"/>
                </a:rPr>
                <a:t>数据传输</a:t>
              </a: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03A56F9A-8500-6444-A0E8-34823D4CC100}"/>
                </a:ext>
              </a:extLst>
            </p:cNvPr>
            <p:cNvGrpSpPr/>
            <p:nvPr/>
          </p:nvGrpSpPr>
          <p:grpSpPr>
            <a:xfrm flipH="1" flipV="1">
              <a:off x="1917079" y="1780659"/>
              <a:ext cx="79905" cy="734889"/>
              <a:chOff x="1427867" y="2464420"/>
              <a:chExt cx="48577" cy="936702"/>
            </a:xfrm>
          </p:grpSpPr>
          <p:cxnSp>
            <p:nvCxnSpPr>
              <p:cNvPr id="57" name="直线连接符 93">
                <a:extLst>
                  <a:ext uri="{FF2B5EF4-FFF2-40B4-BE49-F238E27FC236}">
                    <a16:creationId xmlns:a16="http://schemas.microsoft.com/office/drawing/2014/main" id="{C2AC7B1C-8314-6B4D-AC61-BB340B426FBC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连接符 94">
                <a:extLst>
                  <a:ext uri="{FF2B5EF4-FFF2-40B4-BE49-F238E27FC236}">
                    <a16:creationId xmlns:a16="http://schemas.microsoft.com/office/drawing/2014/main" id="{01F74944-492C-A342-A559-EBDFCCDC2F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8133E94E-1488-BE42-8412-2E91C5422785}"/>
                </a:ext>
              </a:extLst>
            </p:cNvPr>
            <p:cNvGrpSpPr/>
            <p:nvPr/>
          </p:nvGrpSpPr>
          <p:grpSpPr>
            <a:xfrm>
              <a:off x="1769933" y="1782705"/>
              <a:ext cx="61047" cy="732844"/>
              <a:chOff x="1427867" y="2464420"/>
              <a:chExt cx="48577" cy="936702"/>
            </a:xfrm>
          </p:grpSpPr>
          <p:cxnSp>
            <p:nvCxnSpPr>
              <p:cNvPr id="70" name="直线连接符 90">
                <a:extLst>
                  <a:ext uri="{FF2B5EF4-FFF2-40B4-BE49-F238E27FC236}">
                    <a16:creationId xmlns:a16="http://schemas.microsoft.com/office/drawing/2014/main" id="{75C19125-E825-D84C-BE7C-765392F2618D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线连接符 91">
                <a:extLst>
                  <a:ext uri="{FF2B5EF4-FFF2-40B4-BE49-F238E27FC236}">
                    <a16:creationId xmlns:a16="http://schemas.microsoft.com/office/drawing/2014/main" id="{8FC32551-3B92-844E-8ECB-001926E786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线箭头连接符 83">
              <a:extLst>
                <a:ext uri="{FF2B5EF4-FFF2-40B4-BE49-F238E27FC236}">
                  <a16:creationId xmlns:a16="http://schemas.microsoft.com/office/drawing/2014/main" id="{7D10041E-2445-1642-80F4-A73747CD2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9376" y="2949384"/>
              <a:ext cx="360000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83">
              <a:extLst>
                <a:ext uri="{FF2B5EF4-FFF2-40B4-BE49-F238E27FC236}">
                  <a16:creationId xmlns:a16="http://schemas.microsoft.com/office/drawing/2014/main" id="{7D10041E-2445-1642-80F4-A73747CD2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4354" y="2994949"/>
              <a:ext cx="540038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箭头连接符 87">
              <a:extLst>
                <a:ext uri="{FF2B5EF4-FFF2-40B4-BE49-F238E27FC236}">
                  <a16:creationId xmlns:a16="http://schemas.microsoft.com/office/drawing/2014/main" id="{1E4135E0-4DA9-8B4A-9012-276274538BCF}"/>
                </a:ext>
              </a:extLst>
            </p:cNvPr>
            <p:cNvCxnSpPr>
              <a:cxnSpLocks/>
            </p:cNvCxnSpPr>
            <p:nvPr/>
          </p:nvCxnSpPr>
          <p:spPr>
            <a:xfrm>
              <a:off x="10394688" y="1635932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264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update_upon_request_ota.png</a:t>
            </a:r>
            <a:endParaRPr kumimoji="1" lang="en-US" altLang="zh-CN" dirty="0"/>
          </a:p>
        </p:txBody>
      </p:sp>
      <p:grpSp>
        <p:nvGrpSpPr>
          <p:cNvPr id="82" name="组合 81"/>
          <p:cNvGrpSpPr/>
          <p:nvPr/>
        </p:nvGrpSpPr>
        <p:grpSpPr>
          <a:xfrm>
            <a:off x="122039" y="141301"/>
            <a:ext cx="12207923" cy="6329083"/>
            <a:chOff x="122039" y="141301"/>
            <a:chExt cx="12207923" cy="63290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E94D9EB4-474A-4147-B958-3DB74827A442}"/>
                </a:ext>
              </a:extLst>
            </p:cNvPr>
            <p:cNvCxnSpPr>
              <a:cxnSpLocks/>
            </p:cNvCxnSpPr>
            <p:nvPr/>
          </p:nvCxnSpPr>
          <p:spPr>
            <a:xfrm>
              <a:off x="615490" y="1037576"/>
              <a:ext cx="537824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设备（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服务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Client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端）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服务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端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控制台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AAA3BD-7301-4748-B309-CAE90D72DA99}"/>
                </a:ext>
              </a:extLst>
            </p:cNvPr>
            <p:cNvSpPr txBox="1"/>
            <p:nvPr/>
          </p:nvSpPr>
          <p:spPr>
            <a:xfrm>
              <a:off x="1953750" y="737819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设备上报当前固件版本</a:t>
              </a:r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3E85D86C-8543-E842-ACE3-129A018E8E96}"/>
                </a:ext>
              </a:extLst>
            </p:cNvPr>
            <p:cNvCxnSpPr>
              <a:cxnSpLocks/>
            </p:cNvCxnSpPr>
            <p:nvPr/>
          </p:nvCxnSpPr>
          <p:spPr>
            <a:xfrm>
              <a:off x="5987224" y="1228417"/>
              <a:ext cx="536536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B9CE13-16D0-CC40-9462-E367B424D913}"/>
                </a:ext>
              </a:extLst>
            </p:cNvPr>
            <p:cNvSpPr txBox="1"/>
            <p:nvPr/>
          </p:nvSpPr>
          <p:spPr>
            <a:xfrm>
              <a:off x="7012538" y="86962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记录设备当前版本信息</a:t>
              </a: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E593744-186C-C247-AA84-B582DE338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0829" y="1702614"/>
              <a:ext cx="536175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2D361CA-7B2D-F141-A60D-4DB163ED3A45}"/>
                </a:ext>
              </a:extLst>
            </p:cNvPr>
            <p:cNvSpPr txBox="1"/>
            <p:nvPr/>
          </p:nvSpPr>
          <p:spPr>
            <a:xfrm>
              <a:off x="7012538" y="1351133"/>
              <a:ext cx="4124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控制台添加固件，创建批量升级任务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–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设备主动升级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B9C331C-9AE4-9742-A400-96CD19496CFF}"/>
                </a:ext>
              </a:extLst>
            </p:cNvPr>
            <p:cNvSpPr txBox="1"/>
            <p:nvPr/>
          </p:nvSpPr>
          <p:spPr>
            <a:xfrm>
              <a:off x="6456040" y="1993205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维护待升级设备列表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EFCC28B-8396-604D-AB5E-3BFD68125A63}"/>
                </a:ext>
              </a:extLst>
            </p:cNvPr>
            <p:cNvSpPr txBox="1"/>
            <p:nvPr/>
          </p:nvSpPr>
          <p:spPr>
            <a:xfrm>
              <a:off x="1773489" y="1097372"/>
              <a:ext cx="38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0FABA1F-0CF6-524F-BC7E-8FAFF5A17FA2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2451683"/>
              <a:ext cx="538334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5701B-97E3-ED45-A19C-F934EE53D7F6}"/>
                </a:ext>
              </a:extLst>
            </p:cNvPr>
            <p:cNvSpPr txBox="1"/>
            <p:nvPr/>
          </p:nvSpPr>
          <p:spPr>
            <a:xfrm>
              <a:off x="1941877" y="2092893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设备发布检查升级请求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C72AD4-C99E-1F41-A326-B20F75563E84}"/>
                </a:ext>
              </a:extLst>
            </p:cNvPr>
            <p:cNvSpPr txBox="1"/>
            <p:nvPr/>
          </p:nvSpPr>
          <p:spPr>
            <a:xfrm>
              <a:off x="1703512" y="246170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getversion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997869" y="2616291"/>
              <a:ext cx="399090" cy="358204"/>
              <a:chOff x="5987918" y="4532107"/>
              <a:chExt cx="399090" cy="540000"/>
            </a:xfrm>
          </p:grpSpPr>
          <p:cxnSp>
            <p:nvCxnSpPr>
              <p:cNvPr id="28" name="肘形连接符 2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F29DE59-B184-0542-9834-4C1777D4CFD7}"/>
                </a:ext>
              </a:extLst>
            </p:cNvPr>
            <p:cNvSpPr txBox="1"/>
            <p:nvPr/>
          </p:nvSpPr>
          <p:spPr>
            <a:xfrm>
              <a:off x="6456040" y="2747791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设备是否在待升级范围内</a:t>
              </a: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24E08E8-80B3-414B-B4B5-9EC641B62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215535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CF2BC06-687E-2A48-8424-8DD0DE859675}"/>
                </a:ext>
              </a:extLst>
            </p:cNvPr>
            <p:cNvSpPr txBox="1"/>
            <p:nvPr/>
          </p:nvSpPr>
          <p:spPr>
            <a:xfrm>
              <a:off x="1940717" y="2904069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返回可升级的固件版本信息和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URL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03AA017-C462-FD4D-A252-9E6DB30FAB0C}"/>
                </a:ext>
              </a:extLst>
            </p:cNvPr>
            <p:cNvSpPr txBox="1"/>
            <p:nvPr/>
          </p:nvSpPr>
          <p:spPr>
            <a:xfrm>
              <a:off x="1674448" y="3215535"/>
              <a:ext cx="431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7E8199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getversion_reply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0A92C57-FF6C-E243-B022-D2305A06459D}"/>
                </a:ext>
              </a:extLst>
            </p:cNvPr>
            <p:cNvSpPr txBox="1"/>
            <p:nvPr/>
          </p:nvSpPr>
          <p:spPr>
            <a:xfrm>
              <a:off x="1092784" y="3616502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设备下载固件文件</a:t>
              </a:r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B3AE6E18-0491-4745-9573-2A5170008CEB}"/>
                </a:ext>
              </a:extLst>
            </p:cNvPr>
            <p:cNvCxnSpPr>
              <a:cxnSpLocks/>
            </p:cNvCxnSpPr>
            <p:nvPr/>
          </p:nvCxnSpPr>
          <p:spPr>
            <a:xfrm>
              <a:off x="605474" y="433218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9ECCC04-0EC7-3B4A-B283-4955BC77ECFF}"/>
                </a:ext>
              </a:extLst>
            </p:cNvPr>
            <p:cNvSpPr txBox="1"/>
            <p:nvPr/>
          </p:nvSpPr>
          <p:spPr>
            <a:xfrm>
              <a:off x="1953750" y="400159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上报升级进度信息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9D3AE5-7D5A-D640-8D8B-C65832094986}"/>
                </a:ext>
              </a:extLst>
            </p:cNvPr>
            <p:cNvSpPr txBox="1"/>
            <p:nvPr/>
          </p:nvSpPr>
          <p:spPr>
            <a:xfrm>
              <a:off x="1953750" y="4415950"/>
              <a:ext cx="377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8308A6C-F9D2-1F4D-81B0-076A112EC58E}"/>
                </a:ext>
              </a:extLst>
            </p:cNvPr>
            <p:cNvCxnSpPr>
              <a:cxnSpLocks/>
            </p:cNvCxnSpPr>
            <p:nvPr/>
          </p:nvCxnSpPr>
          <p:spPr>
            <a:xfrm>
              <a:off x="5977142" y="4587758"/>
              <a:ext cx="537544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3A889D1-BE20-104D-BCE9-EF1A76E8042A}"/>
                </a:ext>
              </a:extLst>
            </p:cNvPr>
            <p:cNvSpPr txBox="1"/>
            <p:nvPr/>
          </p:nvSpPr>
          <p:spPr>
            <a:xfrm>
              <a:off x="7012538" y="425716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显示固件升级进度</a:t>
              </a: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423842A8-2038-0A43-8EC6-87027569B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74" y="510288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9F7E007-DD0E-0E40-9C4E-F09DF87340BC}"/>
                </a:ext>
              </a:extLst>
            </p:cNvPr>
            <p:cNvSpPr txBox="1"/>
            <p:nvPr/>
          </p:nvSpPr>
          <p:spPr>
            <a:xfrm>
              <a:off x="1953750" y="4791419"/>
              <a:ext cx="2734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HTTPS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协议根据固件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URL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下载固件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70D6111-2AEF-F845-BE0F-A69B4D3573F8}"/>
                </a:ext>
              </a:extLst>
            </p:cNvPr>
            <p:cNvSpPr txBox="1"/>
            <p:nvPr/>
          </p:nvSpPr>
          <p:spPr>
            <a:xfrm>
              <a:off x="1087725" y="538914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设备重启，指向新的固件分区</a:t>
              </a: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54498D6-535D-8748-B035-D35EAF013CC9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6138118"/>
              <a:ext cx="535974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6E8256C-7491-B746-A542-CDDEDF3DF707}"/>
                </a:ext>
              </a:extLst>
            </p:cNvPr>
            <p:cNvSpPr txBox="1"/>
            <p:nvPr/>
          </p:nvSpPr>
          <p:spPr>
            <a:xfrm>
              <a:off x="1945075" y="5824576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设备完成升级，上报最新固件版本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44667F6-967C-0C4C-864D-ABDAADDF1686}"/>
                </a:ext>
              </a:extLst>
            </p:cNvPr>
            <p:cNvSpPr txBox="1"/>
            <p:nvPr/>
          </p:nvSpPr>
          <p:spPr>
            <a:xfrm>
              <a:off x="1945075" y="6193385"/>
              <a:ext cx="378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164044BA-8EB8-3240-B182-98DE3A18572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6276617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3C99FE7-A651-104C-BC07-97B43FBCEDCC}"/>
                </a:ext>
              </a:extLst>
            </p:cNvPr>
            <p:cNvSpPr txBox="1"/>
            <p:nvPr/>
          </p:nvSpPr>
          <p:spPr>
            <a:xfrm>
              <a:off x="7012538" y="5946027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控制台显示升级成功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5979650" y="1865989"/>
              <a:ext cx="399090" cy="356398"/>
              <a:chOff x="5987918" y="4532107"/>
              <a:chExt cx="399090" cy="540000"/>
            </a:xfrm>
          </p:grpSpPr>
          <p:cxnSp>
            <p:nvCxnSpPr>
              <p:cNvPr id="67" name="肘形连接符 66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>
              <a:off x="605474" y="3575900"/>
              <a:ext cx="399090" cy="358204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615490" y="5325955"/>
              <a:ext cx="399090" cy="358204"/>
              <a:chOff x="5987918" y="4532107"/>
              <a:chExt cx="399090" cy="540000"/>
            </a:xfrm>
          </p:grpSpPr>
          <p:cxnSp>
            <p:nvCxnSpPr>
              <p:cNvPr id="78" name="肘形连接符 7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57219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A94938F-B880-B24D-A294-68673C7F43B0}"/>
              </a:ext>
            </a:extLst>
          </p:cNvPr>
          <p:cNvSpPr/>
          <p:nvPr/>
        </p:nvSpPr>
        <p:spPr>
          <a:xfrm>
            <a:off x="427631" y="29413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cloud2cloud.png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48711" y="960360"/>
            <a:ext cx="11189776" cy="5252853"/>
            <a:chOff x="348711" y="960360"/>
            <a:chExt cx="11189776" cy="5252853"/>
          </a:xfrm>
        </p:grpSpPr>
        <p:sp>
          <p:nvSpPr>
            <p:cNvPr id="2" name="文本框 1"/>
            <p:cNvSpPr txBox="1"/>
            <p:nvPr/>
          </p:nvSpPr>
          <p:spPr>
            <a:xfrm>
              <a:off x="348711" y="960360"/>
              <a:ext cx="1363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设备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836190" y="960360"/>
              <a:ext cx="1751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第三方云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935851" y="960360"/>
              <a:ext cx="2425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数据转发应用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787179" y="960360"/>
              <a:ext cx="1751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err="1"/>
                <a:t>EnOS</a:t>
              </a:r>
              <a:r>
                <a:rPr lang="en-US" altLang="zh-CN" sz="1600" b="1" dirty="0"/>
                <a:t> Cloud</a:t>
              </a:r>
              <a:endParaRPr lang="zh-CN" altLang="en-US" sz="1600" b="1" dirty="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030637" y="1350630"/>
              <a:ext cx="0" cy="4860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711844" y="1350630"/>
              <a:ext cx="0" cy="4860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140844" y="1350630"/>
              <a:ext cx="0" cy="4860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0434233" y="1353213"/>
              <a:ext cx="0" cy="4860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8" idx="3"/>
              <a:endCxn id="19" idx="1"/>
            </p:cNvCxnSpPr>
            <p:nvPr/>
          </p:nvCxnSpPr>
          <p:spPr>
            <a:xfrm>
              <a:off x="1092631" y="2743840"/>
              <a:ext cx="2541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968644" y="2588857"/>
              <a:ext cx="123987" cy="30996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634352" y="2588857"/>
              <a:ext cx="123987" cy="30996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1092630" y="5077974"/>
              <a:ext cx="2541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968643" y="5007683"/>
              <a:ext cx="123987" cy="3099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634351" y="5007683"/>
              <a:ext cx="123987" cy="3099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63" y="1785195"/>
              <a:ext cx="123987" cy="3099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634352" y="3172666"/>
              <a:ext cx="123987" cy="30996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634351" y="3758592"/>
              <a:ext cx="123987" cy="30996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071100" y="4344537"/>
              <a:ext cx="123987" cy="30996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7071100" y="5007683"/>
              <a:ext cx="123987" cy="3099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071100" y="3168540"/>
              <a:ext cx="123987" cy="30996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063350" y="3758592"/>
              <a:ext cx="123987" cy="30996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071099" y="5637711"/>
              <a:ext cx="123987" cy="3099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0372239" y="4344537"/>
              <a:ext cx="123987" cy="30996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0372239" y="5007683"/>
              <a:ext cx="123987" cy="3099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0372238" y="5637711"/>
              <a:ext cx="123987" cy="3099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H="1">
              <a:off x="3758339" y="3367068"/>
              <a:ext cx="3312761" cy="41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3758339" y="3911512"/>
              <a:ext cx="3312761" cy="41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endCxn id="31" idx="1"/>
            </p:cNvCxnSpPr>
            <p:nvPr/>
          </p:nvCxnSpPr>
          <p:spPr>
            <a:xfrm flipV="1">
              <a:off x="3758338" y="5162666"/>
              <a:ext cx="3312762" cy="30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0" idx="3"/>
            </p:cNvCxnSpPr>
            <p:nvPr/>
          </p:nvCxnSpPr>
          <p:spPr>
            <a:xfrm flipV="1">
              <a:off x="7195087" y="4496445"/>
              <a:ext cx="3181025" cy="30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7183463" y="5241224"/>
              <a:ext cx="3181025" cy="30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 flipV="1">
              <a:off x="7166029" y="5874123"/>
              <a:ext cx="3181025" cy="30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1534332" y="2477258"/>
              <a:ext cx="1650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摄取实时数据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619720" y="4741101"/>
              <a:ext cx="1650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新设备登录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362372" y="4826187"/>
              <a:ext cx="2189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监听主数据变更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675134" y="4826187"/>
              <a:ext cx="2573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调用</a:t>
              </a:r>
              <a:r>
                <a:rPr lang="en-US" altLang="zh-CN" sz="1200" dirty="0"/>
                <a:t>API</a:t>
              </a:r>
              <a:r>
                <a:rPr lang="zh-CN" altLang="en-US" sz="1200" dirty="0"/>
                <a:t>创建设备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675134" y="5434073"/>
              <a:ext cx="2573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返回设备创建结果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675134" y="4131149"/>
              <a:ext cx="2573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调用测点上传接口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7078850" y="1795399"/>
              <a:ext cx="123987" cy="3099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0376112" y="1782399"/>
              <a:ext cx="123987" cy="30996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>
              <a:stCxn id="56" idx="1"/>
              <a:endCxn id="55" idx="3"/>
            </p:cNvCxnSpPr>
            <p:nvPr/>
          </p:nvCxnSpPr>
          <p:spPr>
            <a:xfrm flipH="1">
              <a:off x="7202837" y="1937382"/>
              <a:ext cx="3173275" cy="1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7669520" y="1515375"/>
              <a:ext cx="2360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0. </a:t>
              </a:r>
              <a:r>
                <a:rPr lang="zh-CN" altLang="en-US" sz="1200" dirty="0"/>
                <a:t>注册数据转发应用以获取用于调用</a:t>
              </a:r>
              <a:r>
                <a:rPr lang="en-US" altLang="zh-CN" sz="1200" dirty="0"/>
                <a:t>API</a:t>
              </a:r>
              <a:r>
                <a:rPr lang="zh-CN" altLang="en-US" sz="1200" dirty="0"/>
                <a:t>所需的服务账号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328810" y="2898697"/>
              <a:ext cx="2189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读取设备主数据信息</a:t>
              </a:r>
              <a:endParaRPr lang="en-US" altLang="zh-CN" sz="1200" dirty="0"/>
            </a:p>
            <a:p>
              <a:r>
                <a:rPr lang="zh-CN" altLang="en-US" sz="1200" dirty="0"/>
                <a:t>获得数据转发列表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319750" y="3596936"/>
              <a:ext cx="2189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抽取数据，转换格式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368183" y="1849648"/>
              <a:ext cx="2189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主数据映射</a:t>
              </a:r>
            </a:p>
          </p:txBody>
        </p:sp>
        <p:cxnSp>
          <p:nvCxnSpPr>
            <p:cNvPr id="65" name="肘形连接符 64"/>
            <p:cNvCxnSpPr/>
            <p:nvPr/>
          </p:nvCxnSpPr>
          <p:spPr>
            <a:xfrm rot="16200000" flipH="1">
              <a:off x="3585922" y="1940178"/>
              <a:ext cx="309966" cy="12700"/>
            </a:xfrm>
            <a:prstGeom prst="bentConnector5">
              <a:avLst>
                <a:gd name="adj1" fmla="val -73750"/>
                <a:gd name="adj2" fmla="val 3453850"/>
                <a:gd name="adj3" fmla="val 17375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肘形连接符 67"/>
            <p:cNvCxnSpPr/>
            <p:nvPr/>
          </p:nvCxnSpPr>
          <p:spPr>
            <a:xfrm rot="10800000" flipH="1">
              <a:off x="7071098" y="3288691"/>
              <a:ext cx="1" cy="2469171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7453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E1634B2-8282-6446-B083-CF7A78B7736D}"/>
              </a:ext>
            </a:extLst>
          </p:cNvPr>
          <p:cNvGrpSpPr/>
          <p:nvPr/>
        </p:nvGrpSpPr>
        <p:grpSpPr>
          <a:xfrm>
            <a:off x="205007" y="3285517"/>
            <a:ext cx="5044280" cy="1300163"/>
            <a:chOff x="3969708" y="4812654"/>
            <a:chExt cx="5044280" cy="1300163"/>
          </a:xfrm>
        </p:grpSpPr>
        <p:sp>
          <p:nvSpPr>
            <p:cNvPr id="5" name="矩形 4"/>
            <p:cNvSpPr/>
            <p:nvPr/>
          </p:nvSpPr>
          <p:spPr>
            <a:xfrm>
              <a:off x="4582361" y="4812654"/>
              <a:ext cx="4431627" cy="1300163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63A0DD-0818-154F-8E7D-5EA15AC1EE61}"/>
                </a:ext>
              </a:extLst>
            </p:cNvPr>
            <p:cNvGrpSpPr/>
            <p:nvPr/>
          </p:nvGrpSpPr>
          <p:grpSpPr>
            <a:xfrm>
              <a:off x="3969708" y="4908182"/>
              <a:ext cx="4872159" cy="1066647"/>
              <a:chOff x="3969708" y="4908182"/>
              <a:chExt cx="4872159" cy="106664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174867" y="5318736"/>
                <a:ext cx="1285875" cy="636209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控制器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632192" y="5318736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传感器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632192" y="5686829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传动装置</a:t>
                </a:r>
              </a:p>
            </p:txBody>
          </p:sp>
          <p:cxnSp>
            <p:nvCxnSpPr>
              <p:cNvPr id="10" name="直接连接符 9"/>
              <p:cNvCxnSpPr>
                <a:stCxn id="8" idx="1"/>
              </p:cNvCxnSpPr>
              <p:nvPr/>
            </p:nvCxnSpPr>
            <p:spPr>
              <a:xfrm flipH="1">
                <a:off x="7460742" y="5462736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9" idx="1"/>
              </p:cNvCxnSpPr>
              <p:nvPr/>
            </p:nvCxnSpPr>
            <p:spPr>
              <a:xfrm flipH="1">
                <a:off x="7460742" y="5830829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6145184" y="4908182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智能设备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978558E-0B55-6F4C-848B-A80D1BB89AE4}"/>
                  </a:ext>
                </a:extLst>
              </p:cNvPr>
              <p:cNvSpPr/>
              <p:nvPr/>
            </p:nvSpPr>
            <p:spPr>
              <a:xfrm>
                <a:off x="4713091" y="5318736"/>
                <a:ext cx="1285875" cy="636209"/>
              </a:xfrm>
              <a:prstGeom prst="rect">
                <a:avLst/>
              </a:prstGeom>
              <a:solidFill>
                <a:srgbClr val="0021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模组</a:t>
                </a:r>
              </a:p>
            </p:txBody>
          </p: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883AB81-610B-5A4C-A91F-DD87ED267EC2}"/>
                  </a:ext>
                </a:extLst>
              </p:cNvPr>
              <p:cNvCxnSpPr/>
              <p:nvPr/>
            </p:nvCxnSpPr>
            <p:spPr>
              <a:xfrm flipH="1">
                <a:off x="6008102" y="5632275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0">
                <a:extLst>
                  <a:ext uri="{FF2B5EF4-FFF2-40B4-BE49-F238E27FC236}">
                    <a16:creationId xmlns:a16="http://schemas.microsoft.com/office/drawing/2014/main" id="{52D8B01E-C2ED-AF42-B9DA-E13382B8F8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5296" y="5606736"/>
                <a:ext cx="447795" cy="799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62F289F-E33E-DD49-BC8C-61543DE1B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9708" y="4979727"/>
                <a:ext cx="678018" cy="678018"/>
              </a:xfrm>
              <a:prstGeom prst="rect">
                <a:avLst/>
              </a:prstGeom>
            </p:spPr>
          </p:pic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D5FBADE-D594-984B-A06F-EBB52BC1EAD2}"/>
              </a:ext>
            </a:extLst>
          </p:cNvPr>
          <p:cNvSpPr txBox="1"/>
          <p:nvPr/>
        </p:nvSpPr>
        <p:spPr>
          <a:xfrm>
            <a:off x="126219" y="4087589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62E096-54B8-0247-8B6B-C2F37B37A41E}"/>
              </a:ext>
            </a:extLst>
          </p:cNvPr>
          <p:cNvSpPr/>
          <p:nvPr/>
        </p:nvSpPr>
        <p:spPr>
          <a:xfrm>
            <a:off x="205007" y="1295416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BCEEE6-7E3D-F649-9595-6F9ECA39FCA2}"/>
              </a:ext>
            </a:extLst>
          </p:cNvPr>
          <p:cNvSpPr/>
          <p:nvPr/>
        </p:nvSpPr>
        <p:spPr>
          <a:xfrm>
            <a:off x="205008" y="2236244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27072-D6D5-6E48-A9D9-5A1800F201C5}"/>
              </a:ext>
            </a:extLst>
          </p:cNvPr>
          <p:cNvSpPr txBox="1"/>
          <p:nvPr/>
        </p:nvSpPr>
        <p:spPr>
          <a:xfrm>
            <a:off x="2727147" y="2888114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20" name="直线箭头连接符 100">
            <a:extLst>
              <a:ext uri="{FF2B5EF4-FFF2-40B4-BE49-F238E27FC236}">
                <a16:creationId xmlns:a16="http://schemas.microsoft.com/office/drawing/2014/main" id="{EC3AACBD-277E-B849-AF79-AD15747ED8E9}"/>
              </a:ext>
            </a:extLst>
          </p:cNvPr>
          <p:cNvCxnSpPr>
            <a:cxnSpLocks/>
          </p:cNvCxnSpPr>
          <p:nvPr/>
        </p:nvCxnSpPr>
        <p:spPr>
          <a:xfrm>
            <a:off x="2727147" y="2667629"/>
            <a:ext cx="0" cy="636211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00">
            <a:extLst>
              <a:ext uri="{FF2B5EF4-FFF2-40B4-BE49-F238E27FC236}">
                <a16:creationId xmlns:a16="http://schemas.microsoft.com/office/drawing/2014/main" id="{4A603D5A-199C-7E44-B471-50129EC888F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27147" y="1955828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182" y="-13008"/>
            <a:ext cx="220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smart_device.png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32BB81-9C84-0D49-B2B4-28F0B2C4C058}"/>
              </a:ext>
            </a:extLst>
          </p:cNvPr>
          <p:cNvGrpSpPr/>
          <p:nvPr/>
        </p:nvGrpSpPr>
        <p:grpSpPr>
          <a:xfrm>
            <a:off x="6436319" y="3195361"/>
            <a:ext cx="5063904" cy="2895013"/>
            <a:chOff x="6226407" y="3911340"/>
            <a:chExt cx="5063904" cy="289501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1CD2CE-7DEE-084C-B7BF-5A80B23ACCEF}"/>
                </a:ext>
              </a:extLst>
            </p:cNvPr>
            <p:cNvSpPr/>
            <p:nvPr/>
          </p:nvSpPr>
          <p:spPr>
            <a:xfrm>
              <a:off x="6831814" y="5317132"/>
              <a:ext cx="4458497" cy="95348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8517027" y="5302411"/>
              <a:ext cx="7232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子设备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83C3C6B-4E22-FA4D-953A-13C81D703B91}"/>
                </a:ext>
              </a:extLst>
            </p:cNvPr>
            <p:cNvSpPr/>
            <p:nvPr/>
          </p:nvSpPr>
          <p:spPr>
            <a:xfrm>
              <a:off x="6831814" y="3911340"/>
              <a:ext cx="4458497" cy="1124967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0093ACD-20D5-C847-85F4-E0466CCFB57D}"/>
                </a:ext>
              </a:extLst>
            </p:cNvPr>
            <p:cNvSpPr txBox="1"/>
            <p:nvPr/>
          </p:nvSpPr>
          <p:spPr>
            <a:xfrm>
              <a:off x="8326088" y="3992090"/>
              <a:ext cx="902811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网关设备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3E6D0C3-13AD-514F-A50D-0BF3F169BF85}"/>
                </a:ext>
              </a:extLst>
            </p:cNvPr>
            <p:cNvSpPr/>
            <p:nvPr/>
          </p:nvSpPr>
          <p:spPr>
            <a:xfrm>
              <a:off x="9489983" y="4338518"/>
              <a:ext cx="1033415" cy="511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6BCA33B-9517-304A-BF79-623EF7FD4998}"/>
                </a:ext>
              </a:extLst>
            </p:cNvPr>
            <p:cNvSpPr/>
            <p:nvPr/>
          </p:nvSpPr>
          <p:spPr>
            <a:xfrm>
              <a:off x="7592723" y="4338518"/>
              <a:ext cx="1033415" cy="511300"/>
            </a:xfrm>
            <a:prstGeom prst="rect">
              <a:avLst/>
            </a:prstGeom>
            <a:solidFill>
              <a:srgbClr val="002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模组</a:t>
              </a:r>
            </a:p>
          </p:txBody>
        </p:sp>
        <p:cxnSp>
          <p:nvCxnSpPr>
            <p:cNvPr id="35" name="直接连接符 10">
              <a:extLst>
                <a:ext uri="{FF2B5EF4-FFF2-40B4-BE49-F238E27FC236}">
                  <a16:creationId xmlns:a16="http://schemas.microsoft.com/office/drawing/2014/main" id="{DC272489-AE46-FF48-9262-234C14438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3105" y="4594168"/>
              <a:ext cx="1070909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662A79D-D414-184E-A7AB-C5DDDEE20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407" y="3956676"/>
              <a:ext cx="678018" cy="678018"/>
            </a:xfrm>
            <a:prstGeom prst="rect">
              <a:avLst/>
            </a:prstGeom>
          </p:spPr>
        </p:pic>
        <p:cxnSp>
          <p:nvCxnSpPr>
            <p:cNvPr id="37" name="直接连接符 10">
              <a:extLst>
                <a:ext uri="{FF2B5EF4-FFF2-40B4-BE49-F238E27FC236}">
                  <a16:creationId xmlns:a16="http://schemas.microsoft.com/office/drawing/2014/main" id="{E13AB5D8-9B2B-DE4A-84D0-98E1AD1AB784}"/>
                </a:ext>
              </a:extLst>
            </p:cNvPr>
            <p:cNvCxnSpPr>
              <a:cxnSpLocks/>
              <a:stCxn id="33" idx="1"/>
              <a:endCxn id="34" idx="3"/>
            </p:cNvCxnSpPr>
            <p:nvPr/>
          </p:nvCxnSpPr>
          <p:spPr>
            <a:xfrm flipH="1">
              <a:off x="8626138" y="4594168"/>
              <a:ext cx="863845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2FBE444-71EC-DA49-918B-C5E17726D1CD}"/>
                </a:ext>
              </a:extLst>
            </p:cNvPr>
            <p:cNvGrpSpPr/>
            <p:nvPr/>
          </p:nvGrpSpPr>
          <p:grpSpPr>
            <a:xfrm>
              <a:off x="7592722" y="5616021"/>
              <a:ext cx="2930676" cy="516627"/>
              <a:chOff x="7905658" y="5684894"/>
              <a:chExt cx="2930676" cy="516627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AB8EA01-35E7-0E4F-9373-B6223E033A63}"/>
                  </a:ext>
                </a:extLst>
              </p:cNvPr>
              <p:cNvSpPr/>
              <p:nvPr/>
            </p:nvSpPr>
            <p:spPr>
              <a:xfrm>
                <a:off x="7905658" y="5690221"/>
                <a:ext cx="1033415" cy="511300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控制器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9FE4AD0-8CC0-C540-AFD5-5D9C655446B0}"/>
                  </a:ext>
                </a:extLst>
              </p:cNvPr>
              <p:cNvSpPr/>
              <p:nvPr/>
            </p:nvSpPr>
            <p:spPr>
              <a:xfrm>
                <a:off x="9802920" y="5684894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传感器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C55D2BE-2F12-F04C-B470-C1265BD10A09}"/>
                  </a:ext>
                </a:extLst>
              </p:cNvPr>
              <p:cNvSpPr/>
              <p:nvPr/>
            </p:nvSpPr>
            <p:spPr>
              <a:xfrm>
                <a:off x="9802920" y="5954367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传动装置</a:t>
                </a:r>
              </a:p>
            </p:txBody>
          </p:sp>
          <p:cxnSp>
            <p:nvCxnSpPr>
              <p:cNvPr id="44" name="直接连接符 11">
                <a:extLst>
                  <a:ext uri="{FF2B5EF4-FFF2-40B4-BE49-F238E27FC236}">
                    <a16:creationId xmlns:a16="http://schemas.microsoft.com/office/drawing/2014/main" id="{5F0CA76E-AF33-3A44-BD54-9D1C6A6F9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1846" y="5769343"/>
                <a:ext cx="840187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连接符 10">
              <a:extLst>
                <a:ext uri="{FF2B5EF4-FFF2-40B4-BE49-F238E27FC236}">
                  <a16:creationId xmlns:a16="http://schemas.microsoft.com/office/drawing/2014/main" id="{120E0824-C515-5740-80D9-B41EF0F02520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9061063" y="5036307"/>
              <a:ext cx="0" cy="280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218D300-E5AA-B84E-9CCD-B3462D38AE45}"/>
                </a:ext>
              </a:extLst>
            </p:cNvPr>
            <p:cNvSpPr txBox="1"/>
            <p:nvPr/>
          </p:nvSpPr>
          <p:spPr>
            <a:xfrm>
              <a:off x="6575448" y="5040133"/>
              <a:ext cx="259718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Modbus/RS485/RS232/Zigbee/BLE</a:t>
              </a:r>
              <a:endPara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7867924" y="6498576"/>
              <a:ext cx="1800493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非智能设备连接模式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7A8BAA4-6D6A-444D-9741-5E3E69CAB1AD}"/>
              </a:ext>
            </a:extLst>
          </p:cNvPr>
          <p:cNvSpPr txBox="1"/>
          <p:nvPr/>
        </p:nvSpPr>
        <p:spPr>
          <a:xfrm>
            <a:off x="6414103" y="3851571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5094B0A-5C73-E44B-9077-B16E0FE3272E}"/>
              </a:ext>
            </a:extLst>
          </p:cNvPr>
          <p:cNvSpPr/>
          <p:nvPr/>
        </p:nvSpPr>
        <p:spPr>
          <a:xfrm>
            <a:off x="6455943" y="1299011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EA1F81-A9ED-0B40-95C0-9EAC3B18D59D}"/>
              </a:ext>
            </a:extLst>
          </p:cNvPr>
          <p:cNvSpPr/>
          <p:nvPr/>
        </p:nvSpPr>
        <p:spPr>
          <a:xfrm>
            <a:off x="6455944" y="2239839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A829A2-30CF-E74A-9BB5-84E1288DD826}"/>
              </a:ext>
            </a:extLst>
          </p:cNvPr>
          <p:cNvSpPr txBox="1"/>
          <p:nvPr/>
        </p:nvSpPr>
        <p:spPr>
          <a:xfrm>
            <a:off x="7795786" y="2817171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48" name="直线箭头连接符 100">
            <a:extLst>
              <a:ext uri="{FF2B5EF4-FFF2-40B4-BE49-F238E27FC236}">
                <a16:creationId xmlns:a16="http://schemas.microsoft.com/office/drawing/2014/main" id="{6E2E01F8-087B-3247-B850-BAF3B7A6A7F0}"/>
              </a:ext>
            </a:extLst>
          </p:cNvPr>
          <p:cNvCxnSpPr>
            <a:cxnSpLocks/>
          </p:cNvCxnSpPr>
          <p:nvPr/>
        </p:nvCxnSpPr>
        <p:spPr>
          <a:xfrm>
            <a:off x="8978083" y="2671224"/>
            <a:ext cx="0" cy="543840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100">
            <a:extLst>
              <a:ext uri="{FF2B5EF4-FFF2-40B4-BE49-F238E27FC236}">
                <a16:creationId xmlns:a16="http://schemas.microsoft.com/office/drawing/2014/main" id="{AA90B594-700D-1D43-B929-505B1065251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978083" y="1959423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8D880AB7-7258-0548-A364-EF9126BEC591}"/>
              </a:ext>
            </a:extLst>
          </p:cNvPr>
          <p:cNvCxnSpPr>
            <a:cxnSpLocks/>
          </p:cNvCxnSpPr>
          <p:nvPr/>
        </p:nvCxnSpPr>
        <p:spPr>
          <a:xfrm flipH="1">
            <a:off x="8846067" y="5293092"/>
            <a:ext cx="8401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395119" y="95164"/>
            <a:ext cx="28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non_smart_device.png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28977E-5D40-A54C-A510-DF53E3E1004B}"/>
              </a:ext>
            </a:extLst>
          </p:cNvPr>
          <p:cNvSpPr txBox="1"/>
          <p:nvPr/>
        </p:nvSpPr>
        <p:spPr>
          <a:xfrm>
            <a:off x="1916668" y="5782598"/>
            <a:ext cx="162095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智能设备连接模式</a:t>
            </a:r>
          </a:p>
        </p:txBody>
      </p:sp>
    </p:spTree>
    <p:extLst>
      <p:ext uri="{BB962C8B-B14F-4D97-AF65-F5344CB8AC3E}">
        <p14:creationId xmlns:p14="http://schemas.microsoft.com/office/powerpoint/2010/main" val="1234166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8CFC468-B5CA-2E4F-B997-31406F64B031}"/>
              </a:ext>
            </a:extLst>
          </p:cNvPr>
          <p:cNvSpPr/>
          <p:nvPr/>
        </p:nvSpPr>
        <p:spPr>
          <a:xfrm>
            <a:off x="8808310" y="1803726"/>
            <a:ext cx="3142939" cy="3142939"/>
          </a:xfrm>
          <a:prstGeom prst="ellipse">
            <a:avLst/>
          </a:prstGeom>
          <a:noFill/>
          <a:ln w="25400" cap="flat" cmpd="sng" algn="ctr">
            <a:gradFill>
              <a:gsLst>
                <a:gs pos="0">
                  <a:srgbClr val="0095EE"/>
                </a:gs>
                <a:gs pos="50000">
                  <a:srgbClr val="005FE9"/>
                </a:gs>
                <a:gs pos="99000">
                  <a:srgbClr val="005FE9"/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DD2E37A-6551-A743-B317-85B47FB6C0CE}"/>
              </a:ext>
            </a:extLst>
          </p:cNvPr>
          <p:cNvSpPr/>
          <p:nvPr/>
        </p:nvSpPr>
        <p:spPr>
          <a:xfrm>
            <a:off x="8338735" y="2312862"/>
            <a:ext cx="999018" cy="999019"/>
          </a:xfrm>
          <a:prstGeom prst="ellipse">
            <a:avLst/>
          </a:prstGeom>
          <a:gradFill>
            <a:gsLst>
              <a:gs pos="0">
                <a:srgbClr val="00B0FD"/>
              </a:gs>
              <a:gs pos="30000">
                <a:srgbClr val="0095EE"/>
              </a:gs>
              <a:gs pos="99000">
                <a:srgbClr val="005FE9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 dirty="0">
              <a:solidFill>
                <a:srgbClr val="FFFFFF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6BC613-2396-294D-A3AA-846DB6563899}"/>
              </a:ext>
            </a:extLst>
          </p:cNvPr>
          <p:cNvSpPr txBox="1"/>
          <p:nvPr/>
        </p:nvSpPr>
        <p:spPr>
          <a:xfrm>
            <a:off x="8469618" y="2675009"/>
            <a:ext cx="74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退役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ADF402A-E652-404A-BEFF-6E9D76B233C2}"/>
              </a:ext>
            </a:extLst>
          </p:cNvPr>
          <p:cNvSpPr/>
          <p:nvPr/>
        </p:nvSpPr>
        <p:spPr>
          <a:xfrm>
            <a:off x="9868763" y="1313843"/>
            <a:ext cx="999018" cy="999019"/>
          </a:xfrm>
          <a:prstGeom prst="ellipse">
            <a:avLst/>
          </a:prstGeom>
          <a:gradFill>
            <a:gsLst>
              <a:gs pos="0">
                <a:srgbClr val="00B0FD"/>
              </a:gs>
              <a:gs pos="30000">
                <a:srgbClr val="0095EE"/>
              </a:gs>
              <a:gs pos="99000">
                <a:srgbClr val="005FE9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 dirty="0">
              <a:solidFill>
                <a:srgbClr val="FFFFFF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17CD2E-7FB3-F642-83F0-469F9D66FE22}"/>
              </a:ext>
            </a:extLst>
          </p:cNvPr>
          <p:cNvSpPr txBox="1"/>
          <p:nvPr/>
        </p:nvSpPr>
        <p:spPr>
          <a:xfrm>
            <a:off x="9830092" y="1649837"/>
            <a:ext cx="109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kern="0" dirty="0">
                <a:solidFill>
                  <a:srgbClr val="FFFFFF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计划、设计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2066515-80AB-CE47-80E4-5B58F8B9C7D4}"/>
              </a:ext>
            </a:extLst>
          </p:cNvPr>
          <p:cNvSpPr/>
          <p:nvPr/>
        </p:nvSpPr>
        <p:spPr>
          <a:xfrm>
            <a:off x="11376044" y="2312862"/>
            <a:ext cx="999018" cy="999019"/>
          </a:xfrm>
          <a:prstGeom prst="ellipse">
            <a:avLst/>
          </a:prstGeom>
          <a:gradFill>
            <a:gsLst>
              <a:gs pos="0">
                <a:srgbClr val="00B0FD"/>
              </a:gs>
              <a:gs pos="30000">
                <a:srgbClr val="0095EE"/>
              </a:gs>
              <a:gs pos="99000">
                <a:srgbClr val="005FE9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 dirty="0">
              <a:solidFill>
                <a:srgbClr val="FFFFFF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BFB089-188F-404D-A591-510E326AB839}"/>
              </a:ext>
            </a:extLst>
          </p:cNvPr>
          <p:cNvSpPr txBox="1"/>
          <p:nvPr/>
        </p:nvSpPr>
        <p:spPr>
          <a:xfrm>
            <a:off x="11532530" y="2672447"/>
            <a:ext cx="74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kern="0" dirty="0">
                <a:solidFill>
                  <a:srgbClr val="FFFFFF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预配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8488F13-17F1-824E-A6BA-A52658DFCB23}"/>
              </a:ext>
            </a:extLst>
          </p:cNvPr>
          <p:cNvSpPr/>
          <p:nvPr/>
        </p:nvSpPr>
        <p:spPr>
          <a:xfrm>
            <a:off x="10932595" y="4025289"/>
            <a:ext cx="999018" cy="999019"/>
          </a:xfrm>
          <a:prstGeom prst="ellipse">
            <a:avLst/>
          </a:prstGeom>
          <a:gradFill>
            <a:gsLst>
              <a:gs pos="0">
                <a:srgbClr val="00B0FD"/>
              </a:gs>
              <a:gs pos="30000">
                <a:srgbClr val="0095EE"/>
              </a:gs>
              <a:gs pos="99000">
                <a:srgbClr val="005FE9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 dirty="0">
              <a:solidFill>
                <a:srgbClr val="FFFFFF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1286DB-E7EB-6741-8442-A8DFBAAC3104}"/>
              </a:ext>
            </a:extLst>
          </p:cNvPr>
          <p:cNvSpPr txBox="1"/>
          <p:nvPr/>
        </p:nvSpPr>
        <p:spPr>
          <a:xfrm>
            <a:off x="11035761" y="4400679"/>
            <a:ext cx="74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服务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1BA6B69-DD8E-5F41-9F14-383DE1435BE4}"/>
              </a:ext>
            </a:extLst>
          </p:cNvPr>
          <p:cNvSpPr/>
          <p:nvPr/>
        </p:nvSpPr>
        <p:spPr>
          <a:xfrm>
            <a:off x="8912084" y="4025289"/>
            <a:ext cx="999018" cy="999019"/>
          </a:xfrm>
          <a:prstGeom prst="ellipse">
            <a:avLst/>
          </a:prstGeom>
          <a:gradFill>
            <a:gsLst>
              <a:gs pos="0">
                <a:srgbClr val="00B0FD"/>
              </a:gs>
              <a:gs pos="30000">
                <a:srgbClr val="0095EE"/>
              </a:gs>
              <a:gs pos="99000">
                <a:srgbClr val="005FE9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 dirty="0">
              <a:solidFill>
                <a:srgbClr val="FFFFFF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69221B-943F-024C-8BAA-C0E60F5FCB44}"/>
              </a:ext>
            </a:extLst>
          </p:cNvPr>
          <p:cNvSpPr txBox="1"/>
          <p:nvPr/>
        </p:nvSpPr>
        <p:spPr>
          <a:xfrm>
            <a:off x="9021211" y="4400679"/>
            <a:ext cx="74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维护</a:t>
            </a:r>
          </a:p>
        </p:txBody>
      </p:sp>
      <p:sp>
        <p:nvSpPr>
          <p:cNvPr id="74" name="线形标注 2 73">
            <a:extLst>
              <a:ext uri="{FF2B5EF4-FFF2-40B4-BE49-F238E27FC236}">
                <a16:creationId xmlns:a16="http://schemas.microsoft.com/office/drawing/2014/main" id="{EC552F11-3770-FA46-9CAD-4C04163CFB61}"/>
              </a:ext>
            </a:extLst>
          </p:cNvPr>
          <p:cNvSpPr/>
          <p:nvPr/>
        </p:nvSpPr>
        <p:spPr>
          <a:xfrm flipH="1" flipV="1">
            <a:off x="7278247" y="5118083"/>
            <a:ext cx="1486496" cy="648406"/>
          </a:xfrm>
          <a:prstGeom prst="borderCallout2">
            <a:avLst>
              <a:gd name="adj1" fmla="val 46840"/>
              <a:gd name="adj2" fmla="val -3733"/>
              <a:gd name="adj3" fmla="val 46840"/>
              <a:gd name="adj4" fmla="val -16035"/>
              <a:gd name="adj5" fmla="val 112500"/>
              <a:gd name="adj6" fmla="val -46667"/>
            </a:avLst>
          </a:prstGeom>
          <a:ln>
            <a:solidFill>
              <a:srgbClr val="0A6EF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9B70887-011C-3845-BDF0-BAC746F004A9}"/>
              </a:ext>
            </a:extLst>
          </p:cNvPr>
          <p:cNvSpPr txBox="1"/>
          <p:nvPr/>
        </p:nvSpPr>
        <p:spPr>
          <a:xfrm>
            <a:off x="7474831" y="5209966"/>
            <a:ext cx="119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C566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固件空中</a:t>
            </a:r>
            <a:endParaRPr lang="en-US" altLang="zh-CN" sz="1200" dirty="0">
              <a:solidFill>
                <a:srgbClr val="4C5661"/>
              </a:solidFill>
              <a:latin typeface="Hiragino Sans GB W3" panose="020B0300000000000000" pitchFamily="34" charset="-128"/>
              <a:ea typeface="Hiragino Sans GB W3" panose="020B0300000000000000" pitchFamily="34" charset="-128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C566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升级服务</a:t>
            </a:r>
          </a:p>
          <a:p>
            <a:endParaRPr kumimoji="1" lang="zh-CN" altLang="en-US" sz="12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76" name="线形标注 2 75">
            <a:extLst>
              <a:ext uri="{FF2B5EF4-FFF2-40B4-BE49-F238E27FC236}">
                <a16:creationId xmlns:a16="http://schemas.microsoft.com/office/drawing/2014/main" id="{5F0E54BF-8DD8-054B-BF75-8550EFDEC72F}"/>
              </a:ext>
            </a:extLst>
          </p:cNvPr>
          <p:cNvSpPr/>
          <p:nvPr/>
        </p:nvSpPr>
        <p:spPr>
          <a:xfrm>
            <a:off x="13066695" y="1898551"/>
            <a:ext cx="1483195" cy="641167"/>
          </a:xfrm>
          <a:prstGeom prst="borderCallout2">
            <a:avLst>
              <a:gd name="adj1" fmla="val 46840"/>
              <a:gd name="adj2" fmla="val -3733"/>
              <a:gd name="adj3" fmla="val 46840"/>
              <a:gd name="adj4" fmla="val -16035"/>
              <a:gd name="adj5" fmla="val 112500"/>
              <a:gd name="adj6" fmla="val -46667"/>
            </a:avLst>
          </a:prstGeom>
          <a:ln>
            <a:solidFill>
              <a:srgbClr val="0A6EF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593596D-5670-C846-976E-A8913BA4820E}"/>
              </a:ext>
            </a:extLst>
          </p:cNvPr>
          <p:cNvSpPr txBox="1"/>
          <p:nvPr/>
        </p:nvSpPr>
        <p:spPr>
          <a:xfrm>
            <a:off x="13011702" y="1893388"/>
            <a:ext cx="15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C566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设备预配服务</a:t>
            </a:r>
            <a:endParaRPr lang="en-US" altLang="zh-CN" sz="1200" dirty="0">
              <a:solidFill>
                <a:srgbClr val="4C5661"/>
              </a:solidFill>
              <a:latin typeface="Hiragino Sans GB W3" panose="020B0300000000000000" pitchFamily="34" charset="-128"/>
              <a:ea typeface="Hiragino Sans GB W3" panose="020B0300000000000000" pitchFamily="34" charset="-128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C566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X.509</a:t>
            </a:r>
            <a:r>
              <a:rPr lang="zh-CN" altLang="en-US" sz="1200" dirty="0">
                <a:solidFill>
                  <a:srgbClr val="4C566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证书服务</a:t>
            </a:r>
            <a:endParaRPr lang="en-US" altLang="zh-CN" sz="1200" dirty="0">
              <a:solidFill>
                <a:srgbClr val="4C5661"/>
              </a:solidFill>
              <a:latin typeface="Hiragino Sans GB W3" panose="020B0300000000000000" pitchFamily="34" charset="-128"/>
              <a:ea typeface="Hiragino Sans GB W3" panose="020B0300000000000000" pitchFamily="34" charset="-128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C566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设备</a:t>
            </a:r>
            <a:r>
              <a:rPr lang="en-US" altLang="zh-CN" sz="1200" dirty="0">
                <a:solidFill>
                  <a:srgbClr val="4C566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SDK</a:t>
            </a:r>
          </a:p>
        </p:txBody>
      </p:sp>
      <p:sp>
        <p:nvSpPr>
          <p:cNvPr id="78" name="线形标注 2 77">
            <a:extLst>
              <a:ext uri="{FF2B5EF4-FFF2-40B4-BE49-F238E27FC236}">
                <a16:creationId xmlns:a16="http://schemas.microsoft.com/office/drawing/2014/main" id="{DF477F9D-2367-4A44-AD00-792F340712D8}"/>
              </a:ext>
            </a:extLst>
          </p:cNvPr>
          <p:cNvSpPr/>
          <p:nvPr/>
        </p:nvSpPr>
        <p:spPr>
          <a:xfrm flipV="1">
            <a:off x="12383593" y="5090612"/>
            <a:ext cx="1485658" cy="647303"/>
          </a:xfrm>
          <a:prstGeom prst="borderCallout2">
            <a:avLst>
              <a:gd name="adj1" fmla="val 46840"/>
              <a:gd name="adj2" fmla="val -3733"/>
              <a:gd name="adj3" fmla="val 46840"/>
              <a:gd name="adj4" fmla="val -16035"/>
              <a:gd name="adj5" fmla="val 112500"/>
              <a:gd name="adj6" fmla="val -46667"/>
            </a:avLst>
          </a:prstGeom>
          <a:ln>
            <a:solidFill>
              <a:srgbClr val="0A6EF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30190C5-9482-0A4F-BC6E-970CA0EDF1DD}"/>
              </a:ext>
            </a:extLst>
          </p:cNvPr>
          <p:cNvSpPr txBox="1"/>
          <p:nvPr/>
        </p:nvSpPr>
        <p:spPr>
          <a:xfrm>
            <a:off x="12375061" y="5209965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C566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统计</a:t>
            </a:r>
            <a:r>
              <a:rPr lang="en-US" altLang="zh-CN" sz="1200" dirty="0">
                <a:solidFill>
                  <a:srgbClr val="4C566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dashboard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C566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告警服务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C5661"/>
              </a:solidFill>
              <a:latin typeface="Hiragino Sans GB W3" panose="020B0300000000000000" pitchFamily="34" charset="-128"/>
              <a:ea typeface="Hiragino Sans GB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6" name="线形标注 2 85">
            <a:extLst>
              <a:ext uri="{FF2B5EF4-FFF2-40B4-BE49-F238E27FC236}">
                <a16:creationId xmlns:a16="http://schemas.microsoft.com/office/drawing/2014/main" id="{7F6649F5-2339-9F41-8B3D-14BD33485FD5}"/>
              </a:ext>
            </a:extLst>
          </p:cNvPr>
          <p:cNvSpPr/>
          <p:nvPr/>
        </p:nvSpPr>
        <p:spPr>
          <a:xfrm>
            <a:off x="11532530" y="790277"/>
            <a:ext cx="1486566" cy="652251"/>
          </a:xfrm>
          <a:prstGeom prst="borderCallout2">
            <a:avLst>
              <a:gd name="adj1" fmla="val 46840"/>
              <a:gd name="adj2" fmla="val -3733"/>
              <a:gd name="adj3" fmla="val 46840"/>
              <a:gd name="adj4" fmla="val -16035"/>
              <a:gd name="adj5" fmla="val 112500"/>
              <a:gd name="adj6" fmla="val -46667"/>
            </a:avLst>
          </a:prstGeom>
          <a:ln>
            <a:solidFill>
              <a:srgbClr val="0A6EF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4859911-DEA8-014E-B1E4-4D323F64DFA1}"/>
              </a:ext>
            </a:extLst>
          </p:cNvPr>
          <p:cNvSpPr txBox="1"/>
          <p:nvPr/>
        </p:nvSpPr>
        <p:spPr>
          <a:xfrm>
            <a:off x="11605967" y="906894"/>
            <a:ext cx="153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C566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模型服务</a:t>
            </a:r>
            <a:endParaRPr lang="en-US" altLang="zh-CN" sz="1200" dirty="0">
              <a:solidFill>
                <a:srgbClr val="4C5661"/>
              </a:solidFill>
              <a:latin typeface="Hiragino Sans GB W3" panose="020B0300000000000000" pitchFamily="34" charset="-128"/>
              <a:ea typeface="Hiragino Sans GB W3" panose="020B0300000000000000" pitchFamily="34" charset="-128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4C566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资产树服务</a:t>
            </a: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46B8D36E-68C4-DB4A-9367-AA765257E8BC}"/>
              </a:ext>
            </a:extLst>
          </p:cNvPr>
          <p:cNvGrpSpPr/>
          <p:nvPr/>
        </p:nvGrpSpPr>
        <p:grpSpPr>
          <a:xfrm>
            <a:off x="-66304" y="1275131"/>
            <a:ext cx="7147156" cy="4492699"/>
            <a:chOff x="-66304" y="1275131"/>
            <a:chExt cx="7147156" cy="4492699"/>
          </a:xfrm>
        </p:grpSpPr>
        <p:grpSp>
          <p:nvGrpSpPr>
            <p:cNvPr id="8" name="组合 7"/>
            <p:cNvGrpSpPr/>
            <p:nvPr/>
          </p:nvGrpSpPr>
          <p:grpSpPr>
            <a:xfrm>
              <a:off x="994149" y="1275131"/>
              <a:ext cx="5026249" cy="3890575"/>
              <a:chOff x="2549600" y="1257563"/>
              <a:chExt cx="5026249" cy="3744293"/>
            </a:xfr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</p:grpSpPr>
          <p:graphicFrame>
            <p:nvGraphicFramePr>
              <p:cNvPr id="2" name="图示 1"/>
              <p:cNvGraphicFramePr/>
              <p:nvPr>
                <p:extLst>
                  <p:ext uri="{D42A27DB-BD31-4B8C-83A1-F6EECF244321}">
                    <p14:modId xmlns:p14="http://schemas.microsoft.com/office/powerpoint/2010/main" val="2344659270"/>
                  </p:ext>
                </p:extLst>
              </p:nvPr>
            </p:nvGraphicFramePr>
            <p:xfrm>
              <a:off x="2549600" y="1977645"/>
              <a:ext cx="5026249" cy="30242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6" name="矩形 5"/>
              <p:cNvSpPr/>
              <p:nvPr/>
            </p:nvSpPr>
            <p:spPr>
              <a:xfrm>
                <a:off x="4101638" y="1257563"/>
                <a:ext cx="1864613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0A6EFA"/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  <a:cs typeface="Segoe UI" panose="020B0502040204020203" pitchFamily="34" charset="0"/>
                  </a:rPr>
                  <a:t>设备生命周期管理</a:t>
                </a:r>
                <a:endParaRPr lang="en-US" altLang="zh-CN" sz="1600" b="1" dirty="0">
                  <a:solidFill>
                    <a:srgbClr val="0A6EFA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0" name="线形标注 2 89">
              <a:extLst>
                <a:ext uri="{FF2B5EF4-FFF2-40B4-BE49-F238E27FC236}">
                  <a16:creationId xmlns:a16="http://schemas.microsoft.com/office/drawing/2014/main" id="{F43419B7-C2B6-BD4E-9544-7FA944EA9C15}"/>
                </a:ext>
              </a:extLst>
            </p:cNvPr>
            <p:cNvSpPr/>
            <p:nvPr/>
          </p:nvSpPr>
          <p:spPr>
            <a:xfrm flipH="1" flipV="1">
              <a:off x="-66304" y="4076476"/>
              <a:ext cx="1486496" cy="648406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112500"/>
                <a:gd name="adj6" fmla="val -46667"/>
              </a:avLst>
            </a:prstGeom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76E48156-FCFF-564B-B6E8-90FDA9BBE690}"/>
                </a:ext>
              </a:extLst>
            </p:cNvPr>
            <p:cNvSpPr txBox="1"/>
            <p:nvPr/>
          </p:nvSpPr>
          <p:spPr>
            <a:xfrm>
              <a:off x="130280" y="4168359"/>
              <a:ext cx="11906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4C566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固件空中</a:t>
              </a:r>
              <a:endParaRPr lang="en-US" altLang="zh-CN" sz="1200" dirty="0">
                <a:solidFill>
                  <a:srgbClr val="4C566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4C566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升级服务</a:t>
              </a:r>
            </a:p>
            <a:p>
              <a:endParaRPr kumimoji="1" lang="zh-CN" altLang="en-US" sz="12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2" name="线形标注 2 91">
              <a:extLst>
                <a:ext uri="{FF2B5EF4-FFF2-40B4-BE49-F238E27FC236}">
                  <a16:creationId xmlns:a16="http://schemas.microsoft.com/office/drawing/2014/main" id="{5F9EB20F-F2CB-6342-AF4A-69316ABD6586}"/>
                </a:ext>
              </a:extLst>
            </p:cNvPr>
            <p:cNvSpPr/>
            <p:nvPr/>
          </p:nvSpPr>
          <p:spPr>
            <a:xfrm flipV="1">
              <a:off x="5597656" y="4083715"/>
              <a:ext cx="1483195" cy="641167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112500"/>
                <a:gd name="adj6" fmla="val -46667"/>
              </a:avLst>
            </a:prstGeom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4EEDEA3F-4658-9F44-B2EE-73417FDC9368}"/>
                </a:ext>
              </a:extLst>
            </p:cNvPr>
            <p:cNvSpPr txBox="1"/>
            <p:nvPr/>
          </p:nvSpPr>
          <p:spPr>
            <a:xfrm>
              <a:off x="5542663" y="4078552"/>
              <a:ext cx="1538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4C566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设备预配服务</a:t>
              </a:r>
              <a:endParaRPr lang="en-US" altLang="zh-CN" sz="1200" dirty="0">
                <a:solidFill>
                  <a:srgbClr val="4C566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X.509</a:t>
              </a:r>
              <a:r>
                <a:rPr lang="zh-CN" altLang="en-US" sz="1200" dirty="0">
                  <a:solidFill>
                    <a:srgbClr val="4C566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证书服务</a:t>
              </a:r>
              <a:endParaRPr lang="en-US" altLang="zh-CN" sz="1200" dirty="0">
                <a:solidFill>
                  <a:srgbClr val="4C566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4C566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设备</a:t>
              </a:r>
              <a:r>
                <a:rPr lang="en-US" altLang="zh-CN" sz="1200" dirty="0">
                  <a:solidFill>
                    <a:srgbClr val="4C566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SDK</a:t>
              </a:r>
            </a:p>
          </p:txBody>
        </p:sp>
        <p:sp>
          <p:nvSpPr>
            <p:cNvPr id="94" name="线形标注 2 93">
              <a:extLst>
                <a:ext uri="{FF2B5EF4-FFF2-40B4-BE49-F238E27FC236}">
                  <a16:creationId xmlns:a16="http://schemas.microsoft.com/office/drawing/2014/main" id="{195458ED-01C2-7549-9FA7-543BBDE6C7F2}"/>
                </a:ext>
              </a:extLst>
            </p:cNvPr>
            <p:cNvSpPr/>
            <p:nvPr/>
          </p:nvSpPr>
          <p:spPr>
            <a:xfrm flipV="1">
              <a:off x="4141509" y="5120525"/>
              <a:ext cx="1485658" cy="647303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112500"/>
                <a:gd name="adj6" fmla="val -46667"/>
              </a:avLst>
            </a:prstGeom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434C5A44-7809-3345-9DBD-47ED58A2EEE6}"/>
                </a:ext>
              </a:extLst>
            </p:cNvPr>
            <p:cNvSpPr txBox="1"/>
            <p:nvPr/>
          </p:nvSpPr>
          <p:spPr>
            <a:xfrm>
              <a:off x="4132978" y="5121499"/>
              <a:ext cx="14798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4C566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统计</a:t>
              </a:r>
              <a:r>
                <a:rPr lang="en-US" altLang="zh-CN" sz="1200" dirty="0">
                  <a:solidFill>
                    <a:srgbClr val="4C566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dashboard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4C566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告警服务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200" dirty="0">
                <a:solidFill>
                  <a:srgbClr val="4C566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6" name="线形标注 2 95">
              <a:extLst>
                <a:ext uri="{FF2B5EF4-FFF2-40B4-BE49-F238E27FC236}">
                  <a16:creationId xmlns:a16="http://schemas.microsoft.com/office/drawing/2014/main" id="{0C35FD12-AA02-3746-8723-8B6BBE22647C}"/>
                </a:ext>
              </a:extLst>
            </p:cNvPr>
            <p:cNvSpPr/>
            <p:nvPr/>
          </p:nvSpPr>
          <p:spPr>
            <a:xfrm>
              <a:off x="5061410" y="1675895"/>
              <a:ext cx="1486566" cy="652251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112500"/>
                <a:gd name="adj6" fmla="val -46667"/>
              </a:avLst>
            </a:prstGeom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58391D48-4484-9847-B7FA-7AF575702AFB}"/>
                </a:ext>
              </a:extLst>
            </p:cNvPr>
            <p:cNvSpPr txBox="1"/>
            <p:nvPr/>
          </p:nvSpPr>
          <p:spPr>
            <a:xfrm>
              <a:off x="5134847" y="1792512"/>
              <a:ext cx="1538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4C566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模型服务</a:t>
              </a:r>
              <a:endParaRPr lang="en-US" altLang="zh-CN" sz="1200" dirty="0">
                <a:solidFill>
                  <a:srgbClr val="4C566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rgbClr val="4C566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  <a:cs typeface="Arial" panose="020B0604020202020204" pitchFamily="34" charset="0"/>
                </a:rPr>
                <a:t>资产树服务</a:t>
              </a:r>
            </a:p>
          </p:txBody>
        </p: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941E04AD-F96C-7A4E-BA3D-B0C4B23CA8A5}"/>
              </a:ext>
            </a:extLst>
          </p:cNvPr>
          <p:cNvSpPr txBox="1"/>
          <p:nvPr/>
        </p:nvSpPr>
        <p:spPr>
          <a:xfrm>
            <a:off x="1148316" y="318977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device_lifecycle_management.png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565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78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1D0ECE-DCF9-1442-AC6C-031C7460894A}"/>
              </a:ext>
            </a:extLst>
          </p:cNvPr>
          <p:cNvSpPr txBox="1"/>
          <p:nvPr/>
        </p:nvSpPr>
        <p:spPr>
          <a:xfrm>
            <a:off x="-38682" y="-61666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5414CA7-442B-6A4C-A748-7FCE2A3368A0}"/>
              </a:ext>
            </a:extLst>
          </p:cNvPr>
          <p:cNvGrpSpPr/>
          <p:nvPr/>
        </p:nvGrpSpPr>
        <p:grpSpPr>
          <a:xfrm>
            <a:off x="36498" y="307666"/>
            <a:ext cx="12315039" cy="6089811"/>
            <a:chOff x="-65637" y="4998660"/>
            <a:chExt cx="12315039" cy="6089811"/>
          </a:xfrm>
        </p:grpSpPr>
        <p:sp>
          <p:nvSpPr>
            <p:cNvPr id="83" name="Rounded Rectangle 41">
              <a:extLst>
                <a:ext uri="{FF2B5EF4-FFF2-40B4-BE49-F238E27FC236}">
                  <a16:creationId xmlns:a16="http://schemas.microsoft.com/office/drawing/2014/main" id="{7C443CB0-3900-994E-9168-3E10B7D66CCF}"/>
                </a:ext>
              </a:extLst>
            </p:cNvPr>
            <p:cNvSpPr/>
            <p:nvPr/>
          </p:nvSpPr>
          <p:spPr>
            <a:xfrm>
              <a:off x="1343331" y="6236107"/>
              <a:ext cx="9567409" cy="475968"/>
            </a:xfrm>
            <a:prstGeom prst="roundRect">
              <a:avLst/>
            </a:prstGeom>
            <a:gradFill>
              <a:gsLst>
                <a:gs pos="0">
                  <a:srgbClr val="7CDAF8"/>
                </a:gs>
                <a:gs pos="51000">
                  <a:srgbClr val="00B0FD"/>
                </a:gs>
                <a:gs pos="98000">
                  <a:srgbClr val="0090E7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API</a:t>
              </a:r>
              <a:r>
                <a:rPr kumimoji="1" lang="zh-CN" altLang="en-US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网关</a:t>
              </a:r>
              <a:endParaRPr kumimoji="1" lang="en-US" kern="0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4" name="圆角矩形 83">
              <a:extLst>
                <a:ext uri="{FF2B5EF4-FFF2-40B4-BE49-F238E27FC236}">
                  <a16:creationId xmlns:a16="http://schemas.microsoft.com/office/drawing/2014/main" id="{F10A257A-C636-654F-BEF2-64D78B98C61C}"/>
                </a:ext>
              </a:extLst>
            </p:cNvPr>
            <p:cNvSpPr/>
            <p:nvPr/>
          </p:nvSpPr>
          <p:spPr>
            <a:xfrm>
              <a:off x="1360214" y="6899990"/>
              <a:ext cx="95760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 err="1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EnOS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Cloud</a:t>
              </a:r>
            </a:p>
          </p:txBody>
        </p:sp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FA1D7F27-FAC2-3B46-B56B-E59407949DEB}"/>
                </a:ext>
              </a:extLst>
            </p:cNvPr>
            <p:cNvSpPr/>
            <p:nvPr/>
          </p:nvSpPr>
          <p:spPr>
            <a:xfrm>
              <a:off x="1476590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73F0BB95-C5F7-BB43-B2A1-2F6C5BF430EF}"/>
                </a:ext>
              </a:extLst>
            </p:cNvPr>
            <p:cNvSpPr/>
            <p:nvPr/>
          </p:nvSpPr>
          <p:spPr>
            <a:xfrm>
              <a:off x="1443439" y="5281048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FFFFFF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应用</a:t>
              </a:r>
              <a:endParaRPr lang="en-HK" altLang="zh-CN" sz="1400" dirty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981438EA-8BCB-BA4B-92CB-B4BA7910E150}"/>
                </a:ext>
              </a:extLst>
            </p:cNvPr>
            <p:cNvCxnSpPr/>
            <p:nvPr/>
          </p:nvCxnSpPr>
          <p:spPr>
            <a:xfrm>
              <a:off x="1360214" y="6140259"/>
              <a:ext cx="9550526" cy="0"/>
            </a:xfrm>
            <a:prstGeom prst="line">
              <a:avLst/>
            </a:prstGeom>
            <a:gradFill>
              <a:gsLst>
                <a:gs pos="0">
                  <a:srgbClr val="2BEAFF"/>
                </a:gs>
                <a:gs pos="50000">
                  <a:srgbClr val="0079FE"/>
                </a:gs>
                <a:gs pos="100000">
                  <a:schemeClr val="accent1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103" name="直线连接符 102">
              <a:extLst>
                <a:ext uri="{FF2B5EF4-FFF2-40B4-BE49-F238E27FC236}">
                  <a16:creationId xmlns:a16="http://schemas.microsoft.com/office/drawing/2014/main" id="{F4475271-9E7D-9546-AA99-98D8BFAB24AD}"/>
                </a:ext>
              </a:extLst>
            </p:cNvPr>
            <p:cNvCxnSpPr/>
            <p:nvPr/>
          </p:nvCxnSpPr>
          <p:spPr>
            <a:xfrm>
              <a:off x="1360214" y="6815431"/>
              <a:ext cx="9550526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8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110" name="圆角矩形 109">
              <a:extLst>
                <a:ext uri="{FF2B5EF4-FFF2-40B4-BE49-F238E27FC236}">
                  <a16:creationId xmlns:a16="http://schemas.microsoft.com/office/drawing/2014/main" id="{8DEE3032-8C8E-274D-BDE3-6E8A66FD3529}"/>
                </a:ext>
              </a:extLst>
            </p:cNvPr>
            <p:cNvSpPr/>
            <p:nvPr/>
          </p:nvSpPr>
          <p:spPr>
            <a:xfrm>
              <a:off x="1359936" y="8037749"/>
              <a:ext cx="685127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IoT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Hub</a:t>
              </a:r>
            </a:p>
          </p:txBody>
        </p:sp>
        <p:sp>
          <p:nvSpPr>
            <p:cNvPr id="117" name="圆角矩形 116">
              <a:extLst>
                <a:ext uri="{FF2B5EF4-FFF2-40B4-BE49-F238E27FC236}">
                  <a16:creationId xmlns:a16="http://schemas.microsoft.com/office/drawing/2014/main" id="{95EECC66-2EFF-074B-90DC-092BC220D3DF}"/>
                </a:ext>
              </a:extLst>
            </p:cNvPr>
            <p:cNvSpPr/>
            <p:nvPr/>
          </p:nvSpPr>
          <p:spPr>
            <a:xfrm>
              <a:off x="3103154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07988D29-17B9-7643-8ECB-08C9D1A3245D}"/>
                </a:ext>
              </a:extLst>
            </p:cNvPr>
            <p:cNvSpPr/>
            <p:nvPr/>
          </p:nvSpPr>
          <p:spPr>
            <a:xfrm>
              <a:off x="3102840" y="5281047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应用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4B38DE54-A196-3240-A427-2E3295130EB3}"/>
                </a:ext>
              </a:extLst>
            </p:cNvPr>
            <p:cNvSpPr/>
            <p:nvPr/>
          </p:nvSpPr>
          <p:spPr>
            <a:xfrm>
              <a:off x="4729718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1E5EFBC1-5EAD-6E41-B8B1-6771BA66E986}"/>
                </a:ext>
              </a:extLst>
            </p:cNvPr>
            <p:cNvSpPr/>
            <p:nvPr/>
          </p:nvSpPr>
          <p:spPr>
            <a:xfrm>
              <a:off x="4713354" y="5281046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应用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8" name="圆角矩形 127">
              <a:extLst>
                <a:ext uri="{FF2B5EF4-FFF2-40B4-BE49-F238E27FC236}">
                  <a16:creationId xmlns:a16="http://schemas.microsoft.com/office/drawing/2014/main" id="{98E0E0F8-A284-A940-9437-2C469B08FE0B}"/>
                </a:ext>
              </a:extLst>
            </p:cNvPr>
            <p:cNvSpPr/>
            <p:nvPr/>
          </p:nvSpPr>
          <p:spPr>
            <a:xfrm>
              <a:off x="6356282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3D12B504-6EA9-A047-88BF-80DEA24D6910}"/>
                </a:ext>
              </a:extLst>
            </p:cNvPr>
            <p:cNvSpPr/>
            <p:nvPr/>
          </p:nvSpPr>
          <p:spPr>
            <a:xfrm>
              <a:off x="6355968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应用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9D37BB0-0C7A-404D-BE70-E1562635095B}"/>
                </a:ext>
              </a:extLst>
            </p:cNvPr>
            <p:cNvSpPr/>
            <p:nvPr/>
          </p:nvSpPr>
          <p:spPr>
            <a:xfrm>
              <a:off x="9426536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C1B742A6-2B26-2F49-A53F-DC9B93A98FE4}"/>
                </a:ext>
              </a:extLst>
            </p:cNvPr>
            <p:cNvSpPr/>
            <p:nvPr/>
          </p:nvSpPr>
          <p:spPr>
            <a:xfrm>
              <a:off x="9462979" y="5173324"/>
              <a:ext cx="134887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应用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algn="ctr"/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F50819AA-60AB-204F-9B09-07D216C4C45C}"/>
                </a:ext>
              </a:extLst>
            </p:cNvPr>
            <p:cNvSpPr txBox="1"/>
            <p:nvPr/>
          </p:nvSpPr>
          <p:spPr>
            <a:xfrm>
              <a:off x="8292951" y="5207309"/>
              <a:ext cx="1245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…</a:t>
              </a:r>
            </a:p>
          </p:txBody>
        </p:sp>
        <p:sp>
          <p:nvSpPr>
            <p:cNvPr id="133" name="圆角矩形 132">
              <a:extLst>
                <a:ext uri="{FF2B5EF4-FFF2-40B4-BE49-F238E27FC236}">
                  <a16:creationId xmlns:a16="http://schemas.microsoft.com/office/drawing/2014/main" id="{04D5B32F-7274-B54E-8136-89283D4B8425}"/>
                </a:ext>
              </a:extLst>
            </p:cNvPr>
            <p:cNvSpPr/>
            <p:nvPr/>
          </p:nvSpPr>
          <p:spPr>
            <a:xfrm>
              <a:off x="8298564" y="8031608"/>
              <a:ext cx="263772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集群</a:t>
              </a:r>
              <a:endPara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11DCB33F-0E6E-E34F-93BE-78B84210E8EE}"/>
                </a:ext>
              </a:extLst>
            </p:cNvPr>
            <p:cNvSpPr/>
            <p:nvPr/>
          </p:nvSpPr>
          <p:spPr>
            <a:xfrm>
              <a:off x="1343332" y="4998660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880DA136-5B44-AC4E-9410-660DE636C631}"/>
                </a:ext>
              </a:extLst>
            </p:cNvPr>
            <p:cNvCxnSpPr>
              <a:cxnSpLocks/>
            </p:cNvCxnSpPr>
            <p:nvPr/>
          </p:nvCxnSpPr>
          <p:spPr>
            <a:xfrm>
              <a:off x="6142188" y="5842806"/>
              <a:ext cx="0" cy="388241"/>
            </a:xfrm>
            <a:prstGeom prst="straightConnector1">
              <a:avLst/>
            </a:prstGeom>
            <a:ln w="22225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839ABBAB-B999-7A4C-97D2-0EBFDF3EE2D9}"/>
                </a:ext>
              </a:extLst>
            </p:cNvPr>
            <p:cNvCxnSpPr>
              <a:cxnSpLocks/>
            </p:cNvCxnSpPr>
            <p:nvPr/>
          </p:nvCxnSpPr>
          <p:spPr>
            <a:xfrm>
              <a:off x="7836303" y="7643366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68D7FB18-70CD-B043-AACB-FD4D53EEEC39}"/>
                </a:ext>
              </a:extLst>
            </p:cNvPr>
            <p:cNvCxnSpPr>
              <a:cxnSpLocks/>
            </p:cNvCxnSpPr>
            <p:nvPr/>
          </p:nvCxnSpPr>
          <p:spPr>
            <a:xfrm>
              <a:off x="1857992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7EBB3DBE-717A-9C4D-897E-F67D25835854}"/>
                </a:ext>
              </a:extLst>
            </p:cNvPr>
            <p:cNvCxnSpPr>
              <a:cxnSpLocks/>
            </p:cNvCxnSpPr>
            <p:nvPr/>
          </p:nvCxnSpPr>
          <p:spPr>
            <a:xfrm>
              <a:off x="3319579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线箭头连接符 138">
              <a:extLst>
                <a:ext uri="{FF2B5EF4-FFF2-40B4-BE49-F238E27FC236}">
                  <a16:creationId xmlns:a16="http://schemas.microsoft.com/office/drawing/2014/main" id="{BA53316A-D15A-4744-8D40-410A2B9C59F3}"/>
                </a:ext>
              </a:extLst>
            </p:cNvPr>
            <p:cNvCxnSpPr>
              <a:cxnSpLocks/>
            </p:cNvCxnSpPr>
            <p:nvPr/>
          </p:nvCxnSpPr>
          <p:spPr>
            <a:xfrm>
              <a:off x="6352834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>
              <a:extLst>
                <a:ext uri="{FF2B5EF4-FFF2-40B4-BE49-F238E27FC236}">
                  <a16:creationId xmlns:a16="http://schemas.microsoft.com/office/drawing/2014/main" id="{2033E34B-E55E-154C-A8CA-4EC0ADECF6C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91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线箭头连接符 140">
              <a:extLst>
                <a:ext uri="{FF2B5EF4-FFF2-40B4-BE49-F238E27FC236}">
                  <a16:creationId xmlns:a16="http://schemas.microsoft.com/office/drawing/2014/main" id="{33C2233A-329F-C94F-A785-9D56E278B84D}"/>
                </a:ext>
              </a:extLst>
            </p:cNvPr>
            <p:cNvCxnSpPr>
              <a:cxnSpLocks/>
            </p:cNvCxnSpPr>
            <p:nvPr/>
          </p:nvCxnSpPr>
          <p:spPr>
            <a:xfrm>
              <a:off x="961742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40D51F96-3A7D-C64C-AA0E-5865597E0ED9}"/>
                </a:ext>
              </a:extLst>
            </p:cNvPr>
            <p:cNvGrpSpPr/>
            <p:nvPr/>
          </p:nvGrpSpPr>
          <p:grpSpPr>
            <a:xfrm>
              <a:off x="2962576" y="8615610"/>
              <a:ext cx="719307" cy="719307"/>
              <a:chOff x="2962576" y="8615610"/>
              <a:chExt cx="719307" cy="719307"/>
            </a:xfrm>
          </p:grpSpPr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2F809210-CF16-7449-89AA-B47F8D34AA23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05" name="Freeform 65">
                <a:extLst>
                  <a:ext uri="{FF2B5EF4-FFF2-40B4-BE49-F238E27FC236}">
                    <a16:creationId xmlns:a16="http://schemas.microsoft.com/office/drawing/2014/main" id="{6811AA04-EE9A-3346-9ECD-C62A862947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0946EEDF-D9D0-6549-95C3-DC31D08C55EA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43E3B8B4-9BB5-E743-A231-3A8D35AA6A79}"/>
                </a:ext>
              </a:extLst>
            </p:cNvPr>
            <p:cNvGrpSpPr/>
            <p:nvPr/>
          </p:nvGrpSpPr>
          <p:grpSpPr>
            <a:xfrm>
              <a:off x="4494262" y="8615610"/>
              <a:ext cx="719307" cy="719307"/>
              <a:chOff x="2962576" y="8615610"/>
              <a:chExt cx="719307" cy="719307"/>
            </a:xfrm>
          </p:grpSpPr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5838F02E-5A1A-D044-A7C2-0432710D3FBE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02" name="Freeform 65">
                <a:extLst>
                  <a:ext uri="{FF2B5EF4-FFF2-40B4-BE49-F238E27FC236}">
                    <a16:creationId xmlns:a16="http://schemas.microsoft.com/office/drawing/2014/main" id="{290507A7-B73B-BD42-AF10-95AE18CBDB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4D46BBF8-CD36-9942-86D5-E17A9DB87FBE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8D3D0DD0-597E-D246-9AA4-8BEE4FA7811E}"/>
                </a:ext>
              </a:extLst>
            </p:cNvPr>
            <p:cNvGrpSpPr/>
            <p:nvPr/>
          </p:nvGrpSpPr>
          <p:grpSpPr>
            <a:xfrm>
              <a:off x="5991712" y="9253925"/>
              <a:ext cx="719307" cy="719307"/>
              <a:chOff x="2962576" y="8615610"/>
              <a:chExt cx="719307" cy="719307"/>
            </a:xfrm>
          </p:grpSpPr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07390519-1938-2F48-BFC5-D0D3C62A03F8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99" name="Freeform 65">
                <a:extLst>
                  <a:ext uri="{FF2B5EF4-FFF2-40B4-BE49-F238E27FC236}">
                    <a16:creationId xmlns:a16="http://schemas.microsoft.com/office/drawing/2014/main" id="{45C7961D-D38F-F841-BA29-A5B5BAE00B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3ED55CC4-7EA0-F540-8F65-1C28D3F10565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50EFCD95-ADE5-2041-8E3A-7EC9E88BF875}"/>
                </a:ext>
              </a:extLst>
            </p:cNvPr>
            <p:cNvGrpSpPr/>
            <p:nvPr/>
          </p:nvGrpSpPr>
          <p:grpSpPr>
            <a:xfrm>
              <a:off x="7475388" y="9256059"/>
              <a:ext cx="719307" cy="719307"/>
              <a:chOff x="2962576" y="8615610"/>
              <a:chExt cx="719307" cy="719307"/>
            </a:xfrm>
          </p:grpSpPr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95022158-3855-9144-A414-EAEE35F9BBA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96" name="Freeform 65">
                <a:extLst>
                  <a:ext uri="{FF2B5EF4-FFF2-40B4-BE49-F238E27FC236}">
                    <a16:creationId xmlns:a16="http://schemas.microsoft.com/office/drawing/2014/main" id="{BA083271-DCD0-1D46-87B5-BFA9E6DBC8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319EE25C-3A32-1B47-BE32-BE8F83BB5795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46" name="直线箭头连接符 145">
              <a:extLst>
                <a:ext uri="{FF2B5EF4-FFF2-40B4-BE49-F238E27FC236}">
                  <a16:creationId xmlns:a16="http://schemas.microsoft.com/office/drawing/2014/main" id="{738DAE8C-5815-8E43-8F87-47C5C9067ED5}"/>
                </a:ext>
              </a:extLst>
            </p:cNvPr>
            <p:cNvCxnSpPr>
              <a:cxnSpLocks/>
              <a:endCxn id="198" idx="0"/>
            </p:cNvCxnSpPr>
            <p:nvPr/>
          </p:nvCxnSpPr>
          <p:spPr>
            <a:xfrm>
              <a:off x="6348714" y="8554502"/>
              <a:ext cx="2652" cy="699423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线箭头连接符 146">
              <a:extLst>
                <a:ext uri="{FF2B5EF4-FFF2-40B4-BE49-F238E27FC236}">
                  <a16:creationId xmlns:a16="http://schemas.microsoft.com/office/drawing/2014/main" id="{1E3C9AC1-F732-094A-883F-92343A1C8AF5}"/>
                </a:ext>
              </a:extLst>
            </p:cNvPr>
            <p:cNvCxnSpPr>
              <a:cxnSpLocks/>
            </p:cNvCxnSpPr>
            <p:nvPr/>
          </p:nvCxnSpPr>
          <p:spPr>
            <a:xfrm>
              <a:off x="6355968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箭头连接符 147">
              <a:extLst>
                <a:ext uri="{FF2B5EF4-FFF2-40B4-BE49-F238E27FC236}">
                  <a16:creationId xmlns:a16="http://schemas.microsoft.com/office/drawing/2014/main" id="{0211906C-3B83-3046-8362-5CD3E2E088AB}"/>
                </a:ext>
              </a:extLst>
            </p:cNvPr>
            <p:cNvCxnSpPr>
              <a:cxnSpLocks/>
            </p:cNvCxnSpPr>
            <p:nvPr/>
          </p:nvCxnSpPr>
          <p:spPr>
            <a:xfrm>
              <a:off x="4851264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箭头连接符 148">
              <a:extLst>
                <a:ext uri="{FF2B5EF4-FFF2-40B4-BE49-F238E27FC236}">
                  <a16:creationId xmlns:a16="http://schemas.microsoft.com/office/drawing/2014/main" id="{FF8EAB7B-30FA-AD4C-B2CD-5109D5F41A62}"/>
                </a:ext>
              </a:extLst>
            </p:cNvPr>
            <p:cNvCxnSpPr>
              <a:cxnSpLocks/>
            </p:cNvCxnSpPr>
            <p:nvPr/>
          </p:nvCxnSpPr>
          <p:spPr>
            <a:xfrm>
              <a:off x="1842693" y="8554502"/>
              <a:ext cx="0" cy="167799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线箭头连接符 149">
              <a:extLst>
                <a:ext uri="{FF2B5EF4-FFF2-40B4-BE49-F238E27FC236}">
                  <a16:creationId xmlns:a16="http://schemas.microsoft.com/office/drawing/2014/main" id="{EB9900CC-DC3B-1542-A421-C65AAE8F88C5}"/>
                </a:ext>
              </a:extLst>
            </p:cNvPr>
            <p:cNvCxnSpPr>
              <a:cxnSpLocks/>
              <a:endCxn id="195" idx="0"/>
            </p:cNvCxnSpPr>
            <p:nvPr/>
          </p:nvCxnSpPr>
          <p:spPr>
            <a:xfrm>
              <a:off x="7832390" y="8562893"/>
              <a:ext cx="2652" cy="6931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线箭头连接符 150">
              <a:extLst>
                <a:ext uri="{FF2B5EF4-FFF2-40B4-BE49-F238E27FC236}">
                  <a16:creationId xmlns:a16="http://schemas.microsoft.com/office/drawing/2014/main" id="{971E025B-A44E-0148-9C83-6379E50A6656}"/>
                </a:ext>
              </a:extLst>
            </p:cNvPr>
            <p:cNvCxnSpPr>
              <a:cxnSpLocks/>
            </p:cNvCxnSpPr>
            <p:nvPr/>
          </p:nvCxnSpPr>
          <p:spPr>
            <a:xfrm>
              <a:off x="7832390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线箭头连接符 151">
              <a:extLst>
                <a:ext uri="{FF2B5EF4-FFF2-40B4-BE49-F238E27FC236}">
                  <a16:creationId xmlns:a16="http://schemas.microsoft.com/office/drawing/2014/main" id="{AC98C668-4FBA-C648-A56E-7E5F02D2FDD4}"/>
                </a:ext>
              </a:extLst>
            </p:cNvPr>
            <p:cNvCxnSpPr>
              <a:cxnSpLocks/>
            </p:cNvCxnSpPr>
            <p:nvPr/>
          </p:nvCxnSpPr>
          <p:spPr>
            <a:xfrm>
              <a:off x="3297447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线箭头连接符 152">
              <a:extLst>
                <a:ext uri="{FF2B5EF4-FFF2-40B4-BE49-F238E27FC236}">
                  <a16:creationId xmlns:a16="http://schemas.microsoft.com/office/drawing/2014/main" id="{741C0001-5ADE-6C45-A0CD-CDEDF3AB0AA3}"/>
                </a:ext>
              </a:extLst>
            </p:cNvPr>
            <p:cNvCxnSpPr>
              <a:cxnSpLocks/>
            </p:cNvCxnSpPr>
            <p:nvPr/>
          </p:nvCxnSpPr>
          <p:spPr>
            <a:xfrm>
              <a:off x="9627635" y="8562893"/>
              <a:ext cx="0" cy="166960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圆角矩形 153">
              <a:extLst>
                <a:ext uri="{FF2B5EF4-FFF2-40B4-BE49-F238E27FC236}">
                  <a16:creationId xmlns:a16="http://schemas.microsoft.com/office/drawing/2014/main" id="{BB09A2F1-5C73-CD4E-BF28-95A0346B63FE}"/>
                </a:ext>
              </a:extLst>
            </p:cNvPr>
            <p:cNvSpPr/>
            <p:nvPr/>
          </p:nvSpPr>
          <p:spPr>
            <a:xfrm>
              <a:off x="1343331" y="10244325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BBCD3E03-6884-554F-9C2E-FC3A59588FA2}"/>
                </a:ext>
              </a:extLst>
            </p:cNvPr>
            <p:cNvGrpSpPr/>
            <p:nvPr/>
          </p:nvGrpSpPr>
          <p:grpSpPr>
            <a:xfrm>
              <a:off x="2697386" y="10308004"/>
              <a:ext cx="1281807" cy="719307"/>
              <a:chOff x="2697386" y="8615610"/>
              <a:chExt cx="1281807" cy="719307"/>
            </a:xfrm>
          </p:grpSpPr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DB6AA81C-2DF0-4343-B692-8EE3A2E5E495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846AFE4C-7EFA-7642-985F-FF0A3B31EF1F}"/>
                  </a:ext>
                </a:extLst>
              </p:cNvPr>
              <p:cNvSpPr/>
              <p:nvPr/>
            </p:nvSpPr>
            <p:spPr>
              <a:xfrm>
                <a:off x="2697386" y="8712381"/>
                <a:ext cx="1281807" cy="557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第三方</a:t>
                </a:r>
                <a:endPara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ts val="1880"/>
                  </a:lnSpc>
                </a:pP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系统</a:t>
                </a:r>
              </a:p>
            </p:txBody>
          </p: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25E3DE94-2868-5F4F-BF87-CD82778049F3}"/>
                </a:ext>
              </a:extLst>
            </p:cNvPr>
            <p:cNvGrpSpPr/>
            <p:nvPr/>
          </p:nvGrpSpPr>
          <p:grpSpPr>
            <a:xfrm>
              <a:off x="1483039" y="10306744"/>
              <a:ext cx="719307" cy="719307"/>
              <a:chOff x="1483039" y="10306744"/>
              <a:chExt cx="719307" cy="719307"/>
            </a:xfrm>
          </p:grpSpPr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id="{8412D601-D4BD-484E-9C46-781AB17EC7AB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191" name="椭圆 190">
                  <a:extLst>
                    <a:ext uri="{FF2B5EF4-FFF2-40B4-BE49-F238E27FC236}">
                      <a16:creationId xmlns:a16="http://schemas.microsoft.com/office/drawing/2014/main" id="{B4611AED-819F-164A-9E72-21E8FA8BEC0E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F19A2EFD-8934-B445-BF4A-4FFE9723D0E1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设备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0" name="Freeform 66">
                <a:extLst>
                  <a:ext uri="{FF2B5EF4-FFF2-40B4-BE49-F238E27FC236}">
                    <a16:creationId xmlns:a16="http://schemas.microsoft.com/office/drawing/2014/main" id="{9EA9AF2E-E3A5-1F46-B886-C5A2957579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A44C97E7-6D92-5645-A2DA-A6991F594CEB}"/>
                </a:ext>
              </a:extLst>
            </p:cNvPr>
            <p:cNvGrpSpPr/>
            <p:nvPr/>
          </p:nvGrpSpPr>
          <p:grpSpPr>
            <a:xfrm>
              <a:off x="5704640" y="10303183"/>
              <a:ext cx="1281807" cy="719307"/>
              <a:chOff x="2697386" y="8615610"/>
              <a:chExt cx="1281807" cy="719307"/>
            </a:xfrm>
          </p:grpSpPr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C117221B-6617-4C4E-AD49-4B700915D0C9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44915A47-02FA-964D-8CCD-304B825A0B06}"/>
                  </a:ext>
                </a:extLst>
              </p:cNvPr>
              <p:cNvSpPr/>
              <p:nvPr/>
            </p:nvSpPr>
            <p:spPr>
              <a:xfrm>
                <a:off x="2697386" y="8712253"/>
                <a:ext cx="1281807" cy="557589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第三方</a:t>
                </a:r>
                <a:endPara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ts val="1880"/>
                  </a:lnSpc>
                </a:pP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系统</a:t>
                </a:r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A48475EF-DAF2-0244-B7F6-4757C5815615}"/>
                </a:ext>
              </a:extLst>
            </p:cNvPr>
            <p:cNvGrpSpPr/>
            <p:nvPr/>
          </p:nvGrpSpPr>
          <p:grpSpPr>
            <a:xfrm>
              <a:off x="4490293" y="10301923"/>
              <a:ext cx="719307" cy="719307"/>
              <a:chOff x="1483039" y="10306744"/>
              <a:chExt cx="719307" cy="719307"/>
            </a:xfrm>
          </p:grpSpPr>
          <p:grpSp>
            <p:nvGrpSpPr>
              <p:cNvPr id="183" name="组合 182">
                <a:extLst>
                  <a:ext uri="{FF2B5EF4-FFF2-40B4-BE49-F238E27FC236}">
                    <a16:creationId xmlns:a16="http://schemas.microsoft.com/office/drawing/2014/main" id="{597B87D0-1E38-CD42-AA0A-76CD8085DD00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185" name="椭圆 184">
                  <a:extLst>
                    <a:ext uri="{FF2B5EF4-FFF2-40B4-BE49-F238E27FC236}">
                      <a16:creationId xmlns:a16="http://schemas.microsoft.com/office/drawing/2014/main" id="{472E524A-1690-4A44-ADEF-1973E78C8F6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2229257C-0A6B-9445-A306-5E2D268AB271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设备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4" name="Freeform 66">
                <a:extLst>
                  <a:ext uri="{FF2B5EF4-FFF2-40B4-BE49-F238E27FC236}">
                    <a16:creationId xmlns:a16="http://schemas.microsoft.com/office/drawing/2014/main" id="{438853AD-BB8D-9149-831C-B8F0169313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10D67F1F-CD39-D24A-980C-5E2BB8C9AFB2}"/>
                </a:ext>
              </a:extLst>
            </p:cNvPr>
            <p:cNvGrpSpPr/>
            <p:nvPr/>
          </p:nvGrpSpPr>
          <p:grpSpPr>
            <a:xfrm>
              <a:off x="9036502" y="10301922"/>
              <a:ext cx="1281807" cy="719307"/>
              <a:chOff x="2697386" y="8615610"/>
              <a:chExt cx="1281807" cy="719307"/>
            </a:xfrm>
          </p:grpSpPr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447C9E26-E3DB-1B48-A41A-05E1833F5ED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255DA9B9-CFDF-8748-8B26-3588621DB39E}"/>
                  </a:ext>
                </a:extLst>
              </p:cNvPr>
              <p:cNvSpPr/>
              <p:nvPr/>
            </p:nvSpPr>
            <p:spPr>
              <a:xfrm>
                <a:off x="2697386" y="8712253"/>
                <a:ext cx="1281807" cy="557589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第三方</a:t>
                </a:r>
                <a:endPara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ts val="1880"/>
                  </a:lnSpc>
                </a:pP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系统</a:t>
                </a:r>
              </a:p>
            </p:txBody>
          </p:sp>
        </p:grp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0129F963-8BB3-C64A-B37E-18EC05412580}"/>
                </a:ext>
              </a:extLst>
            </p:cNvPr>
            <p:cNvGrpSpPr/>
            <p:nvPr/>
          </p:nvGrpSpPr>
          <p:grpSpPr>
            <a:xfrm>
              <a:off x="7502048" y="10307618"/>
              <a:ext cx="719307" cy="719307"/>
              <a:chOff x="1483039" y="10306744"/>
              <a:chExt cx="719307" cy="719307"/>
            </a:xfrm>
          </p:grpSpPr>
          <p:grpSp>
            <p:nvGrpSpPr>
              <p:cNvPr id="177" name="组合 176">
                <a:extLst>
                  <a:ext uri="{FF2B5EF4-FFF2-40B4-BE49-F238E27FC236}">
                    <a16:creationId xmlns:a16="http://schemas.microsoft.com/office/drawing/2014/main" id="{B1E45C6B-D773-4042-8B89-F67B0CA6B6E1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179" name="椭圆 178">
                  <a:extLst>
                    <a:ext uri="{FF2B5EF4-FFF2-40B4-BE49-F238E27FC236}">
                      <a16:creationId xmlns:a16="http://schemas.microsoft.com/office/drawing/2014/main" id="{106AB611-7262-7141-B569-CE1FD7E4D36F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EB2BB5DF-7E34-3346-B446-BB0538BE03DA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设备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8" name="Freeform 66">
                <a:extLst>
                  <a:ext uri="{FF2B5EF4-FFF2-40B4-BE49-F238E27FC236}">
                    <a16:creationId xmlns:a16="http://schemas.microsoft.com/office/drawing/2014/main" id="{1D3FABFB-2F60-D943-A21F-6C050FB262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61" name="图形 160">
              <a:extLst>
                <a:ext uri="{FF2B5EF4-FFF2-40B4-BE49-F238E27FC236}">
                  <a16:creationId xmlns:a16="http://schemas.microsoft.com/office/drawing/2014/main" id="{32585CEB-EF62-7B4F-9750-8A2856809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9260" y="8847333"/>
              <a:ext cx="300579" cy="273742"/>
            </a:xfrm>
            <a:prstGeom prst="rect">
              <a:avLst/>
            </a:prstGeom>
          </p:spPr>
        </p:pic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64E6472D-E0AF-964D-9723-6A172CAD2967}"/>
                </a:ext>
              </a:extLst>
            </p:cNvPr>
            <p:cNvSpPr txBox="1"/>
            <p:nvPr/>
          </p:nvSpPr>
          <p:spPr>
            <a:xfrm>
              <a:off x="1466962" y="883031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163" name="图形 162">
              <a:extLst>
                <a:ext uri="{FF2B5EF4-FFF2-40B4-BE49-F238E27FC236}">
                  <a16:creationId xmlns:a16="http://schemas.microsoft.com/office/drawing/2014/main" id="{2E336986-EDFC-6341-836C-2F3DC1A35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56356" y="8851331"/>
              <a:ext cx="300579" cy="273742"/>
            </a:xfrm>
            <a:prstGeom prst="rect">
              <a:avLst/>
            </a:prstGeom>
          </p:spPr>
        </p:pic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AEA3DFDC-E448-4045-B5A2-DB44958BCC87}"/>
                </a:ext>
              </a:extLst>
            </p:cNvPr>
            <p:cNvSpPr txBox="1"/>
            <p:nvPr/>
          </p:nvSpPr>
          <p:spPr>
            <a:xfrm>
              <a:off x="9254058" y="88343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165" name="图形 164">
              <a:extLst>
                <a:ext uri="{FF2B5EF4-FFF2-40B4-BE49-F238E27FC236}">
                  <a16:creationId xmlns:a16="http://schemas.microsoft.com/office/drawing/2014/main" id="{D1EB1AF1-3A8C-7647-8BC9-C9673B3FE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6940717" y="9483178"/>
              <a:ext cx="300579" cy="273742"/>
            </a:xfrm>
            <a:prstGeom prst="rect">
              <a:avLst/>
            </a:prstGeom>
          </p:spPr>
        </p:pic>
        <p:pic>
          <p:nvPicPr>
            <p:cNvPr id="166" name="图形 165">
              <a:extLst>
                <a:ext uri="{FF2B5EF4-FFF2-40B4-BE49-F238E27FC236}">
                  <a16:creationId xmlns:a16="http://schemas.microsoft.com/office/drawing/2014/main" id="{F460B7C5-F583-1E4C-BF8C-8BA5C9D9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1441" y="9483178"/>
              <a:ext cx="300579" cy="273742"/>
            </a:xfrm>
            <a:prstGeom prst="rect">
              <a:avLst/>
            </a:prstGeom>
          </p:spPr>
        </p:pic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5B79D08E-F5A5-7748-A307-4C8DE4239915}"/>
                </a:ext>
              </a:extLst>
            </p:cNvPr>
            <p:cNvSpPr txBox="1"/>
            <p:nvPr/>
          </p:nvSpPr>
          <p:spPr>
            <a:xfrm>
              <a:off x="6962860" y="94661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168" name="图形 167">
              <a:extLst>
                <a:ext uri="{FF2B5EF4-FFF2-40B4-BE49-F238E27FC236}">
                  <a16:creationId xmlns:a16="http://schemas.microsoft.com/office/drawing/2014/main" id="{04D90C74-5323-6F49-BFFF-9706AB418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3932115" y="8873902"/>
              <a:ext cx="300579" cy="273742"/>
            </a:xfrm>
            <a:prstGeom prst="rect">
              <a:avLst/>
            </a:prstGeom>
          </p:spPr>
        </p:pic>
        <p:pic>
          <p:nvPicPr>
            <p:cNvPr id="169" name="图形 168">
              <a:extLst>
                <a:ext uri="{FF2B5EF4-FFF2-40B4-BE49-F238E27FC236}">
                  <a16:creationId xmlns:a16="http://schemas.microsoft.com/office/drawing/2014/main" id="{4C8D7CA5-818B-9242-8E03-817969EFD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2839" y="8873902"/>
              <a:ext cx="300579" cy="273742"/>
            </a:xfrm>
            <a:prstGeom prst="rect">
              <a:avLst/>
            </a:prstGeom>
          </p:spPr>
        </p:pic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67F50397-BD60-144A-B9DD-6F935187DD64}"/>
                </a:ext>
              </a:extLst>
            </p:cNvPr>
            <p:cNvSpPr txBox="1"/>
            <p:nvPr/>
          </p:nvSpPr>
          <p:spPr>
            <a:xfrm>
              <a:off x="3954258" y="88568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0F7E5BEE-429F-0944-AAC7-EBAF9C03D3B2}"/>
                </a:ext>
              </a:extLst>
            </p:cNvPr>
            <p:cNvSpPr txBox="1"/>
            <p:nvPr/>
          </p:nvSpPr>
          <p:spPr>
            <a:xfrm>
              <a:off x="1240892" y="9182977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89C3423D-4566-774D-B6D1-7D74FD9814E2}"/>
                </a:ext>
              </a:extLst>
            </p:cNvPr>
            <p:cNvSpPr txBox="1"/>
            <p:nvPr/>
          </p:nvSpPr>
          <p:spPr>
            <a:xfrm>
              <a:off x="-65637" y="8659540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设备注册服务</a:t>
              </a: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15DC0E59-B47A-2C4F-823C-DA3D3AE100FE}"/>
                </a:ext>
              </a:extLst>
            </p:cNvPr>
            <p:cNvSpPr txBox="1"/>
            <p:nvPr/>
          </p:nvSpPr>
          <p:spPr>
            <a:xfrm>
              <a:off x="11141406" y="8659540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设备注册服务</a:t>
              </a: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EA5826C1-23CB-1C47-901A-65285C48C10C}"/>
                </a:ext>
              </a:extLst>
            </p:cNvPr>
            <p:cNvSpPr/>
            <p:nvPr/>
          </p:nvSpPr>
          <p:spPr>
            <a:xfrm>
              <a:off x="9630978" y="8824478"/>
              <a:ext cx="9451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专有协议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SN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75" name="肘形连接符 174">
              <a:extLst>
                <a:ext uri="{FF2B5EF4-FFF2-40B4-BE49-F238E27FC236}">
                  <a16:creationId xmlns:a16="http://schemas.microsoft.com/office/drawing/2014/main" id="{212441D7-D504-F74E-89B7-D2633EC6E31A}"/>
                </a:ext>
              </a:extLst>
            </p:cNvPr>
            <p:cNvCxnSpPr/>
            <p:nvPr/>
          </p:nvCxnSpPr>
          <p:spPr>
            <a:xfrm rot="10800000">
              <a:off x="1314734" y="6456268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肘形连接符 175">
              <a:extLst>
                <a:ext uri="{FF2B5EF4-FFF2-40B4-BE49-F238E27FC236}">
                  <a16:creationId xmlns:a16="http://schemas.microsoft.com/office/drawing/2014/main" id="{8E34921F-511B-4C4B-9C37-069DE72B128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882171" y="6456267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1359E8-3343-864B-9A0C-22C571521CA0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046FBEB-F00D-AE41-973C-CA9F49C8DB94}"/>
              </a:ext>
            </a:extLst>
          </p:cNvPr>
          <p:cNvGrpSpPr/>
          <p:nvPr/>
        </p:nvGrpSpPr>
        <p:grpSpPr>
          <a:xfrm>
            <a:off x="1631504" y="1124744"/>
            <a:ext cx="6132057" cy="4188481"/>
            <a:chOff x="1330908" y="1602397"/>
            <a:chExt cx="6132057" cy="4188481"/>
          </a:xfrm>
        </p:grpSpPr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8DC50806-72F4-EE4B-9104-D551769FD0CD}"/>
                </a:ext>
              </a:extLst>
            </p:cNvPr>
            <p:cNvSpPr/>
            <p:nvPr/>
          </p:nvSpPr>
          <p:spPr>
            <a:xfrm>
              <a:off x="1347791" y="1602397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62F46CC7-171F-3B48-ACB1-269C0DBBA57F}"/>
                </a:ext>
              </a:extLst>
            </p:cNvPr>
            <p:cNvGrpSpPr/>
            <p:nvPr/>
          </p:nvGrpSpPr>
          <p:grpSpPr>
            <a:xfrm>
              <a:off x="4033807" y="3267842"/>
              <a:ext cx="719307" cy="719307"/>
              <a:chOff x="2962576" y="8615610"/>
              <a:chExt cx="719307" cy="719307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4B9CBF7C-A010-AC48-A896-D046290E95D6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Freeform 65">
                <a:extLst>
                  <a:ext uri="{FF2B5EF4-FFF2-40B4-BE49-F238E27FC236}">
                    <a16:creationId xmlns:a16="http://schemas.microsoft.com/office/drawing/2014/main" id="{AEA96E0E-8C4E-A340-909C-BD73DD3CAB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89CC2461-356A-4B44-9FCC-0D1AA6F02AB5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95B5441D-B24F-194F-A4B6-F478F7A5B15C}"/>
                </a:ext>
              </a:extLst>
            </p:cNvPr>
            <p:cNvCxnSpPr>
              <a:cxnSpLocks/>
            </p:cNvCxnSpPr>
            <p:nvPr/>
          </p:nvCxnSpPr>
          <p:spPr>
            <a:xfrm>
              <a:off x="5379795" y="4049569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C55AC002-2A01-0242-8D28-077D98BD4EBA}"/>
                </a:ext>
              </a:extLst>
            </p:cNvPr>
            <p:cNvCxnSpPr>
              <a:cxnSpLocks/>
            </p:cNvCxnSpPr>
            <p:nvPr/>
          </p:nvCxnSpPr>
          <p:spPr>
            <a:xfrm>
              <a:off x="3325866" y="4047137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A6A46575-1C9B-2040-8033-7BF364E8E8E0}"/>
                </a:ext>
              </a:extLst>
            </p:cNvPr>
            <p:cNvSpPr/>
            <p:nvPr/>
          </p:nvSpPr>
          <p:spPr>
            <a:xfrm>
              <a:off x="1330908" y="4946732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A2A5D933-610A-FB47-AC5A-5B2907B91FB7}"/>
                </a:ext>
              </a:extLst>
            </p:cNvPr>
            <p:cNvSpPr/>
            <p:nvPr/>
          </p:nvSpPr>
          <p:spPr>
            <a:xfrm>
              <a:off x="1337859" y="3205423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8898C0C0-8037-7847-9A36-2B8293215149}"/>
                </a:ext>
              </a:extLst>
            </p:cNvPr>
            <p:cNvCxnSpPr>
              <a:cxnSpLocks/>
            </p:cNvCxnSpPr>
            <p:nvPr/>
          </p:nvCxnSpPr>
          <p:spPr>
            <a:xfrm>
              <a:off x="2591195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75614B89-5E3B-3F47-861D-86ECF14E2B2F}"/>
                </a:ext>
              </a:extLst>
            </p:cNvPr>
            <p:cNvCxnSpPr>
              <a:cxnSpLocks/>
            </p:cNvCxnSpPr>
            <p:nvPr/>
          </p:nvCxnSpPr>
          <p:spPr>
            <a:xfrm>
              <a:off x="4376331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43ECCF8C-AF11-074C-9CD9-15E2C5A9FC8D}"/>
                </a:ext>
              </a:extLst>
            </p:cNvPr>
            <p:cNvCxnSpPr>
              <a:cxnSpLocks/>
            </p:cNvCxnSpPr>
            <p:nvPr/>
          </p:nvCxnSpPr>
          <p:spPr>
            <a:xfrm>
              <a:off x="6210540" y="2364937"/>
              <a:ext cx="0" cy="8404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B571A59C-A587-CC47-8F95-21B12B2493D5}"/>
                </a:ext>
              </a:extLst>
            </p:cNvPr>
            <p:cNvGrpSpPr/>
            <p:nvPr/>
          </p:nvGrpSpPr>
          <p:grpSpPr>
            <a:xfrm>
              <a:off x="146924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E0FC823A-76F9-5B4E-8BB0-0512E8FB3D9D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F36F94DD-26E7-0D40-BB9C-7197876A13CA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FBD91261-275F-634F-A89F-D4677EAD707B}"/>
                    </a:ext>
                  </a:extLst>
                </p:cNvPr>
                <p:cNvSpPr/>
                <p:nvPr/>
              </p:nvSpPr>
              <p:spPr>
                <a:xfrm>
                  <a:off x="2986984" y="9020297"/>
                  <a:ext cx="676599" cy="253916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逆变器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0" name="Freeform 48">
                <a:extLst>
                  <a:ext uri="{FF2B5EF4-FFF2-40B4-BE49-F238E27FC236}">
                    <a16:creationId xmlns:a16="http://schemas.microsoft.com/office/drawing/2014/main" id="{3653B870-23A9-0A4B-8E62-1E417955E5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BE44F988-9F7D-7741-A840-26C5EB2BCC24}"/>
                </a:ext>
              </a:extLst>
            </p:cNvPr>
            <p:cNvGrpSpPr/>
            <p:nvPr/>
          </p:nvGrpSpPr>
          <p:grpSpPr>
            <a:xfrm>
              <a:off x="318812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87464658-44CA-2E4F-AF3E-6D1112534EAD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A8B53922-62DE-6847-9C91-FFDDADEED3E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6A89667-4274-B440-AAA4-41CDE07F0DDC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solidFill>
                        <a:srgbClr val="FFFFFF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逆变器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Freeform 48">
                <a:extLst>
                  <a:ext uri="{FF2B5EF4-FFF2-40B4-BE49-F238E27FC236}">
                    <a16:creationId xmlns:a16="http://schemas.microsoft.com/office/drawing/2014/main" id="{FEA3867D-06C9-634B-B361-8B93E000DB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3C6DDA2-021D-2742-AE1E-2232229A08A2}"/>
                </a:ext>
              </a:extLst>
            </p:cNvPr>
            <p:cNvGrpSpPr/>
            <p:nvPr/>
          </p:nvGrpSpPr>
          <p:grpSpPr>
            <a:xfrm>
              <a:off x="6625889" y="5007891"/>
              <a:ext cx="719307" cy="719307"/>
              <a:chOff x="1748275" y="5007891"/>
              <a:chExt cx="719307" cy="719307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0F13F4EA-B315-0B49-8450-8C511C34C464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CA11F95A-1391-744B-AA29-4BC87AA130F2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8FA33798-ED6D-CF42-AD22-93B5C244135E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solidFill>
                        <a:srgbClr val="FFFFFF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逆变器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Freeform 48">
                <a:extLst>
                  <a:ext uri="{FF2B5EF4-FFF2-40B4-BE49-F238E27FC236}">
                    <a16:creationId xmlns:a16="http://schemas.microsoft.com/office/drawing/2014/main" id="{9B5442D2-ACFF-CD45-A404-7A7653033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DF52A9B5-AF90-6940-92F3-1B0866BB3094}"/>
                </a:ext>
              </a:extLst>
            </p:cNvPr>
            <p:cNvGrpSpPr/>
            <p:nvPr/>
          </p:nvGrpSpPr>
          <p:grpSpPr>
            <a:xfrm>
              <a:off x="490700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ABE2150E-6868-FD4D-8D3D-2ADB610F8989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9C5054B1-C5D2-8B49-A752-704D53948BF7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CB8A4A3E-B646-A348-90DD-4FA05E5C59E7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solidFill>
                        <a:srgbClr val="FFFFFF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逆变器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8" name="Freeform 48">
                <a:extLst>
                  <a:ext uri="{FF2B5EF4-FFF2-40B4-BE49-F238E27FC236}">
                    <a16:creationId xmlns:a16="http://schemas.microsoft.com/office/drawing/2014/main" id="{6F4F2512-235C-E24D-A318-836D92238F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D6971A9-6530-6942-8A4E-5A45080188D8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DB0B2A8-4A2F-0A44-BE1E-6E27A1491381}"/>
              </a:ext>
            </a:extLst>
          </p:cNvPr>
          <p:cNvGrpSpPr/>
          <p:nvPr/>
        </p:nvGrpSpPr>
        <p:grpSpPr>
          <a:xfrm>
            <a:off x="1631504" y="1196752"/>
            <a:ext cx="6132057" cy="4188481"/>
            <a:chOff x="5984856" y="1292760"/>
            <a:chExt cx="6132057" cy="4188481"/>
          </a:xfrm>
        </p:grpSpPr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8E37C934-8909-ED47-B284-15FB8B6BC6A0}"/>
                </a:ext>
              </a:extLst>
            </p:cNvPr>
            <p:cNvSpPr/>
            <p:nvPr/>
          </p:nvSpPr>
          <p:spPr>
            <a:xfrm>
              <a:off x="6001739" y="1292760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2232C56-7CBE-E343-8EEE-2877104C74DD}"/>
                </a:ext>
              </a:extLst>
            </p:cNvPr>
            <p:cNvGrpSpPr/>
            <p:nvPr/>
          </p:nvGrpSpPr>
          <p:grpSpPr>
            <a:xfrm>
              <a:off x="8687755" y="2629587"/>
              <a:ext cx="719307" cy="719307"/>
              <a:chOff x="2962576" y="8615610"/>
              <a:chExt cx="719307" cy="719307"/>
            </a:xfrm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FAB098E4-4B9C-5344-BC85-CF0C8BEED1F0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81" name="Freeform 65">
                <a:extLst>
                  <a:ext uri="{FF2B5EF4-FFF2-40B4-BE49-F238E27FC236}">
                    <a16:creationId xmlns:a16="http://schemas.microsoft.com/office/drawing/2014/main" id="{492F9AA3-646F-5443-9E64-6A1A371BA1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4795A5CB-A971-1348-8160-20C80EDE9D81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079A7EA1-6DFB-014E-B170-55C5D1073B50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>
              <a:off x="7493747" y="4224903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圆角矩形 34">
              <a:extLst>
                <a:ext uri="{FF2B5EF4-FFF2-40B4-BE49-F238E27FC236}">
                  <a16:creationId xmlns:a16="http://schemas.microsoft.com/office/drawing/2014/main" id="{29E86F10-84B2-C54A-98F6-6486788F4F78}"/>
                </a:ext>
              </a:extLst>
            </p:cNvPr>
            <p:cNvSpPr/>
            <p:nvPr/>
          </p:nvSpPr>
          <p:spPr>
            <a:xfrm>
              <a:off x="5984856" y="4637095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圆角矩形 35">
              <a:extLst>
                <a:ext uri="{FF2B5EF4-FFF2-40B4-BE49-F238E27FC236}">
                  <a16:creationId xmlns:a16="http://schemas.microsoft.com/office/drawing/2014/main" id="{C128AF35-A0B6-8142-91F8-A4B6DE3AAA46}"/>
                </a:ext>
              </a:extLst>
            </p:cNvPr>
            <p:cNvSpPr/>
            <p:nvPr/>
          </p:nvSpPr>
          <p:spPr>
            <a:xfrm>
              <a:off x="5991807" y="2567168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F7BA81B2-6307-6E49-80E0-00E33A2082D9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43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18655B52-8DD8-6046-ADCB-638B9DB8DE4B}"/>
                </a:ext>
              </a:extLst>
            </p:cNvPr>
            <p:cNvCxnSpPr>
              <a:cxnSpLocks/>
            </p:cNvCxnSpPr>
            <p:nvPr/>
          </p:nvCxnSpPr>
          <p:spPr>
            <a:xfrm>
              <a:off x="9030279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1E352642-DE45-1444-BEDA-1A33E4F03164}"/>
                </a:ext>
              </a:extLst>
            </p:cNvPr>
            <p:cNvCxnSpPr>
              <a:cxnSpLocks/>
            </p:cNvCxnSpPr>
            <p:nvPr/>
          </p:nvCxnSpPr>
          <p:spPr>
            <a:xfrm>
              <a:off x="10864488" y="2055300"/>
              <a:ext cx="0" cy="51186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7459416D-EB96-EC4F-A6C6-9B752070EDC8}"/>
                </a:ext>
              </a:extLst>
            </p:cNvPr>
            <p:cNvSpPr/>
            <p:nvPr/>
          </p:nvSpPr>
          <p:spPr>
            <a:xfrm>
              <a:off x="6652158" y="3705900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64F7A223-1310-1141-BD95-F85F766E3C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0397" y="3411314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AF74BC04-5514-D548-B808-8EE59144643A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>
              <a:off x="10720363" y="4221021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1D26218C-7EB1-584F-B871-24EADBA792D7}"/>
                </a:ext>
              </a:extLst>
            </p:cNvPr>
            <p:cNvSpPr/>
            <p:nvPr/>
          </p:nvSpPr>
          <p:spPr>
            <a:xfrm>
              <a:off x="9878774" y="3702018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1CACE158-AE9F-1141-ADD0-3AA9C7DD08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7013" y="3407432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21841BB2-CAAB-2C48-B5FB-B1C3D898EF57}"/>
                </a:ext>
              </a:extLst>
            </p:cNvPr>
            <p:cNvGrpSpPr/>
            <p:nvPr/>
          </p:nvGrpSpPr>
          <p:grpSpPr>
            <a:xfrm>
              <a:off x="6123196" y="4698254"/>
              <a:ext cx="719307" cy="719307"/>
              <a:chOff x="6123196" y="4698254"/>
              <a:chExt cx="719307" cy="719307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24756B0A-AB44-2844-AD2F-3A385E08A330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D4BE566B-B2CA-7F4B-A377-49F4BD445371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2C72801F-B8D9-224B-8458-85CCBF4D4419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风机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093DC69B-51B6-5044-8B80-0207DC7015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DD01FEB6-F1C4-644A-86B4-AEA6917F4554}"/>
                </a:ext>
              </a:extLst>
            </p:cNvPr>
            <p:cNvGrpSpPr/>
            <p:nvPr/>
          </p:nvGrpSpPr>
          <p:grpSpPr>
            <a:xfrm>
              <a:off x="11279836" y="4698253"/>
              <a:ext cx="719307" cy="719307"/>
              <a:chOff x="6123196" y="4698254"/>
              <a:chExt cx="719307" cy="719307"/>
            </a:xfrm>
          </p:grpSpPr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F7466D50-EFAA-964C-B377-995CEAC14A0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63030D15-B66F-794C-851E-20F0D6F30075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A88E45B8-25C0-2F4A-B9B5-6F5E84F3DB6A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solidFill>
                        <a:srgbClr val="FFFFFF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风机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2" name="Freeform 42">
                <a:extLst>
                  <a:ext uri="{FF2B5EF4-FFF2-40B4-BE49-F238E27FC236}">
                    <a16:creationId xmlns:a16="http://schemas.microsoft.com/office/drawing/2014/main" id="{B158F598-CD63-4D4A-9032-41F729763B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F3C7C96F-C7B9-D24B-9159-6797B14A9440}"/>
                </a:ext>
              </a:extLst>
            </p:cNvPr>
            <p:cNvGrpSpPr/>
            <p:nvPr/>
          </p:nvGrpSpPr>
          <p:grpSpPr>
            <a:xfrm>
              <a:off x="7845577" y="4698252"/>
              <a:ext cx="719307" cy="719307"/>
              <a:chOff x="6123196" y="4698254"/>
              <a:chExt cx="719307" cy="719307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B59D72F6-4972-CD40-9665-92A3E31D5BA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EE3F72AC-55CC-AA4D-8659-ABE59552A89D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D2790F7A-7E17-514F-939D-A3DE1BEC3920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solidFill>
                        <a:srgbClr val="FFFFFF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风机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Freeform 42">
                <a:extLst>
                  <a:ext uri="{FF2B5EF4-FFF2-40B4-BE49-F238E27FC236}">
                    <a16:creationId xmlns:a16="http://schemas.microsoft.com/office/drawing/2014/main" id="{1ABF6B15-928D-6F4C-921A-FA0A83D8CE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A0EECAB8-3321-AC4C-B154-4DC3CFF087DD}"/>
                </a:ext>
              </a:extLst>
            </p:cNvPr>
            <p:cNvGrpSpPr/>
            <p:nvPr/>
          </p:nvGrpSpPr>
          <p:grpSpPr>
            <a:xfrm>
              <a:off x="9562323" y="4698252"/>
              <a:ext cx="719307" cy="719307"/>
              <a:chOff x="6123196" y="4698254"/>
              <a:chExt cx="719307" cy="719307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9FEED0B6-C930-1145-953B-AF2ED51EF3AE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A9C1D180-E049-804C-9BC9-24F7044CAC97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2969786F-1446-B544-8102-3AF616774A0A}"/>
                    </a:ext>
                  </a:extLst>
                </p:cNvPr>
                <p:cNvSpPr/>
                <p:nvPr/>
              </p:nvSpPr>
              <p:spPr>
                <a:xfrm>
                  <a:off x="2986984" y="9020297"/>
                  <a:ext cx="676599" cy="253916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solidFill>
                        <a:srgbClr val="FFFFFF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风机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Freeform 42">
                <a:extLst>
                  <a:ext uri="{FF2B5EF4-FFF2-40B4-BE49-F238E27FC236}">
                    <a16:creationId xmlns:a16="http://schemas.microsoft.com/office/drawing/2014/main" id="{E03261D6-E7E6-C240-A9A7-43D3FBEC38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74DA5956-10C4-F943-A63E-078BD2E09FD5}"/>
              </a:ext>
            </a:extLst>
          </p:cNvPr>
          <p:cNvGrpSpPr/>
          <p:nvPr/>
        </p:nvGrpSpPr>
        <p:grpSpPr>
          <a:xfrm>
            <a:off x="-1104800" y="1340768"/>
            <a:ext cx="14339670" cy="2457373"/>
            <a:chOff x="-1514006" y="1358926"/>
            <a:chExt cx="14339670" cy="245737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E9A8E3-30A5-B64D-BB53-3B6EB63DAAF4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BCAC41B-CC7E-454F-80B9-5B43D186CF49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9BB2A35E-D37F-D248-8C75-CD1AD702A8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47105D6-923C-6046-B316-7FE0E777E993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422BA5CF-D101-6C49-A571-24CE744DA39E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F7F1002-A171-B846-A4D0-6A5FD3624C27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3B06E074-F814-9B4E-A767-A4F97AA94797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A57632F-DD49-0A45-8409-50A47D49CE73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1D2EE816-3DB6-B94D-98DC-31792A40CCBF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87741D7-5587-1C4C-BBA3-D497AF14F203}"/>
                </a:ext>
              </a:extLst>
            </p:cNvPr>
            <p:cNvSpPr txBox="1"/>
            <p:nvPr/>
          </p:nvSpPr>
          <p:spPr>
            <a:xfrm>
              <a:off x="4615767" y="2763336"/>
              <a:ext cx="20526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通过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OpenSSL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在本地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设备中生成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和钥匙。</a:t>
              </a:r>
            </a:p>
            <a:p>
              <a:endParaRPr kumimoji="1" lang="zh-CN" altLang="en-US" sz="14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4316AE1-3453-7E44-9AE0-8C05F1C9E712}"/>
                </a:ext>
              </a:extLst>
            </p:cNvPr>
            <p:cNvSpPr txBox="1"/>
            <p:nvPr/>
          </p:nvSpPr>
          <p:spPr>
            <a:xfrm>
              <a:off x="-1390919" y="2765235"/>
              <a:ext cx="2153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定义模型、产品和创建设备。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A25C51E-648E-484B-B54D-1887B3184E4C}"/>
                </a:ext>
              </a:extLst>
            </p:cNvPr>
            <p:cNvSpPr txBox="1"/>
            <p:nvPr/>
          </p:nvSpPr>
          <p:spPr>
            <a:xfrm>
              <a:off x="7615066" y="276333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调用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EnOS 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，通过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和钥匙生成证书。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F7E5CA2-9687-CC49-B32B-5A335FC39D23}"/>
                </a:ext>
              </a:extLst>
            </p:cNvPr>
            <p:cNvSpPr txBox="1"/>
            <p:nvPr/>
          </p:nvSpPr>
          <p:spPr>
            <a:xfrm>
              <a:off x="10528218" y="2763336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将证书保存为文件（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python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为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文件，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JAVA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为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文件）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E951D78-426D-0F4C-968C-69BA2088E304}"/>
                </a:ext>
              </a:extLst>
            </p:cNvPr>
            <p:cNvSpPr txBox="1"/>
            <p:nvPr/>
          </p:nvSpPr>
          <p:spPr>
            <a:xfrm>
              <a:off x="1726072" y="2763336"/>
              <a:ext cx="19882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获得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EnOS 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根证书</a:t>
              </a:r>
            </a:p>
            <a:p>
              <a:endParaRPr kumimoji="1" lang="en-US" altLang="zh-CN" sz="14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  <a:p>
              <a:endParaRPr kumimoji="1" lang="zh-CN" altLang="en-US" sz="14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" name="直线连接符 3">
              <a:extLst>
                <a:ext uri="{FF2B5EF4-FFF2-40B4-BE49-F238E27FC236}">
                  <a16:creationId xmlns:a16="http://schemas.microsoft.com/office/drawing/2014/main" id="{245903B3-894C-A14B-AF11-4D57FD491F5B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8B4E533-6F19-1046-A5C6-31D1D3D3FD9A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C329D5E-22B7-AF4F-9B02-DC4FB52C8A35}"/>
                </a:ext>
              </a:extLst>
            </p:cNvPr>
            <p:cNvSpPr txBox="1"/>
            <p:nvPr/>
          </p:nvSpPr>
          <p:spPr>
            <a:xfrm>
              <a:off x="-406516" y="159628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准备</a:t>
              </a:r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DA09C931-67FC-F845-8419-519E596BB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003ED2C-AE98-604F-98F5-410120D4262D}"/>
                </a:ext>
              </a:extLst>
            </p:cNvPr>
            <p:cNvSpPr txBox="1"/>
            <p:nvPr/>
          </p:nvSpPr>
          <p:spPr>
            <a:xfrm>
              <a:off x="6352648" y="159207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证书操作步骤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D602DFA-C0C6-DB4D-A37D-B7EF9F2CF306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2F357988-3633-C643-B57F-3F8ED42A72C5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58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AF2E459-FB72-AE4E-952F-E66A1D065719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538F93A3-BC0D-D842-A011-D4C1059F0354}"/>
                </a:ext>
              </a:extLst>
            </p:cNvPr>
            <p:cNvCxnSpPr>
              <a:cxnSpLocks/>
            </p:cNvCxnSpPr>
            <p:nvPr/>
          </p:nvCxnSpPr>
          <p:spPr>
            <a:xfrm>
              <a:off x="7536160" y="2577167"/>
              <a:ext cx="291698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A4EBD05-E648-4447-87C6-C96068185980}"/>
                </a:ext>
              </a:extLst>
            </p:cNvPr>
            <p:cNvGrpSpPr/>
            <p:nvPr/>
          </p:nvGrpSpPr>
          <p:grpSpPr>
            <a:xfrm>
              <a:off x="130834" y="766852"/>
              <a:ext cx="2806996" cy="5432517"/>
              <a:chOff x="174924" y="533568"/>
              <a:chExt cx="2806996" cy="5432517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A15D036B-0333-9A4A-84CA-CC6FF84DA125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6A40440C-B649-C24F-927B-7664E61AA545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8B5C6F9-5D7C-BD40-B3B6-7705C8D7188D}"/>
                    </a:ext>
                  </a:extLst>
                </p:cNvPr>
                <p:cNvSpPr txBox="1"/>
                <p:nvPr/>
              </p:nvSpPr>
              <p:spPr>
                <a:xfrm>
                  <a:off x="1511518" y="729377"/>
                  <a:ext cx="7236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600" dirty="0">
                    <a:solidFill>
                      <a:srgbClr val="393C57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Freeform 65">
                  <a:extLst>
                    <a:ext uri="{FF2B5EF4-FFF2-40B4-BE49-F238E27FC236}">
                      <a16:creationId xmlns:a16="http://schemas.microsoft.com/office/drawing/2014/main" id="{E047649A-E43A-6A49-A926-4A19932A9A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0357" y="774642"/>
                  <a:ext cx="324000" cy="248024"/>
                </a:xfrm>
                <a:custGeom>
                  <a:avLst/>
                  <a:gdLst>
                    <a:gd name="T0" fmla="*/ 179 w 661"/>
                    <a:gd name="T1" fmla="*/ 397 h 506"/>
                    <a:gd name="T2" fmla="*/ 144 w 661"/>
                    <a:gd name="T3" fmla="*/ 397 h 506"/>
                    <a:gd name="T4" fmla="*/ 144 w 661"/>
                    <a:gd name="T5" fmla="*/ 433 h 506"/>
                    <a:gd name="T6" fmla="*/ 179 w 661"/>
                    <a:gd name="T7" fmla="*/ 433 h 506"/>
                    <a:gd name="T8" fmla="*/ 179 w 661"/>
                    <a:gd name="T9" fmla="*/ 397 h 506"/>
                    <a:gd name="T10" fmla="*/ 108 w 661"/>
                    <a:gd name="T11" fmla="*/ 324 h 506"/>
                    <a:gd name="T12" fmla="*/ 70 w 661"/>
                    <a:gd name="T13" fmla="*/ 324 h 506"/>
                    <a:gd name="T14" fmla="*/ 70 w 661"/>
                    <a:gd name="T15" fmla="*/ 362 h 506"/>
                    <a:gd name="T16" fmla="*/ 108 w 661"/>
                    <a:gd name="T17" fmla="*/ 362 h 506"/>
                    <a:gd name="T18" fmla="*/ 108 w 661"/>
                    <a:gd name="T19" fmla="*/ 324 h 506"/>
                    <a:gd name="T20" fmla="*/ 108 w 661"/>
                    <a:gd name="T21" fmla="*/ 397 h 506"/>
                    <a:gd name="T22" fmla="*/ 70 w 661"/>
                    <a:gd name="T23" fmla="*/ 397 h 506"/>
                    <a:gd name="T24" fmla="*/ 70 w 661"/>
                    <a:gd name="T25" fmla="*/ 433 h 506"/>
                    <a:gd name="T26" fmla="*/ 108 w 661"/>
                    <a:gd name="T27" fmla="*/ 433 h 506"/>
                    <a:gd name="T28" fmla="*/ 108 w 661"/>
                    <a:gd name="T29" fmla="*/ 397 h 506"/>
                    <a:gd name="T30" fmla="*/ 250 w 661"/>
                    <a:gd name="T31" fmla="*/ 397 h 506"/>
                    <a:gd name="T32" fmla="*/ 215 w 661"/>
                    <a:gd name="T33" fmla="*/ 397 h 506"/>
                    <a:gd name="T34" fmla="*/ 215 w 661"/>
                    <a:gd name="T35" fmla="*/ 433 h 506"/>
                    <a:gd name="T36" fmla="*/ 250 w 661"/>
                    <a:gd name="T37" fmla="*/ 433 h 506"/>
                    <a:gd name="T38" fmla="*/ 250 w 661"/>
                    <a:gd name="T39" fmla="*/ 397 h 506"/>
                    <a:gd name="T40" fmla="*/ 179 w 661"/>
                    <a:gd name="T41" fmla="*/ 324 h 506"/>
                    <a:gd name="T42" fmla="*/ 144 w 661"/>
                    <a:gd name="T43" fmla="*/ 324 h 506"/>
                    <a:gd name="T44" fmla="*/ 144 w 661"/>
                    <a:gd name="T45" fmla="*/ 362 h 506"/>
                    <a:gd name="T46" fmla="*/ 179 w 661"/>
                    <a:gd name="T47" fmla="*/ 362 h 506"/>
                    <a:gd name="T48" fmla="*/ 179 w 661"/>
                    <a:gd name="T49" fmla="*/ 324 h 506"/>
                    <a:gd name="T50" fmla="*/ 576 w 661"/>
                    <a:gd name="T51" fmla="*/ 352 h 506"/>
                    <a:gd name="T52" fmla="*/ 432 w 661"/>
                    <a:gd name="T53" fmla="*/ 352 h 506"/>
                    <a:gd name="T54" fmla="*/ 432 w 661"/>
                    <a:gd name="T55" fmla="*/ 407 h 506"/>
                    <a:gd name="T56" fmla="*/ 576 w 661"/>
                    <a:gd name="T57" fmla="*/ 407 h 506"/>
                    <a:gd name="T58" fmla="*/ 576 w 661"/>
                    <a:gd name="T59" fmla="*/ 352 h 506"/>
                    <a:gd name="T60" fmla="*/ 661 w 661"/>
                    <a:gd name="T61" fmla="*/ 253 h 506"/>
                    <a:gd name="T62" fmla="*/ 661 w 661"/>
                    <a:gd name="T63" fmla="*/ 253 h 506"/>
                    <a:gd name="T64" fmla="*/ 543 w 661"/>
                    <a:gd name="T65" fmla="*/ 0 h 506"/>
                    <a:gd name="T66" fmla="*/ 115 w 661"/>
                    <a:gd name="T67" fmla="*/ 0 h 506"/>
                    <a:gd name="T68" fmla="*/ 0 w 661"/>
                    <a:gd name="T69" fmla="*/ 253 h 506"/>
                    <a:gd name="T70" fmla="*/ 0 w 661"/>
                    <a:gd name="T71" fmla="*/ 253 h 506"/>
                    <a:gd name="T72" fmla="*/ 0 w 661"/>
                    <a:gd name="T73" fmla="*/ 506 h 506"/>
                    <a:gd name="T74" fmla="*/ 661 w 661"/>
                    <a:gd name="T75" fmla="*/ 506 h 506"/>
                    <a:gd name="T76" fmla="*/ 661 w 661"/>
                    <a:gd name="T77" fmla="*/ 506 h 506"/>
                    <a:gd name="T78" fmla="*/ 661 w 661"/>
                    <a:gd name="T79" fmla="*/ 506 h 506"/>
                    <a:gd name="T80" fmla="*/ 661 w 661"/>
                    <a:gd name="T81" fmla="*/ 253 h 506"/>
                    <a:gd name="T82" fmla="*/ 661 w 661"/>
                    <a:gd name="T83" fmla="*/ 253 h 506"/>
                    <a:gd name="T84" fmla="*/ 626 w 661"/>
                    <a:gd name="T85" fmla="*/ 468 h 506"/>
                    <a:gd name="T86" fmla="*/ 35 w 661"/>
                    <a:gd name="T87" fmla="*/ 468 h 506"/>
                    <a:gd name="T88" fmla="*/ 35 w 661"/>
                    <a:gd name="T89" fmla="*/ 288 h 506"/>
                    <a:gd name="T90" fmla="*/ 626 w 661"/>
                    <a:gd name="T91" fmla="*/ 288 h 506"/>
                    <a:gd name="T92" fmla="*/ 626 w 661"/>
                    <a:gd name="T93" fmla="*/ 468 h 506"/>
                    <a:gd name="T94" fmla="*/ 323 w 661"/>
                    <a:gd name="T95" fmla="*/ 324 h 506"/>
                    <a:gd name="T96" fmla="*/ 288 w 661"/>
                    <a:gd name="T97" fmla="*/ 324 h 506"/>
                    <a:gd name="T98" fmla="*/ 288 w 661"/>
                    <a:gd name="T99" fmla="*/ 362 h 506"/>
                    <a:gd name="T100" fmla="*/ 323 w 661"/>
                    <a:gd name="T101" fmla="*/ 362 h 506"/>
                    <a:gd name="T102" fmla="*/ 323 w 661"/>
                    <a:gd name="T103" fmla="*/ 324 h 506"/>
                    <a:gd name="T104" fmla="*/ 323 w 661"/>
                    <a:gd name="T105" fmla="*/ 397 h 506"/>
                    <a:gd name="T106" fmla="*/ 288 w 661"/>
                    <a:gd name="T107" fmla="*/ 397 h 506"/>
                    <a:gd name="T108" fmla="*/ 288 w 661"/>
                    <a:gd name="T109" fmla="*/ 433 h 506"/>
                    <a:gd name="T110" fmla="*/ 323 w 661"/>
                    <a:gd name="T111" fmla="*/ 433 h 506"/>
                    <a:gd name="T112" fmla="*/ 323 w 661"/>
                    <a:gd name="T113" fmla="*/ 397 h 506"/>
                    <a:gd name="T114" fmla="*/ 250 w 661"/>
                    <a:gd name="T115" fmla="*/ 324 h 506"/>
                    <a:gd name="T116" fmla="*/ 215 w 661"/>
                    <a:gd name="T117" fmla="*/ 324 h 506"/>
                    <a:gd name="T118" fmla="*/ 215 w 661"/>
                    <a:gd name="T119" fmla="*/ 362 h 506"/>
                    <a:gd name="T120" fmla="*/ 250 w 661"/>
                    <a:gd name="T121" fmla="*/ 362 h 506"/>
                    <a:gd name="T122" fmla="*/ 250 w 661"/>
                    <a:gd name="T123" fmla="*/ 324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61" h="506">
                      <a:moveTo>
                        <a:pt x="179" y="397"/>
                      </a:moveTo>
                      <a:lnTo>
                        <a:pt x="144" y="397"/>
                      </a:lnTo>
                      <a:lnTo>
                        <a:pt x="144" y="433"/>
                      </a:lnTo>
                      <a:lnTo>
                        <a:pt x="179" y="433"/>
                      </a:lnTo>
                      <a:lnTo>
                        <a:pt x="179" y="397"/>
                      </a:lnTo>
                      <a:close/>
                      <a:moveTo>
                        <a:pt x="108" y="324"/>
                      </a:move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108" y="362"/>
                      </a:lnTo>
                      <a:lnTo>
                        <a:pt x="108" y="324"/>
                      </a:lnTo>
                      <a:close/>
                      <a:moveTo>
                        <a:pt x="108" y="397"/>
                      </a:moveTo>
                      <a:lnTo>
                        <a:pt x="70" y="397"/>
                      </a:lnTo>
                      <a:lnTo>
                        <a:pt x="70" y="433"/>
                      </a:lnTo>
                      <a:lnTo>
                        <a:pt x="108" y="433"/>
                      </a:lnTo>
                      <a:lnTo>
                        <a:pt x="108" y="397"/>
                      </a:lnTo>
                      <a:close/>
                      <a:moveTo>
                        <a:pt x="250" y="397"/>
                      </a:moveTo>
                      <a:lnTo>
                        <a:pt x="215" y="397"/>
                      </a:lnTo>
                      <a:lnTo>
                        <a:pt x="215" y="433"/>
                      </a:lnTo>
                      <a:lnTo>
                        <a:pt x="250" y="433"/>
                      </a:lnTo>
                      <a:lnTo>
                        <a:pt x="250" y="397"/>
                      </a:lnTo>
                      <a:close/>
                      <a:moveTo>
                        <a:pt x="179" y="324"/>
                      </a:moveTo>
                      <a:lnTo>
                        <a:pt x="144" y="324"/>
                      </a:lnTo>
                      <a:lnTo>
                        <a:pt x="144" y="362"/>
                      </a:lnTo>
                      <a:lnTo>
                        <a:pt x="179" y="362"/>
                      </a:lnTo>
                      <a:lnTo>
                        <a:pt x="179" y="324"/>
                      </a:lnTo>
                      <a:close/>
                      <a:moveTo>
                        <a:pt x="576" y="352"/>
                      </a:moveTo>
                      <a:lnTo>
                        <a:pt x="432" y="352"/>
                      </a:lnTo>
                      <a:lnTo>
                        <a:pt x="432" y="407"/>
                      </a:lnTo>
                      <a:lnTo>
                        <a:pt x="576" y="407"/>
                      </a:lnTo>
                      <a:lnTo>
                        <a:pt x="576" y="352"/>
                      </a:lnTo>
                      <a:close/>
                      <a:moveTo>
                        <a:pt x="661" y="253"/>
                      </a:moveTo>
                      <a:lnTo>
                        <a:pt x="661" y="253"/>
                      </a:lnTo>
                      <a:lnTo>
                        <a:pt x="543" y="0"/>
                      </a:lnTo>
                      <a:lnTo>
                        <a:pt x="115" y="0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0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253"/>
                      </a:lnTo>
                      <a:lnTo>
                        <a:pt x="661" y="253"/>
                      </a:lnTo>
                      <a:close/>
                      <a:moveTo>
                        <a:pt x="626" y="468"/>
                      </a:moveTo>
                      <a:lnTo>
                        <a:pt x="35" y="468"/>
                      </a:lnTo>
                      <a:lnTo>
                        <a:pt x="35" y="288"/>
                      </a:lnTo>
                      <a:lnTo>
                        <a:pt x="626" y="288"/>
                      </a:lnTo>
                      <a:lnTo>
                        <a:pt x="626" y="468"/>
                      </a:lnTo>
                      <a:close/>
                      <a:moveTo>
                        <a:pt x="323" y="324"/>
                      </a:moveTo>
                      <a:lnTo>
                        <a:pt x="288" y="324"/>
                      </a:lnTo>
                      <a:lnTo>
                        <a:pt x="288" y="362"/>
                      </a:lnTo>
                      <a:lnTo>
                        <a:pt x="323" y="362"/>
                      </a:lnTo>
                      <a:lnTo>
                        <a:pt x="323" y="324"/>
                      </a:lnTo>
                      <a:close/>
                      <a:moveTo>
                        <a:pt x="323" y="397"/>
                      </a:moveTo>
                      <a:lnTo>
                        <a:pt x="288" y="397"/>
                      </a:lnTo>
                      <a:lnTo>
                        <a:pt x="288" y="433"/>
                      </a:lnTo>
                      <a:lnTo>
                        <a:pt x="323" y="433"/>
                      </a:lnTo>
                      <a:lnTo>
                        <a:pt x="323" y="397"/>
                      </a:lnTo>
                      <a:close/>
                      <a:moveTo>
                        <a:pt x="250" y="324"/>
                      </a:moveTo>
                      <a:lnTo>
                        <a:pt x="215" y="324"/>
                      </a:lnTo>
                      <a:lnTo>
                        <a:pt x="215" y="362"/>
                      </a:lnTo>
                      <a:lnTo>
                        <a:pt x="250" y="362"/>
                      </a:lnTo>
                      <a:lnTo>
                        <a:pt x="250" y="324"/>
                      </a:lnTo>
                      <a:close/>
                    </a:path>
                  </a:pathLst>
                </a:custGeom>
                <a:solidFill>
                  <a:srgbClr val="383C57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endParaRPr lang="zh-CN" altLang="en-US" sz="1000" b="1" kern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96" name="直线箭头连接符 95">
                <a:extLst>
                  <a:ext uri="{FF2B5EF4-FFF2-40B4-BE49-F238E27FC236}">
                    <a16:creationId xmlns:a16="http://schemas.microsoft.com/office/drawing/2014/main" id="{49CCE8A5-3F4E-2A47-A19E-37FDC8BA1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D8D9E7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5740936-19B6-2D44-B972-7DFA6A3623F5}"/>
                </a:ext>
              </a:extLst>
            </p:cNvPr>
            <p:cNvGrpSpPr/>
            <p:nvPr/>
          </p:nvGrpSpPr>
          <p:grpSpPr>
            <a:xfrm>
              <a:off x="4590239" y="766852"/>
              <a:ext cx="2806996" cy="5432517"/>
              <a:chOff x="3907353" y="533568"/>
              <a:chExt cx="2806996" cy="5432517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325C0BB3-5AF5-C747-845F-B736BF9B3EBE}"/>
                  </a:ext>
                </a:extLst>
              </p:cNvPr>
              <p:cNvGrpSpPr/>
              <p:nvPr/>
            </p:nvGrpSpPr>
            <p:grpSpPr>
              <a:xfrm>
                <a:off x="3907353" y="533568"/>
                <a:ext cx="2806996" cy="730172"/>
                <a:chOff x="3907353" y="533568"/>
                <a:chExt cx="2806996" cy="730172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19C3A80-C07F-B846-B0E1-9CB54FCDC920}"/>
                    </a:ext>
                  </a:extLst>
                </p:cNvPr>
                <p:cNvSpPr/>
                <p:nvPr/>
              </p:nvSpPr>
              <p:spPr>
                <a:xfrm>
                  <a:off x="3907353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FFE7A35-6F46-6446-9BE4-049111FEBB81}"/>
                    </a:ext>
                  </a:extLst>
                </p:cNvPr>
                <p:cNvSpPr txBox="1"/>
                <p:nvPr/>
              </p:nvSpPr>
              <p:spPr>
                <a:xfrm>
                  <a:off x="5127480" y="729377"/>
                  <a:ext cx="956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IoT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Hub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1" name="图形 30">
                  <a:extLst>
                    <a:ext uri="{FF2B5EF4-FFF2-40B4-BE49-F238E27FC236}">
                      <a16:creationId xmlns:a16="http://schemas.microsoft.com/office/drawing/2014/main" id="{55BC8B38-DBCE-7742-A9B3-569D0019A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433" y="771578"/>
                  <a:ext cx="324000" cy="249231"/>
                </a:xfrm>
                <a:prstGeom prst="rect">
                  <a:avLst/>
                </a:prstGeom>
              </p:spPr>
            </p:pic>
          </p:grpSp>
          <p:cxnSp>
            <p:nvCxnSpPr>
              <p:cNvPr id="98" name="直线箭头连接符 97">
                <a:extLst>
                  <a:ext uri="{FF2B5EF4-FFF2-40B4-BE49-F238E27FC236}">
                    <a16:creationId xmlns:a16="http://schemas.microsoft.com/office/drawing/2014/main" id="{F9170505-A745-9842-B2E1-E8018C323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0851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1B6EED4-7B95-364B-93C9-59E2141F6BA4}"/>
                </a:ext>
              </a:extLst>
            </p:cNvPr>
            <p:cNvGrpSpPr/>
            <p:nvPr/>
          </p:nvGrpSpPr>
          <p:grpSpPr>
            <a:xfrm>
              <a:off x="9049644" y="766852"/>
              <a:ext cx="2806996" cy="5432517"/>
              <a:chOff x="9093734" y="533568"/>
              <a:chExt cx="2806996" cy="543251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F2D0AAC-8FF3-3946-8661-A05744147FB3}"/>
                  </a:ext>
                </a:extLst>
              </p:cNvPr>
              <p:cNvGrpSpPr/>
              <p:nvPr/>
            </p:nvGrpSpPr>
            <p:grpSpPr>
              <a:xfrm>
                <a:off x="9093734" y="533568"/>
                <a:ext cx="2806996" cy="730172"/>
                <a:chOff x="7639782" y="533568"/>
                <a:chExt cx="2806996" cy="730172"/>
              </a:xfrm>
            </p:grpSpPr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3AE16E79-DC13-7546-BA3D-91BF694B31F6}"/>
                    </a:ext>
                  </a:extLst>
                </p:cNvPr>
                <p:cNvSpPr/>
                <p:nvPr/>
              </p:nvSpPr>
              <p:spPr>
                <a:xfrm>
                  <a:off x="7639782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D2A9B63-57BB-FB49-B5AD-CFD908DC076C}"/>
                    </a:ext>
                  </a:extLst>
                </p:cNvPr>
                <p:cNvSpPr txBox="1"/>
                <p:nvPr/>
              </p:nvSpPr>
              <p:spPr>
                <a:xfrm>
                  <a:off x="8778443" y="729377"/>
                  <a:ext cx="10816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EnOS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CA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3" name="图形 32">
                  <a:extLst>
                    <a:ext uri="{FF2B5EF4-FFF2-40B4-BE49-F238E27FC236}">
                      <a16:creationId xmlns:a16="http://schemas.microsoft.com/office/drawing/2014/main" id="{DAEBFB43-94E8-C748-A7CF-CEC1AD25E4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4353" y="737766"/>
                  <a:ext cx="330165" cy="330165"/>
                </a:xfrm>
                <a:prstGeom prst="rect">
                  <a:avLst/>
                </a:prstGeom>
              </p:spPr>
            </p:pic>
          </p:grpSp>
          <p:cxnSp>
            <p:nvCxnSpPr>
              <p:cNvPr id="99" name="直线箭头连接符 98">
                <a:extLst>
                  <a:ext uri="{FF2B5EF4-FFF2-40B4-BE49-F238E27FC236}">
                    <a16:creationId xmlns:a16="http://schemas.microsoft.com/office/drawing/2014/main" id="{B7559AF5-8DF5-614E-B32E-9F18371BC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723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7168C6A-8604-804F-ACC7-A4886E37C688}"/>
                </a:ext>
              </a:extLst>
            </p:cNvPr>
            <p:cNvSpPr/>
            <p:nvPr/>
          </p:nvSpPr>
          <p:spPr>
            <a:xfrm>
              <a:off x="4583113" y="2240733"/>
              <a:ext cx="2808286" cy="72644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5650187-9623-E74E-BB95-FFDD26FF3C93}"/>
                </a:ext>
              </a:extLst>
            </p:cNvPr>
            <p:cNvSpPr txBox="1"/>
            <p:nvPr/>
          </p:nvSpPr>
          <p:spPr>
            <a:xfrm>
              <a:off x="4693143" y="2450067"/>
              <a:ext cx="2588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1a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创建钥匙对和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CSR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文件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7DC51707-2505-FF40-85FE-4E577E995940}"/>
                </a:ext>
              </a:extLst>
            </p:cNvPr>
            <p:cNvSpPr/>
            <p:nvPr/>
          </p:nvSpPr>
          <p:spPr>
            <a:xfrm>
              <a:off x="9048750" y="3030264"/>
              <a:ext cx="2807890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6858579-489B-7E4F-B63B-EE63414A37F7}"/>
                </a:ext>
              </a:extLst>
            </p:cNvPr>
            <p:cNvSpPr txBox="1"/>
            <p:nvPr/>
          </p:nvSpPr>
          <p:spPr>
            <a:xfrm>
              <a:off x="9132432" y="3242285"/>
              <a:ext cx="2588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1b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颁发证书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F84D9D4-EA92-5643-8C71-4D2655E92E4A}"/>
                </a:ext>
              </a:extLst>
            </p:cNvPr>
            <p:cNvSpPr txBox="1"/>
            <p:nvPr/>
          </p:nvSpPr>
          <p:spPr>
            <a:xfrm>
              <a:off x="8301994" y="2296536"/>
              <a:ext cx="1714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获取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315DAEE-BE36-0547-BC83-0114990C3421}"/>
                </a:ext>
              </a:extLst>
            </p:cNvPr>
            <p:cNvSpPr txBox="1"/>
            <p:nvPr/>
          </p:nvSpPr>
          <p:spPr>
            <a:xfrm>
              <a:off x="7302755" y="3152001"/>
              <a:ext cx="1714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83BAB19-060C-5E4C-819F-2A1550974896}"/>
                </a:ext>
              </a:extLst>
            </p:cNvPr>
            <p:cNvSpPr/>
            <p:nvPr/>
          </p:nvSpPr>
          <p:spPr>
            <a:xfrm>
              <a:off x="4590238" y="3683962"/>
              <a:ext cx="2801161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4EF05C42-0067-0C40-BE5B-CB2A84F02CB9}"/>
                </a:ext>
              </a:extLst>
            </p:cNvPr>
            <p:cNvSpPr txBox="1"/>
            <p:nvPr/>
          </p:nvSpPr>
          <p:spPr>
            <a:xfrm>
              <a:off x="4904072" y="3922743"/>
              <a:ext cx="2227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1c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保存证书</a:t>
              </a:r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D81923C4-3E9A-9747-A5E1-509895DEE827}"/>
                </a:ext>
              </a:extLst>
            </p:cNvPr>
            <p:cNvCxnSpPr>
              <a:cxnSpLocks/>
            </p:cNvCxnSpPr>
            <p:nvPr/>
          </p:nvCxnSpPr>
          <p:spPr>
            <a:xfrm>
              <a:off x="6023992" y="3411274"/>
              <a:ext cx="288032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912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5784D03E-0DDE-4145-82CD-C7D123369056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B60CE050-3C13-4141-ABBB-6EB86D9EC8ED}"/>
                </a:ext>
              </a:extLst>
            </p:cNvPr>
            <p:cNvCxnSpPr>
              <a:cxnSpLocks/>
            </p:cNvCxnSpPr>
            <p:nvPr/>
          </p:nvCxnSpPr>
          <p:spPr>
            <a:xfrm>
              <a:off x="7535863" y="4233162"/>
              <a:ext cx="290233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1998147-3BBD-6C4A-B39F-568A6A9F0B1A}"/>
                </a:ext>
              </a:extLst>
            </p:cNvPr>
            <p:cNvGrpSpPr/>
            <p:nvPr/>
          </p:nvGrpSpPr>
          <p:grpSpPr>
            <a:xfrm>
              <a:off x="119063" y="786668"/>
              <a:ext cx="2806996" cy="5432517"/>
              <a:chOff x="174924" y="533568"/>
              <a:chExt cx="2806996" cy="5432517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D8F51A1E-E517-C94D-9C93-C411B3D107C0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38362D2C-A13B-E34F-BAE7-844859460231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5EC0725-A3DF-3045-848B-21BA3B87E78F}"/>
                    </a:ext>
                  </a:extLst>
                </p:cNvPr>
                <p:cNvSpPr txBox="1"/>
                <p:nvPr/>
              </p:nvSpPr>
              <p:spPr>
                <a:xfrm>
                  <a:off x="1511518" y="729377"/>
                  <a:ext cx="7236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Edge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Freeform 65">
                  <a:extLst>
                    <a:ext uri="{FF2B5EF4-FFF2-40B4-BE49-F238E27FC236}">
                      <a16:creationId xmlns:a16="http://schemas.microsoft.com/office/drawing/2014/main" id="{6114CF6F-FF12-7E45-B6C8-16B8FCDF53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0357" y="774642"/>
                  <a:ext cx="324000" cy="248024"/>
                </a:xfrm>
                <a:custGeom>
                  <a:avLst/>
                  <a:gdLst>
                    <a:gd name="T0" fmla="*/ 179 w 661"/>
                    <a:gd name="T1" fmla="*/ 397 h 506"/>
                    <a:gd name="T2" fmla="*/ 144 w 661"/>
                    <a:gd name="T3" fmla="*/ 397 h 506"/>
                    <a:gd name="T4" fmla="*/ 144 w 661"/>
                    <a:gd name="T5" fmla="*/ 433 h 506"/>
                    <a:gd name="T6" fmla="*/ 179 w 661"/>
                    <a:gd name="T7" fmla="*/ 433 h 506"/>
                    <a:gd name="T8" fmla="*/ 179 w 661"/>
                    <a:gd name="T9" fmla="*/ 397 h 506"/>
                    <a:gd name="T10" fmla="*/ 108 w 661"/>
                    <a:gd name="T11" fmla="*/ 324 h 506"/>
                    <a:gd name="T12" fmla="*/ 70 w 661"/>
                    <a:gd name="T13" fmla="*/ 324 h 506"/>
                    <a:gd name="T14" fmla="*/ 70 w 661"/>
                    <a:gd name="T15" fmla="*/ 362 h 506"/>
                    <a:gd name="T16" fmla="*/ 108 w 661"/>
                    <a:gd name="T17" fmla="*/ 362 h 506"/>
                    <a:gd name="T18" fmla="*/ 108 w 661"/>
                    <a:gd name="T19" fmla="*/ 324 h 506"/>
                    <a:gd name="T20" fmla="*/ 108 w 661"/>
                    <a:gd name="T21" fmla="*/ 397 h 506"/>
                    <a:gd name="T22" fmla="*/ 70 w 661"/>
                    <a:gd name="T23" fmla="*/ 397 h 506"/>
                    <a:gd name="T24" fmla="*/ 70 w 661"/>
                    <a:gd name="T25" fmla="*/ 433 h 506"/>
                    <a:gd name="T26" fmla="*/ 108 w 661"/>
                    <a:gd name="T27" fmla="*/ 433 h 506"/>
                    <a:gd name="T28" fmla="*/ 108 w 661"/>
                    <a:gd name="T29" fmla="*/ 397 h 506"/>
                    <a:gd name="T30" fmla="*/ 250 w 661"/>
                    <a:gd name="T31" fmla="*/ 397 h 506"/>
                    <a:gd name="T32" fmla="*/ 215 w 661"/>
                    <a:gd name="T33" fmla="*/ 397 h 506"/>
                    <a:gd name="T34" fmla="*/ 215 w 661"/>
                    <a:gd name="T35" fmla="*/ 433 h 506"/>
                    <a:gd name="T36" fmla="*/ 250 w 661"/>
                    <a:gd name="T37" fmla="*/ 433 h 506"/>
                    <a:gd name="T38" fmla="*/ 250 w 661"/>
                    <a:gd name="T39" fmla="*/ 397 h 506"/>
                    <a:gd name="T40" fmla="*/ 179 w 661"/>
                    <a:gd name="T41" fmla="*/ 324 h 506"/>
                    <a:gd name="T42" fmla="*/ 144 w 661"/>
                    <a:gd name="T43" fmla="*/ 324 h 506"/>
                    <a:gd name="T44" fmla="*/ 144 w 661"/>
                    <a:gd name="T45" fmla="*/ 362 h 506"/>
                    <a:gd name="T46" fmla="*/ 179 w 661"/>
                    <a:gd name="T47" fmla="*/ 362 h 506"/>
                    <a:gd name="T48" fmla="*/ 179 w 661"/>
                    <a:gd name="T49" fmla="*/ 324 h 506"/>
                    <a:gd name="T50" fmla="*/ 576 w 661"/>
                    <a:gd name="T51" fmla="*/ 352 h 506"/>
                    <a:gd name="T52" fmla="*/ 432 w 661"/>
                    <a:gd name="T53" fmla="*/ 352 h 506"/>
                    <a:gd name="T54" fmla="*/ 432 w 661"/>
                    <a:gd name="T55" fmla="*/ 407 h 506"/>
                    <a:gd name="T56" fmla="*/ 576 w 661"/>
                    <a:gd name="T57" fmla="*/ 407 h 506"/>
                    <a:gd name="T58" fmla="*/ 576 w 661"/>
                    <a:gd name="T59" fmla="*/ 352 h 506"/>
                    <a:gd name="T60" fmla="*/ 661 w 661"/>
                    <a:gd name="T61" fmla="*/ 253 h 506"/>
                    <a:gd name="T62" fmla="*/ 661 w 661"/>
                    <a:gd name="T63" fmla="*/ 253 h 506"/>
                    <a:gd name="T64" fmla="*/ 543 w 661"/>
                    <a:gd name="T65" fmla="*/ 0 h 506"/>
                    <a:gd name="T66" fmla="*/ 115 w 661"/>
                    <a:gd name="T67" fmla="*/ 0 h 506"/>
                    <a:gd name="T68" fmla="*/ 0 w 661"/>
                    <a:gd name="T69" fmla="*/ 253 h 506"/>
                    <a:gd name="T70" fmla="*/ 0 w 661"/>
                    <a:gd name="T71" fmla="*/ 253 h 506"/>
                    <a:gd name="T72" fmla="*/ 0 w 661"/>
                    <a:gd name="T73" fmla="*/ 506 h 506"/>
                    <a:gd name="T74" fmla="*/ 661 w 661"/>
                    <a:gd name="T75" fmla="*/ 506 h 506"/>
                    <a:gd name="T76" fmla="*/ 661 w 661"/>
                    <a:gd name="T77" fmla="*/ 506 h 506"/>
                    <a:gd name="T78" fmla="*/ 661 w 661"/>
                    <a:gd name="T79" fmla="*/ 506 h 506"/>
                    <a:gd name="T80" fmla="*/ 661 w 661"/>
                    <a:gd name="T81" fmla="*/ 253 h 506"/>
                    <a:gd name="T82" fmla="*/ 661 w 661"/>
                    <a:gd name="T83" fmla="*/ 253 h 506"/>
                    <a:gd name="T84" fmla="*/ 626 w 661"/>
                    <a:gd name="T85" fmla="*/ 468 h 506"/>
                    <a:gd name="T86" fmla="*/ 35 w 661"/>
                    <a:gd name="T87" fmla="*/ 468 h 506"/>
                    <a:gd name="T88" fmla="*/ 35 w 661"/>
                    <a:gd name="T89" fmla="*/ 288 h 506"/>
                    <a:gd name="T90" fmla="*/ 626 w 661"/>
                    <a:gd name="T91" fmla="*/ 288 h 506"/>
                    <a:gd name="T92" fmla="*/ 626 w 661"/>
                    <a:gd name="T93" fmla="*/ 468 h 506"/>
                    <a:gd name="T94" fmla="*/ 323 w 661"/>
                    <a:gd name="T95" fmla="*/ 324 h 506"/>
                    <a:gd name="T96" fmla="*/ 288 w 661"/>
                    <a:gd name="T97" fmla="*/ 324 h 506"/>
                    <a:gd name="T98" fmla="*/ 288 w 661"/>
                    <a:gd name="T99" fmla="*/ 362 h 506"/>
                    <a:gd name="T100" fmla="*/ 323 w 661"/>
                    <a:gd name="T101" fmla="*/ 362 h 506"/>
                    <a:gd name="T102" fmla="*/ 323 w 661"/>
                    <a:gd name="T103" fmla="*/ 324 h 506"/>
                    <a:gd name="T104" fmla="*/ 323 w 661"/>
                    <a:gd name="T105" fmla="*/ 397 h 506"/>
                    <a:gd name="T106" fmla="*/ 288 w 661"/>
                    <a:gd name="T107" fmla="*/ 397 h 506"/>
                    <a:gd name="T108" fmla="*/ 288 w 661"/>
                    <a:gd name="T109" fmla="*/ 433 h 506"/>
                    <a:gd name="T110" fmla="*/ 323 w 661"/>
                    <a:gd name="T111" fmla="*/ 433 h 506"/>
                    <a:gd name="T112" fmla="*/ 323 w 661"/>
                    <a:gd name="T113" fmla="*/ 397 h 506"/>
                    <a:gd name="T114" fmla="*/ 250 w 661"/>
                    <a:gd name="T115" fmla="*/ 324 h 506"/>
                    <a:gd name="T116" fmla="*/ 215 w 661"/>
                    <a:gd name="T117" fmla="*/ 324 h 506"/>
                    <a:gd name="T118" fmla="*/ 215 w 661"/>
                    <a:gd name="T119" fmla="*/ 362 h 506"/>
                    <a:gd name="T120" fmla="*/ 250 w 661"/>
                    <a:gd name="T121" fmla="*/ 362 h 506"/>
                    <a:gd name="T122" fmla="*/ 250 w 661"/>
                    <a:gd name="T123" fmla="*/ 324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61" h="506">
                      <a:moveTo>
                        <a:pt x="179" y="397"/>
                      </a:moveTo>
                      <a:lnTo>
                        <a:pt x="144" y="397"/>
                      </a:lnTo>
                      <a:lnTo>
                        <a:pt x="144" y="433"/>
                      </a:lnTo>
                      <a:lnTo>
                        <a:pt x="179" y="433"/>
                      </a:lnTo>
                      <a:lnTo>
                        <a:pt x="179" y="397"/>
                      </a:lnTo>
                      <a:close/>
                      <a:moveTo>
                        <a:pt x="108" y="324"/>
                      </a:move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108" y="362"/>
                      </a:lnTo>
                      <a:lnTo>
                        <a:pt x="108" y="324"/>
                      </a:lnTo>
                      <a:close/>
                      <a:moveTo>
                        <a:pt x="108" y="397"/>
                      </a:moveTo>
                      <a:lnTo>
                        <a:pt x="70" y="397"/>
                      </a:lnTo>
                      <a:lnTo>
                        <a:pt x="70" y="433"/>
                      </a:lnTo>
                      <a:lnTo>
                        <a:pt x="108" y="433"/>
                      </a:lnTo>
                      <a:lnTo>
                        <a:pt x="108" y="397"/>
                      </a:lnTo>
                      <a:close/>
                      <a:moveTo>
                        <a:pt x="250" y="397"/>
                      </a:moveTo>
                      <a:lnTo>
                        <a:pt x="215" y="397"/>
                      </a:lnTo>
                      <a:lnTo>
                        <a:pt x="215" y="433"/>
                      </a:lnTo>
                      <a:lnTo>
                        <a:pt x="250" y="433"/>
                      </a:lnTo>
                      <a:lnTo>
                        <a:pt x="250" y="397"/>
                      </a:lnTo>
                      <a:close/>
                      <a:moveTo>
                        <a:pt x="179" y="324"/>
                      </a:moveTo>
                      <a:lnTo>
                        <a:pt x="144" y="324"/>
                      </a:lnTo>
                      <a:lnTo>
                        <a:pt x="144" y="362"/>
                      </a:lnTo>
                      <a:lnTo>
                        <a:pt x="179" y="362"/>
                      </a:lnTo>
                      <a:lnTo>
                        <a:pt x="179" y="324"/>
                      </a:lnTo>
                      <a:close/>
                      <a:moveTo>
                        <a:pt x="576" y="352"/>
                      </a:moveTo>
                      <a:lnTo>
                        <a:pt x="432" y="352"/>
                      </a:lnTo>
                      <a:lnTo>
                        <a:pt x="432" y="407"/>
                      </a:lnTo>
                      <a:lnTo>
                        <a:pt x="576" y="407"/>
                      </a:lnTo>
                      <a:lnTo>
                        <a:pt x="576" y="352"/>
                      </a:lnTo>
                      <a:close/>
                      <a:moveTo>
                        <a:pt x="661" y="253"/>
                      </a:moveTo>
                      <a:lnTo>
                        <a:pt x="661" y="253"/>
                      </a:lnTo>
                      <a:lnTo>
                        <a:pt x="543" y="0"/>
                      </a:lnTo>
                      <a:lnTo>
                        <a:pt x="115" y="0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0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253"/>
                      </a:lnTo>
                      <a:lnTo>
                        <a:pt x="661" y="253"/>
                      </a:lnTo>
                      <a:close/>
                      <a:moveTo>
                        <a:pt x="626" y="468"/>
                      </a:moveTo>
                      <a:lnTo>
                        <a:pt x="35" y="468"/>
                      </a:lnTo>
                      <a:lnTo>
                        <a:pt x="35" y="288"/>
                      </a:lnTo>
                      <a:lnTo>
                        <a:pt x="626" y="288"/>
                      </a:lnTo>
                      <a:lnTo>
                        <a:pt x="626" y="468"/>
                      </a:lnTo>
                      <a:close/>
                      <a:moveTo>
                        <a:pt x="323" y="324"/>
                      </a:moveTo>
                      <a:lnTo>
                        <a:pt x="288" y="324"/>
                      </a:lnTo>
                      <a:lnTo>
                        <a:pt x="288" y="362"/>
                      </a:lnTo>
                      <a:lnTo>
                        <a:pt x="323" y="362"/>
                      </a:lnTo>
                      <a:lnTo>
                        <a:pt x="323" y="324"/>
                      </a:lnTo>
                      <a:close/>
                      <a:moveTo>
                        <a:pt x="323" y="397"/>
                      </a:moveTo>
                      <a:lnTo>
                        <a:pt x="288" y="397"/>
                      </a:lnTo>
                      <a:lnTo>
                        <a:pt x="288" y="433"/>
                      </a:lnTo>
                      <a:lnTo>
                        <a:pt x="323" y="433"/>
                      </a:lnTo>
                      <a:lnTo>
                        <a:pt x="323" y="397"/>
                      </a:lnTo>
                      <a:close/>
                      <a:moveTo>
                        <a:pt x="250" y="324"/>
                      </a:moveTo>
                      <a:lnTo>
                        <a:pt x="215" y="324"/>
                      </a:lnTo>
                      <a:lnTo>
                        <a:pt x="215" y="362"/>
                      </a:lnTo>
                      <a:lnTo>
                        <a:pt x="250" y="362"/>
                      </a:lnTo>
                      <a:lnTo>
                        <a:pt x="250" y="3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endParaRPr lang="zh-CN" altLang="en-US" sz="1000" b="1" kern="0">
                    <a:solidFill>
                      <a:srgbClr val="000000"/>
                    </a:solidFill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2" name="直线箭头连接符 11">
                <a:extLst>
                  <a:ext uri="{FF2B5EF4-FFF2-40B4-BE49-F238E27FC236}">
                    <a16:creationId xmlns:a16="http://schemas.microsoft.com/office/drawing/2014/main" id="{2E45C460-5508-384C-8623-E8AA4E5CB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61305C3-976B-9045-8F1F-90B6A883D34C}"/>
                </a:ext>
              </a:extLst>
            </p:cNvPr>
            <p:cNvGrpSpPr/>
            <p:nvPr/>
          </p:nvGrpSpPr>
          <p:grpSpPr>
            <a:xfrm>
              <a:off x="4583961" y="765175"/>
              <a:ext cx="2806996" cy="5432517"/>
              <a:chOff x="3907353" y="533568"/>
              <a:chExt cx="2806996" cy="5432517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3D05DD68-9874-8444-9797-D0B07750CBD2}"/>
                  </a:ext>
                </a:extLst>
              </p:cNvPr>
              <p:cNvGrpSpPr/>
              <p:nvPr/>
            </p:nvGrpSpPr>
            <p:grpSpPr>
              <a:xfrm>
                <a:off x="3907353" y="533568"/>
                <a:ext cx="2806996" cy="730172"/>
                <a:chOff x="3907353" y="533568"/>
                <a:chExt cx="2806996" cy="730172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3D978CA-D627-E44A-9069-7C0994B0D6C4}"/>
                    </a:ext>
                  </a:extLst>
                </p:cNvPr>
                <p:cNvSpPr/>
                <p:nvPr/>
              </p:nvSpPr>
              <p:spPr>
                <a:xfrm>
                  <a:off x="3907353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5168820-F233-3045-A821-ACC050D5E6D7}"/>
                    </a:ext>
                  </a:extLst>
                </p:cNvPr>
                <p:cNvSpPr txBox="1"/>
                <p:nvPr/>
              </p:nvSpPr>
              <p:spPr>
                <a:xfrm>
                  <a:off x="5127480" y="729377"/>
                  <a:ext cx="956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IoT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Hub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4" name="图形 13">
                  <a:extLst>
                    <a:ext uri="{FF2B5EF4-FFF2-40B4-BE49-F238E27FC236}">
                      <a16:creationId xmlns:a16="http://schemas.microsoft.com/office/drawing/2014/main" id="{4449EE3F-3F7D-AA40-B21D-E6FBE2C36B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433" y="771578"/>
                  <a:ext cx="324000" cy="249231"/>
                </a:xfrm>
                <a:prstGeom prst="rect">
                  <a:avLst/>
                </a:prstGeom>
              </p:spPr>
            </p:pic>
          </p:grp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00DB081A-E630-0647-9D75-0F9956EE3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0851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45CFED3-89F1-DC4A-BDAE-3D3585468DF3}"/>
                </a:ext>
              </a:extLst>
            </p:cNvPr>
            <p:cNvGrpSpPr/>
            <p:nvPr/>
          </p:nvGrpSpPr>
          <p:grpSpPr>
            <a:xfrm>
              <a:off x="9048859" y="765175"/>
              <a:ext cx="2806996" cy="5432517"/>
              <a:chOff x="7639782" y="533568"/>
              <a:chExt cx="2806996" cy="5432517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89A4D8B4-F1D0-D748-AF40-614FB75FD6BC}"/>
                  </a:ext>
                </a:extLst>
              </p:cNvPr>
              <p:cNvGrpSpPr/>
              <p:nvPr/>
            </p:nvGrpSpPr>
            <p:grpSpPr>
              <a:xfrm>
                <a:off x="7639782" y="533568"/>
                <a:ext cx="2806996" cy="730172"/>
                <a:chOff x="7639782" y="533568"/>
                <a:chExt cx="2806996" cy="730172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41486518-6AE5-A844-A66F-18E9FFFF397F}"/>
                    </a:ext>
                  </a:extLst>
                </p:cNvPr>
                <p:cNvSpPr/>
                <p:nvPr/>
              </p:nvSpPr>
              <p:spPr>
                <a:xfrm>
                  <a:off x="7639782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4E88F3D-8E98-0640-9809-AF9E5D0DE337}"/>
                    </a:ext>
                  </a:extLst>
                </p:cNvPr>
                <p:cNvSpPr txBox="1"/>
                <p:nvPr/>
              </p:nvSpPr>
              <p:spPr>
                <a:xfrm>
                  <a:off x="8778443" y="729377"/>
                  <a:ext cx="10816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EnOS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6" name="图形 15">
                  <a:extLst>
                    <a:ext uri="{FF2B5EF4-FFF2-40B4-BE49-F238E27FC236}">
                      <a16:creationId xmlns:a16="http://schemas.microsoft.com/office/drawing/2014/main" id="{014C34BF-C4F4-C547-B3BE-B4EEB28A1A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4353" y="737766"/>
                  <a:ext cx="330165" cy="330165"/>
                </a:xfrm>
                <a:prstGeom prst="rect">
                  <a:avLst/>
                </a:prstGeom>
              </p:spPr>
            </p:pic>
          </p:grpSp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DD6A3384-AE60-2545-8ECD-78EDF6905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3280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B0749F5-1C8F-3F4F-9468-2503D28B6E6D}"/>
                </a:ext>
              </a:extLst>
            </p:cNvPr>
            <p:cNvSpPr/>
            <p:nvPr/>
          </p:nvSpPr>
          <p:spPr>
            <a:xfrm>
              <a:off x="4583961" y="2589440"/>
              <a:ext cx="2805281" cy="726591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8848F8B-C258-5E41-BCD6-320943AF0178}"/>
                </a:ext>
              </a:extLst>
            </p:cNvPr>
            <p:cNvSpPr txBox="1"/>
            <p:nvPr/>
          </p:nvSpPr>
          <p:spPr>
            <a:xfrm>
              <a:off x="5069970" y="2798846"/>
              <a:ext cx="1965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2b –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创建设备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84A9D1A-1253-DB48-AADD-BC3C0E0ECAD5}"/>
                </a:ext>
              </a:extLst>
            </p:cNvPr>
            <p:cNvSpPr/>
            <p:nvPr/>
          </p:nvSpPr>
          <p:spPr>
            <a:xfrm>
              <a:off x="9043395" y="4552101"/>
              <a:ext cx="2812460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C7D825C-D8A8-C243-80AD-7FD6E8CF350B}"/>
                </a:ext>
              </a:extLst>
            </p:cNvPr>
            <p:cNvSpPr txBox="1"/>
            <p:nvPr/>
          </p:nvSpPr>
          <p:spPr>
            <a:xfrm>
              <a:off x="9279349" y="4765848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2e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颁发证书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CF904DE-7C5F-5049-90E5-FAA59196AA42}"/>
                </a:ext>
              </a:extLst>
            </p:cNvPr>
            <p:cNvSpPr txBox="1"/>
            <p:nvPr/>
          </p:nvSpPr>
          <p:spPr>
            <a:xfrm>
              <a:off x="8097126" y="3950985"/>
              <a:ext cx="2349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转发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证书申请</a:t>
              </a: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C541B5B6-79EF-DB4D-8D45-5798DDF55A09}"/>
                </a:ext>
              </a:extLst>
            </p:cNvPr>
            <p:cNvCxnSpPr>
              <a:cxnSpLocks/>
            </p:cNvCxnSpPr>
            <p:nvPr/>
          </p:nvCxnSpPr>
          <p:spPr>
            <a:xfrm>
              <a:off x="1525503" y="5554289"/>
              <a:ext cx="291431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494DB92-0B84-864B-9EA3-509A31BEC0B6}"/>
                </a:ext>
              </a:extLst>
            </p:cNvPr>
            <p:cNvSpPr txBox="1"/>
            <p:nvPr/>
          </p:nvSpPr>
          <p:spPr>
            <a:xfrm>
              <a:off x="2640623" y="5312241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5A67F39-1A9A-1947-B169-8722BC025904}"/>
                </a:ext>
              </a:extLst>
            </p:cNvPr>
            <p:cNvSpPr/>
            <p:nvPr/>
          </p:nvSpPr>
          <p:spPr>
            <a:xfrm>
              <a:off x="4583960" y="3907374"/>
              <a:ext cx="2801535" cy="749681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6EA218D-240A-3843-9B38-1F59826A1A88}"/>
                </a:ext>
              </a:extLst>
            </p:cNvPr>
            <p:cNvSpPr txBox="1"/>
            <p:nvPr/>
          </p:nvSpPr>
          <p:spPr>
            <a:xfrm>
              <a:off x="5072617" y="4107141"/>
              <a:ext cx="1922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2d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激活设备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438C162-64FD-6347-88B0-7CF59A6A8881}"/>
                </a:ext>
              </a:extLst>
            </p:cNvPr>
            <p:cNvSpPr/>
            <p:nvPr/>
          </p:nvSpPr>
          <p:spPr>
            <a:xfrm>
              <a:off x="129120" y="1940023"/>
              <a:ext cx="2796939" cy="734641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AE717A9-447E-854B-B7E0-F4F53636F6AE}"/>
                </a:ext>
              </a:extLst>
            </p:cNvPr>
            <p:cNvSpPr txBox="1"/>
            <p:nvPr/>
          </p:nvSpPr>
          <p:spPr>
            <a:xfrm>
              <a:off x="299071" y="2174959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2a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预配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29EF85AA-4542-8541-BFB3-8DA9F09E725D}"/>
                </a:ext>
              </a:extLst>
            </p:cNvPr>
            <p:cNvCxnSpPr>
              <a:cxnSpLocks/>
            </p:cNvCxnSpPr>
            <p:nvPr/>
          </p:nvCxnSpPr>
          <p:spPr>
            <a:xfrm>
              <a:off x="3071813" y="2307343"/>
              <a:ext cx="291736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FDE6292-10CD-E942-B2B3-80C6190D8470}"/>
                </a:ext>
              </a:extLst>
            </p:cNvPr>
            <p:cNvSpPr/>
            <p:nvPr/>
          </p:nvSpPr>
          <p:spPr>
            <a:xfrm>
              <a:off x="129120" y="3262647"/>
              <a:ext cx="2796939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20F12BA-6051-6F44-8093-5C7FC025FF19}"/>
                </a:ext>
              </a:extLst>
            </p:cNvPr>
            <p:cNvSpPr txBox="1"/>
            <p:nvPr/>
          </p:nvSpPr>
          <p:spPr>
            <a:xfrm>
              <a:off x="299071" y="3474668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2c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创建钥匙对和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CSR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文件</a:t>
              </a:r>
            </a:p>
          </p:txBody>
        </p: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BCFE35EF-BD9C-8541-8FB4-7619C6ADA1CE}"/>
                </a:ext>
              </a:extLst>
            </p:cNvPr>
            <p:cNvCxnSpPr>
              <a:cxnSpLocks/>
            </p:cNvCxnSpPr>
            <p:nvPr/>
          </p:nvCxnSpPr>
          <p:spPr>
            <a:xfrm>
              <a:off x="1522561" y="2915738"/>
              <a:ext cx="291725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8380552-DCC5-CD4A-94A7-F76575A68B9C}"/>
                </a:ext>
              </a:extLst>
            </p:cNvPr>
            <p:cNvSpPr txBox="1"/>
            <p:nvPr/>
          </p:nvSpPr>
          <p:spPr>
            <a:xfrm>
              <a:off x="2918405" y="2675779"/>
              <a:ext cx="455982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96054B4-4258-654E-9DB8-945A25389E8E}"/>
                </a:ext>
              </a:extLst>
            </p:cNvPr>
            <p:cNvSpPr/>
            <p:nvPr/>
          </p:nvSpPr>
          <p:spPr>
            <a:xfrm>
              <a:off x="4583961" y="5196828"/>
              <a:ext cx="2801534" cy="72586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1E5A7CA-F1B8-4A42-A1DC-1BCA0BB7AF03}"/>
                </a:ext>
              </a:extLst>
            </p:cNvPr>
            <p:cNvSpPr txBox="1"/>
            <p:nvPr/>
          </p:nvSpPr>
          <p:spPr>
            <a:xfrm>
              <a:off x="5069970" y="5400400"/>
              <a:ext cx="1974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2f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绑定证书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EA28F56-41BC-384A-A949-2C03E9AE4A36}"/>
                </a:ext>
              </a:extLst>
            </p:cNvPr>
            <p:cNvSpPr/>
            <p:nvPr/>
          </p:nvSpPr>
          <p:spPr>
            <a:xfrm>
              <a:off x="119063" y="5843360"/>
              <a:ext cx="2806996" cy="73001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340C1B7-D501-014F-B1D1-A11893DE5D96}"/>
                </a:ext>
              </a:extLst>
            </p:cNvPr>
            <p:cNvSpPr txBox="1"/>
            <p:nvPr/>
          </p:nvSpPr>
          <p:spPr>
            <a:xfrm>
              <a:off x="296806" y="6075930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2g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保存证书</a:t>
              </a:r>
            </a:p>
          </p:txBody>
        </p: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1D37ACBE-903D-6148-AC5E-0454B23DE7CA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59" y="4910235"/>
              <a:ext cx="285056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ADC5646-23E8-FA41-8301-C39724D1DC20}"/>
                </a:ext>
              </a:extLst>
            </p:cNvPr>
            <p:cNvSpPr txBox="1"/>
            <p:nvPr/>
          </p:nvSpPr>
          <p:spPr>
            <a:xfrm>
              <a:off x="7187657" y="4633236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C43631CE-5AE6-CE47-AB01-5F726079DCCC}"/>
                </a:ext>
              </a:extLst>
            </p:cNvPr>
            <p:cNvCxnSpPr>
              <a:cxnSpLocks/>
            </p:cNvCxnSpPr>
            <p:nvPr/>
          </p:nvCxnSpPr>
          <p:spPr>
            <a:xfrm>
              <a:off x="3071813" y="3573016"/>
              <a:ext cx="2901038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DCA9C59-5C3B-C741-9E6B-34A060BADA2D}"/>
                </a:ext>
              </a:extLst>
            </p:cNvPr>
            <p:cNvSpPr txBox="1"/>
            <p:nvPr/>
          </p:nvSpPr>
          <p:spPr>
            <a:xfrm>
              <a:off x="2970944" y="3275722"/>
              <a:ext cx="2223867" cy="31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激活设备，获取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348066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BB26736B-D0CD-3346-BF87-3D9DD6C42CE2}"/>
              </a:ext>
            </a:extLst>
          </p:cNvPr>
          <p:cNvGrpSpPr/>
          <p:nvPr/>
        </p:nvGrpSpPr>
        <p:grpSpPr>
          <a:xfrm>
            <a:off x="119063" y="692572"/>
            <a:ext cx="11737577" cy="5432517"/>
            <a:chOff x="119063" y="765175"/>
            <a:chExt cx="11737577" cy="5432517"/>
          </a:xfrm>
        </p:grpSpPr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8CCADEC6-C1C8-BA49-9031-14CC4D7B7812}"/>
                </a:ext>
              </a:extLst>
            </p:cNvPr>
            <p:cNvCxnSpPr>
              <a:cxnSpLocks/>
            </p:cNvCxnSpPr>
            <p:nvPr/>
          </p:nvCxnSpPr>
          <p:spPr>
            <a:xfrm>
              <a:off x="1522561" y="2955760"/>
              <a:ext cx="446529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FBA59B4-5460-5941-9226-18DFE6DA17B0}"/>
                </a:ext>
              </a:extLst>
            </p:cNvPr>
            <p:cNvGrpSpPr/>
            <p:nvPr/>
          </p:nvGrpSpPr>
          <p:grpSpPr>
            <a:xfrm>
              <a:off x="119063" y="765175"/>
              <a:ext cx="2806996" cy="5432517"/>
              <a:chOff x="174924" y="533568"/>
              <a:chExt cx="2806996" cy="5432517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00BED53C-FE53-B244-933A-A7ABB9567439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2FB6553F-32DF-E646-AFDC-4824B2F0A065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9F3CCED-05F0-6148-BF40-A71B7648187D}"/>
                    </a:ext>
                  </a:extLst>
                </p:cNvPr>
                <p:cNvSpPr txBox="1"/>
                <p:nvPr/>
              </p:nvSpPr>
              <p:spPr>
                <a:xfrm>
                  <a:off x="1511518" y="729377"/>
                  <a:ext cx="7236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Edge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5" name="Freeform 65">
                  <a:extLst>
                    <a:ext uri="{FF2B5EF4-FFF2-40B4-BE49-F238E27FC236}">
                      <a16:creationId xmlns:a16="http://schemas.microsoft.com/office/drawing/2014/main" id="{A5662E76-D7BC-C54A-840F-57091B603CB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0357" y="774642"/>
                  <a:ext cx="324000" cy="248024"/>
                </a:xfrm>
                <a:custGeom>
                  <a:avLst/>
                  <a:gdLst>
                    <a:gd name="T0" fmla="*/ 179 w 661"/>
                    <a:gd name="T1" fmla="*/ 397 h 506"/>
                    <a:gd name="T2" fmla="*/ 144 w 661"/>
                    <a:gd name="T3" fmla="*/ 397 h 506"/>
                    <a:gd name="T4" fmla="*/ 144 w 661"/>
                    <a:gd name="T5" fmla="*/ 433 h 506"/>
                    <a:gd name="T6" fmla="*/ 179 w 661"/>
                    <a:gd name="T7" fmla="*/ 433 h 506"/>
                    <a:gd name="T8" fmla="*/ 179 w 661"/>
                    <a:gd name="T9" fmla="*/ 397 h 506"/>
                    <a:gd name="T10" fmla="*/ 108 w 661"/>
                    <a:gd name="T11" fmla="*/ 324 h 506"/>
                    <a:gd name="T12" fmla="*/ 70 w 661"/>
                    <a:gd name="T13" fmla="*/ 324 h 506"/>
                    <a:gd name="T14" fmla="*/ 70 w 661"/>
                    <a:gd name="T15" fmla="*/ 362 h 506"/>
                    <a:gd name="T16" fmla="*/ 108 w 661"/>
                    <a:gd name="T17" fmla="*/ 362 h 506"/>
                    <a:gd name="T18" fmla="*/ 108 w 661"/>
                    <a:gd name="T19" fmla="*/ 324 h 506"/>
                    <a:gd name="T20" fmla="*/ 108 w 661"/>
                    <a:gd name="T21" fmla="*/ 397 h 506"/>
                    <a:gd name="T22" fmla="*/ 70 w 661"/>
                    <a:gd name="T23" fmla="*/ 397 h 506"/>
                    <a:gd name="T24" fmla="*/ 70 w 661"/>
                    <a:gd name="T25" fmla="*/ 433 h 506"/>
                    <a:gd name="T26" fmla="*/ 108 w 661"/>
                    <a:gd name="T27" fmla="*/ 433 h 506"/>
                    <a:gd name="T28" fmla="*/ 108 w 661"/>
                    <a:gd name="T29" fmla="*/ 397 h 506"/>
                    <a:gd name="T30" fmla="*/ 250 w 661"/>
                    <a:gd name="T31" fmla="*/ 397 h 506"/>
                    <a:gd name="T32" fmla="*/ 215 w 661"/>
                    <a:gd name="T33" fmla="*/ 397 h 506"/>
                    <a:gd name="T34" fmla="*/ 215 w 661"/>
                    <a:gd name="T35" fmla="*/ 433 h 506"/>
                    <a:gd name="T36" fmla="*/ 250 w 661"/>
                    <a:gd name="T37" fmla="*/ 433 h 506"/>
                    <a:gd name="T38" fmla="*/ 250 w 661"/>
                    <a:gd name="T39" fmla="*/ 397 h 506"/>
                    <a:gd name="T40" fmla="*/ 179 w 661"/>
                    <a:gd name="T41" fmla="*/ 324 h 506"/>
                    <a:gd name="T42" fmla="*/ 144 w 661"/>
                    <a:gd name="T43" fmla="*/ 324 h 506"/>
                    <a:gd name="T44" fmla="*/ 144 w 661"/>
                    <a:gd name="T45" fmla="*/ 362 h 506"/>
                    <a:gd name="T46" fmla="*/ 179 w 661"/>
                    <a:gd name="T47" fmla="*/ 362 h 506"/>
                    <a:gd name="T48" fmla="*/ 179 w 661"/>
                    <a:gd name="T49" fmla="*/ 324 h 506"/>
                    <a:gd name="T50" fmla="*/ 576 w 661"/>
                    <a:gd name="T51" fmla="*/ 352 h 506"/>
                    <a:gd name="T52" fmla="*/ 432 w 661"/>
                    <a:gd name="T53" fmla="*/ 352 h 506"/>
                    <a:gd name="T54" fmla="*/ 432 w 661"/>
                    <a:gd name="T55" fmla="*/ 407 h 506"/>
                    <a:gd name="T56" fmla="*/ 576 w 661"/>
                    <a:gd name="T57" fmla="*/ 407 h 506"/>
                    <a:gd name="T58" fmla="*/ 576 w 661"/>
                    <a:gd name="T59" fmla="*/ 352 h 506"/>
                    <a:gd name="T60" fmla="*/ 661 w 661"/>
                    <a:gd name="T61" fmla="*/ 253 h 506"/>
                    <a:gd name="T62" fmla="*/ 661 w 661"/>
                    <a:gd name="T63" fmla="*/ 253 h 506"/>
                    <a:gd name="T64" fmla="*/ 543 w 661"/>
                    <a:gd name="T65" fmla="*/ 0 h 506"/>
                    <a:gd name="T66" fmla="*/ 115 w 661"/>
                    <a:gd name="T67" fmla="*/ 0 h 506"/>
                    <a:gd name="T68" fmla="*/ 0 w 661"/>
                    <a:gd name="T69" fmla="*/ 253 h 506"/>
                    <a:gd name="T70" fmla="*/ 0 w 661"/>
                    <a:gd name="T71" fmla="*/ 253 h 506"/>
                    <a:gd name="T72" fmla="*/ 0 w 661"/>
                    <a:gd name="T73" fmla="*/ 506 h 506"/>
                    <a:gd name="T74" fmla="*/ 661 w 661"/>
                    <a:gd name="T75" fmla="*/ 506 h 506"/>
                    <a:gd name="T76" fmla="*/ 661 w 661"/>
                    <a:gd name="T77" fmla="*/ 506 h 506"/>
                    <a:gd name="T78" fmla="*/ 661 w 661"/>
                    <a:gd name="T79" fmla="*/ 506 h 506"/>
                    <a:gd name="T80" fmla="*/ 661 w 661"/>
                    <a:gd name="T81" fmla="*/ 253 h 506"/>
                    <a:gd name="T82" fmla="*/ 661 w 661"/>
                    <a:gd name="T83" fmla="*/ 253 h 506"/>
                    <a:gd name="T84" fmla="*/ 626 w 661"/>
                    <a:gd name="T85" fmla="*/ 468 h 506"/>
                    <a:gd name="T86" fmla="*/ 35 w 661"/>
                    <a:gd name="T87" fmla="*/ 468 h 506"/>
                    <a:gd name="T88" fmla="*/ 35 w 661"/>
                    <a:gd name="T89" fmla="*/ 288 h 506"/>
                    <a:gd name="T90" fmla="*/ 626 w 661"/>
                    <a:gd name="T91" fmla="*/ 288 h 506"/>
                    <a:gd name="T92" fmla="*/ 626 w 661"/>
                    <a:gd name="T93" fmla="*/ 468 h 506"/>
                    <a:gd name="T94" fmla="*/ 323 w 661"/>
                    <a:gd name="T95" fmla="*/ 324 h 506"/>
                    <a:gd name="T96" fmla="*/ 288 w 661"/>
                    <a:gd name="T97" fmla="*/ 324 h 506"/>
                    <a:gd name="T98" fmla="*/ 288 w 661"/>
                    <a:gd name="T99" fmla="*/ 362 h 506"/>
                    <a:gd name="T100" fmla="*/ 323 w 661"/>
                    <a:gd name="T101" fmla="*/ 362 h 506"/>
                    <a:gd name="T102" fmla="*/ 323 w 661"/>
                    <a:gd name="T103" fmla="*/ 324 h 506"/>
                    <a:gd name="T104" fmla="*/ 323 w 661"/>
                    <a:gd name="T105" fmla="*/ 397 h 506"/>
                    <a:gd name="T106" fmla="*/ 288 w 661"/>
                    <a:gd name="T107" fmla="*/ 397 h 506"/>
                    <a:gd name="T108" fmla="*/ 288 w 661"/>
                    <a:gd name="T109" fmla="*/ 433 h 506"/>
                    <a:gd name="T110" fmla="*/ 323 w 661"/>
                    <a:gd name="T111" fmla="*/ 433 h 506"/>
                    <a:gd name="T112" fmla="*/ 323 w 661"/>
                    <a:gd name="T113" fmla="*/ 397 h 506"/>
                    <a:gd name="T114" fmla="*/ 250 w 661"/>
                    <a:gd name="T115" fmla="*/ 324 h 506"/>
                    <a:gd name="T116" fmla="*/ 215 w 661"/>
                    <a:gd name="T117" fmla="*/ 324 h 506"/>
                    <a:gd name="T118" fmla="*/ 215 w 661"/>
                    <a:gd name="T119" fmla="*/ 362 h 506"/>
                    <a:gd name="T120" fmla="*/ 250 w 661"/>
                    <a:gd name="T121" fmla="*/ 362 h 506"/>
                    <a:gd name="T122" fmla="*/ 250 w 661"/>
                    <a:gd name="T123" fmla="*/ 324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61" h="506">
                      <a:moveTo>
                        <a:pt x="179" y="397"/>
                      </a:moveTo>
                      <a:lnTo>
                        <a:pt x="144" y="397"/>
                      </a:lnTo>
                      <a:lnTo>
                        <a:pt x="144" y="433"/>
                      </a:lnTo>
                      <a:lnTo>
                        <a:pt x="179" y="433"/>
                      </a:lnTo>
                      <a:lnTo>
                        <a:pt x="179" y="397"/>
                      </a:lnTo>
                      <a:close/>
                      <a:moveTo>
                        <a:pt x="108" y="324"/>
                      </a:move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108" y="362"/>
                      </a:lnTo>
                      <a:lnTo>
                        <a:pt x="108" y="324"/>
                      </a:lnTo>
                      <a:close/>
                      <a:moveTo>
                        <a:pt x="108" y="397"/>
                      </a:moveTo>
                      <a:lnTo>
                        <a:pt x="70" y="397"/>
                      </a:lnTo>
                      <a:lnTo>
                        <a:pt x="70" y="433"/>
                      </a:lnTo>
                      <a:lnTo>
                        <a:pt x="108" y="433"/>
                      </a:lnTo>
                      <a:lnTo>
                        <a:pt x="108" y="397"/>
                      </a:lnTo>
                      <a:close/>
                      <a:moveTo>
                        <a:pt x="250" y="397"/>
                      </a:moveTo>
                      <a:lnTo>
                        <a:pt x="215" y="397"/>
                      </a:lnTo>
                      <a:lnTo>
                        <a:pt x="215" y="433"/>
                      </a:lnTo>
                      <a:lnTo>
                        <a:pt x="250" y="433"/>
                      </a:lnTo>
                      <a:lnTo>
                        <a:pt x="250" y="397"/>
                      </a:lnTo>
                      <a:close/>
                      <a:moveTo>
                        <a:pt x="179" y="324"/>
                      </a:moveTo>
                      <a:lnTo>
                        <a:pt x="144" y="324"/>
                      </a:lnTo>
                      <a:lnTo>
                        <a:pt x="144" y="362"/>
                      </a:lnTo>
                      <a:lnTo>
                        <a:pt x="179" y="362"/>
                      </a:lnTo>
                      <a:lnTo>
                        <a:pt x="179" y="324"/>
                      </a:lnTo>
                      <a:close/>
                      <a:moveTo>
                        <a:pt x="576" y="352"/>
                      </a:moveTo>
                      <a:lnTo>
                        <a:pt x="432" y="352"/>
                      </a:lnTo>
                      <a:lnTo>
                        <a:pt x="432" y="407"/>
                      </a:lnTo>
                      <a:lnTo>
                        <a:pt x="576" y="407"/>
                      </a:lnTo>
                      <a:lnTo>
                        <a:pt x="576" y="352"/>
                      </a:lnTo>
                      <a:close/>
                      <a:moveTo>
                        <a:pt x="661" y="253"/>
                      </a:moveTo>
                      <a:lnTo>
                        <a:pt x="661" y="253"/>
                      </a:lnTo>
                      <a:lnTo>
                        <a:pt x="543" y="0"/>
                      </a:lnTo>
                      <a:lnTo>
                        <a:pt x="115" y="0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0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253"/>
                      </a:lnTo>
                      <a:lnTo>
                        <a:pt x="661" y="253"/>
                      </a:lnTo>
                      <a:close/>
                      <a:moveTo>
                        <a:pt x="626" y="468"/>
                      </a:moveTo>
                      <a:lnTo>
                        <a:pt x="35" y="468"/>
                      </a:lnTo>
                      <a:lnTo>
                        <a:pt x="35" y="288"/>
                      </a:lnTo>
                      <a:lnTo>
                        <a:pt x="626" y="288"/>
                      </a:lnTo>
                      <a:lnTo>
                        <a:pt x="626" y="468"/>
                      </a:lnTo>
                      <a:close/>
                      <a:moveTo>
                        <a:pt x="323" y="324"/>
                      </a:moveTo>
                      <a:lnTo>
                        <a:pt x="288" y="324"/>
                      </a:lnTo>
                      <a:lnTo>
                        <a:pt x="288" y="362"/>
                      </a:lnTo>
                      <a:lnTo>
                        <a:pt x="323" y="362"/>
                      </a:lnTo>
                      <a:lnTo>
                        <a:pt x="323" y="324"/>
                      </a:lnTo>
                      <a:close/>
                      <a:moveTo>
                        <a:pt x="323" y="397"/>
                      </a:moveTo>
                      <a:lnTo>
                        <a:pt x="288" y="397"/>
                      </a:lnTo>
                      <a:lnTo>
                        <a:pt x="288" y="433"/>
                      </a:lnTo>
                      <a:lnTo>
                        <a:pt x="323" y="433"/>
                      </a:lnTo>
                      <a:lnTo>
                        <a:pt x="323" y="397"/>
                      </a:lnTo>
                      <a:close/>
                      <a:moveTo>
                        <a:pt x="250" y="324"/>
                      </a:moveTo>
                      <a:lnTo>
                        <a:pt x="215" y="324"/>
                      </a:lnTo>
                      <a:lnTo>
                        <a:pt x="215" y="362"/>
                      </a:lnTo>
                      <a:lnTo>
                        <a:pt x="250" y="362"/>
                      </a:lnTo>
                      <a:lnTo>
                        <a:pt x="250" y="3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endParaRPr lang="zh-CN" altLang="en-US" sz="1000" b="1" kern="0">
                    <a:solidFill>
                      <a:srgbClr val="000000"/>
                    </a:solidFill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" name="直线箭头连接符 9">
                <a:extLst>
                  <a:ext uri="{FF2B5EF4-FFF2-40B4-BE49-F238E27FC236}">
                    <a16:creationId xmlns:a16="http://schemas.microsoft.com/office/drawing/2014/main" id="{63A76EB6-F5BC-594B-AA6D-4B51EC92D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F92445D-8EB0-DD4B-B5B2-8BF34EC84DAD}"/>
                </a:ext>
              </a:extLst>
            </p:cNvPr>
            <p:cNvGrpSpPr/>
            <p:nvPr/>
          </p:nvGrpSpPr>
          <p:grpSpPr>
            <a:xfrm>
              <a:off x="4584354" y="765175"/>
              <a:ext cx="2806996" cy="5432517"/>
              <a:chOff x="3851492" y="765175"/>
              <a:chExt cx="2806996" cy="5432517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933D2D44-A7FE-7F4B-AC7C-13A01732CD26}"/>
                  </a:ext>
                </a:extLst>
              </p:cNvPr>
              <p:cNvGrpSpPr/>
              <p:nvPr/>
            </p:nvGrpSpPr>
            <p:grpSpPr>
              <a:xfrm>
                <a:off x="3851492" y="765175"/>
                <a:ext cx="2806996" cy="730172"/>
                <a:chOff x="3907353" y="533568"/>
                <a:chExt cx="2806996" cy="730172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A4CD1B8-4022-8C42-9E52-2EA7213D5CA6}"/>
                    </a:ext>
                  </a:extLst>
                </p:cNvPr>
                <p:cNvSpPr/>
                <p:nvPr/>
              </p:nvSpPr>
              <p:spPr>
                <a:xfrm>
                  <a:off x="3907353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EB0C588-28A6-6547-975F-76DD15AE08BE}"/>
                    </a:ext>
                  </a:extLst>
                </p:cNvPr>
                <p:cNvSpPr txBox="1"/>
                <p:nvPr/>
              </p:nvSpPr>
              <p:spPr>
                <a:xfrm>
                  <a:off x="5127480" y="729377"/>
                  <a:ext cx="956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IoT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Hub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12" name="图形 11">
                  <a:extLst>
                    <a:ext uri="{FF2B5EF4-FFF2-40B4-BE49-F238E27FC236}">
                      <a16:creationId xmlns:a16="http://schemas.microsoft.com/office/drawing/2014/main" id="{AD72CCD4-4618-EF46-9EB9-FD71EC3AB7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433" y="771578"/>
                  <a:ext cx="324000" cy="249231"/>
                </a:xfrm>
                <a:prstGeom prst="rect">
                  <a:avLst/>
                </a:prstGeom>
              </p:spPr>
            </p:pic>
          </p:grpSp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D59DD152-57C6-8E4E-AB3A-2DD9560140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4990" y="1644441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AC19E04-348D-6E42-92A7-54E2920364F2}"/>
                </a:ext>
              </a:extLst>
            </p:cNvPr>
            <p:cNvGrpSpPr/>
            <p:nvPr/>
          </p:nvGrpSpPr>
          <p:grpSpPr>
            <a:xfrm>
              <a:off x="9049644" y="765175"/>
              <a:ext cx="2806996" cy="5432517"/>
              <a:chOff x="7639782" y="533568"/>
              <a:chExt cx="2806996" cy="5432517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231B574-2DA4-0E42-9248-B28991764AE2}"/>
                  </a:ext>
                </a:extLst>
              </p:cNvPr>
              <p:cNvGrpSpPr/>
              <p:nvPr/>
            </p:nvGrpSpPr>
            <p:grpSpPr>
              <a:xfrm>
                <a:off x="7639782" y="533568"/>
                <a:ext cx="2806996" cy="730172"/>
                <a:chOff x="7639782" y="533568"/>
                <a:chExt cx="2806996" cy="730172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6A0EC123-4F26-B248-A143-5CCC86E8E29E}"/>
                    </a:ext>
                  </a:extLst>
                </p:cNvPr>
                <p:cNvSpPr/>
                <p:nvPr/>
              </p:nvSpPr>
              <p:spPr>
                <a:xfrm>
                  <a:off x="7639782" y="533568"/>
                  <a:ext cx="2806996" cy="730172"/>
                </a:xfrm>
                <a:prstGeom prst="rect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A4BD372-19C7-5D40-BB1E-A0ED668E8457}"/>
                    </a:ext>
                  </a:extLst>
                </p:cNvPr>
                <p:cNvSpPr txBox="1"/>
                <p:nvPr/>
              </p:nvSpPr>
              <p:spPr>
                <a:xfrm>
                  <a:off x="8778443" y="729377"/>
                  <a:ext cx="10816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rgbClr val="383C57"/>
                      </a:solidFill>
                      <a:latin typeface="Helvetica" pitchFamily="2" charset="0"/>
                    </a:rPr>
                    <a:t>EnOS</a:t>
                  </a:r>
                  <a:r>
                    <a:rPr kumimoji="1" lang="zh-CN" altLang="en-US" sz="1600" dirty="0">
                      <a:solidFill>
                        <a:srgbClr val="383C57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rgbClr val="383C57"/>
                      </a:solidFill>
                      <a:latin typeface="Helvetica" pitchFamily="2" charset="0"/>
                    </a:rPr>
                    <a:t>CA</a:t>
                  </a:r>
                  <a:endParaRPr kumimoji="1" lang="zh-CN" altLang="en-US" sz="1600" dirty="0">
                    <a:solidFill>
                      <a:srgbClr val="383C57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14" name="图形 13">
                  <a:extLst>
                    <a:ext uri="{FF2B5EF4-FFF2-40B4-BE49-F238E27FC236}">
                      <a16:creationId xmlns:a16="http://schemas.microsoft.com/office/drawing/2014/main" id="{8E4EC208-13EA-4B42-AA76-54FC47B79A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4353" y="737766"/>
                  <a:ext cx="330165" cy="330165"/>
                </a:xfrm>
                <a:prstGeom prst="rect">
                  <a:avLst/>
                </a:prstGeom>
              </p:spPr>
            </p:pic>
          </p:grp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EA1970DD-2374-3B4C-A28C-D0E19A607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3280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D8D9E7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08D838-69B7-AE45-B65B-9E56BF2C6D13}"/>
                </a:ext>
              </a:extLst>
            </p:cNvPr>
            <p:cNvSpPr/>
            <p:nvPr/>
          </p:nvSpPr>
          <p:spPr>
            <a:xfrm>
              <a:off x="130834" y="1855963"/>
              <a:ext cx="2795225" cy="73159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916BDA-3DA8-DF43-A8BC-9B99C37DC802}"/>
                </a:ext>
              </a:extLst>
            </p:cNvPr>
            <p:cNvSpPr txBox="1"/>
            <p:nvPr/>
          </p:nvSpPr>
          <p:spPr>
            <a:xfrm>
              <a:off x="396963" y="207306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3a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验证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HuB</a:t>
              </a:r>
              <a:endParaRPr kumimoji="1" lang="zh-CN" altLang="en-US" sz="1400" dirty="0">
                <a:solidFill>
                  <a:srgbClr val="38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27880DA7-001A-7541-BDB1-682D8E4E867B}"/>
                </a:ext>
              </a:extLst>
            </p:cNvPr>
            <p:cNvCxnSpPr>
              <a:cxnSpLocks/>
            </p:cNvCxnSpPr>
            <p:nvPr/>
          </p:nvCxnSpPr>
          <p:spPr>
            <a:xfrm>
              <a:off x="1522559" y="4563506"/>
              <a:ext cx="291767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9A49A71-A34A-6B4E-89EE-60111A472473}"/>
                </a:ext>
              </a:extLst>
            </p:cNvPr>
            <p:cNvSpPr txBox="1"/>
            <p:nvPr/>
          </p:nvSpPr>
          <p:spPr>
            <a:xfrm>
              <a:off x="2570768" y="4289040"/>
              <a:ext cx="116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741C6F9-64B0-594D-818B-8FBDD9EF2D08}"/>
                </a:ext>
              </a:extLst>
            </p:cNvPr>
            <p:cNvSpPr/>
            <p:nvPr/>
          </p:nvSpPr>
          <p:spPr>
            <a:xfrm>
              <a:off x="4584354" y="1772177"/>
              <a:ext cx="2806994" cy="728513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20FA785-451B-814F-976C-038A5391F60F}"/>
                </a:ext>
              </a:extLst>
            </p:cNvPr>
            <p:cNvSpPr txBox="1"/>
            <p:nvPr/>
          </p:nvSpPr>
          <p:spPr>
            <a:xfrm>
              <a:off x="4779144" y="198419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3b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验证设备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kumimoji="1" lang="zh-CN" altLang="en-US" sz="1400" dirty="0">
                <a:solidFill>
                  <a:srgbClr val="38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EC5D0F5-889F-E746-B04B-80DEF71F27D5}"/>
                </a:ext>
              </a:extLst>
            </p:cNvPr>
            <p:cNvSpPr/>
            <p:nvPr/>
          </p:nvSpPr>
          <p:spPr>
            <a:xfrm>
              <a:off x="130833" y="3550576"/>
              <a:ext cx="2795226" cy="731456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458FA8B-6C48-D047-B99A-838E379C3C00}"/>
                </a:ext>
              </a:extLst>
            </p:cNvPr>
            <p:cNvSpPr txBox="1"/>
            <p:nvPr/>
          </p:nvSpPr>
          <p:spPr>
            <a:xfrm>
              <a:off x="396963" y="3771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3c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设备数据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D201058-95F9-7A46-AA32-6DBC50BC74AA}"/>
                </a:ext>
              </a:extLst>
            </p:cNvPr>
            <p:cNvSpPr/>
            <p:nvPr/>
          </p:nvSpPr>
          <p:spPr>
            <a:xfrm>
              <a:off x="4584354" y="4197966"/>
              <a:ext cx="2806993" cy="73145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1F66294-710C-0A42-8214-C06232E98B32}"/>
                </a:ext>
              </a:extLst>
            </p:cNvPr>
            <p:cNvSpPr txBox="1"/>
            <p:nvPr/>
          </p:nvSpPr>
          <p:spPr>
            <a:xfrm>
              <a:off x="4779144" y="4409617"/>
              <a:ext cx="2417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3d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配置或控制信号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4AB2FB4-1AE2-C942-A264-C523C6AF842E}"/>
                </a:ext>
              </a:extLst>
            </p:cNvPr>
            <p:cNvSpPr txBox="1"/>
            <p:nvPr/>
          </p:nvSpPr>
          <p:spPr>
            <a:xfrm>
              <a:off x="2782861" y="267893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通过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证书进行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握手</a:t>
              </a: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35A02E42-C90B-2842-9092-50D7DD5506CE}"/>
                </a:ext>
              </a:extLst>
            </p:cNvPr>
            <p:cNvCxnSpPr>
              <a:cxnSpLocks/>
            </p:cNvCxnSpPr>
            <p:nvPr/>
          </p:nvCxnSpPr>
          <p:spPr>
            <a:xfrm>
              <a:off x="1522560" y="3170074"/>
              <a:ext cx="446529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BAF4F8F2-E70B-CF43-B53A-52F93890F9FA}"/>
                </a:ext>
              </a:extLst>
            </p:cNvPr>
            <p:cNvCxnSpPr>
              <a:cxnSpLocks/>
            </p:cNvCxnSpPr>
            <p:nvPr/>
          </p:nvCxnSpPr>
          <p:spPr>
            <a:xfrm>
              <a:off x="3071813" y="3875365"/>
              <a:ext cx="291603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1243A63-8533-B742-8C0F-8E16FB5B2191}"/>
                </a:ext>
              </a:extLst>
            </p:cNvPr>
            <p:cNvSpPr txBox="1"/>
            <p:nvPr/>
          </p:nvSpPr>
          <p:spPr>
            <a:xfrm>
              <a:off x="3896197" y="3581920"/>
              <a:ext cx="1231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668976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9619</TotalTime>
  <Words>1450</Words>
  <Application>Microsoft Macintosh PowerPoint</Application>
  <PresentationFormat>宽屏</PresentationFormat>
  <Paragraphs>359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等线</vt:lpstr>
      <vt:lpstr>SimHei</vt:lpstr>
      <vt:lpstr>宋体</vt:lpstr>
      <vt:lpstr>微软雅黑</vt:lpstr>
      <vt:lpstr>微软雅黑</vt:lpstr>
      <vt:lpstr>D-DIN</vt:lpstr>
      <vt:lpstr>Hiragino Sans GB W3</vt:lpstr>
      <vt:lpstr>Segoe UI</vt:lpstr>
      <vt:lpstr>Arial</vt:lpstr>
      <vt:lpstr>Calibri</vt:lpstr>
      <vt:lpstr>Helvetica</vt:lpstr>
      <vt:lpstr>Helvetica Light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435</cp:revision>
  <dcterms:created xsi:type="dcterms:W3CDTF">2018-10-23T04:04:46Z</dcterms:created>
  <dcterms:modified xsi:type="dcterms:W3CDTF">2019-04-09T09:37:42Z</dcterms:modified>
</cp:coreProperties>
</file>