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7"/>
  </p:notesMasterIdLst>
  <p:handoutMasterIdLst>
    <p:handoutMasterId r:id="rId8"/>
  </p:handoutMasterIdLst>
  <p:sldIdLst>
    <p:sldId id="318" r:id="rId2"/>
    <p:sldId id="319" r:id="rId3"/>
    <p:sldId id="320" r:id="rId4"/>
    <p:sldId id="317" r:id="rId5"/>
    <p:sldId id="32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BC"/>
    <a:srgbClr val="D8D9E6"/>
    <a:srgbClr val="A2A5BD"/>
    <a:srgbClr val="393C57"/>
    <a:srgbClr val="737893"/>
    <a:srgbClr val="F5F5FA"/>
    <a:srgbClr val="42CBF4"/>
    <a:srgbClr val="7C74F7"/>
    <a:srgbClr val="31C4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06" autoAdjust="0"/>
    <p:restoredTop sz="86420" autoAdjust="0"/>
  </p:normalViewPr>
  <p:slideViewPr>
    <p:cSldViewPr snapToGrid="0" snapToObjects="1">
      <p:cViewPr varScale="1">
        <p:scale>
          <a:sx n="107" d="100"/>
          <a:sy n="107" d="100"/>
        </p:scale>
        <p:origin x="489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571F4DD-3237-FC4D-ABF7-03B74518C392}"/>
              </a:ext>
            </a:extLst>
          </p:cNvPr>
          <p:cNvGrpSpPr/>
          <p:nvPr/>
        </p:nvGrpSpPr>
        <p:grpSpPr>
          <a:xfrm>
            <a:off x="740337" y="1599571"/>
            <a:ext cx="7928304" cy="2815029"/>
            <a:chOff x="740337" y="1599571"/>
            <a:chExt cx="7928304" cy="281502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1B7BAE4-2274-C441-9C57-5DB2B5A538FD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B82582-D34A-A144-B040-40A1442EC97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84E0E71-DFD6-A946-8243-25533DBB7362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B4D276B-7CDA-2A4C-89C4-3B1CF8745B02}"/>
                </a:ext>
              </a:extLst>
            </p:cNvPr>
            <p:cNvSpPr txBox="1"/>
            <p:nvPr/>
          </p:nvSpPr>
          <p:spPr>
            <a:xfrm>
              <a:off x="4223857" y="1949682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添加连接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F0E493-4080-E24A-A068-9709D1C4920F}"/>
                </a:ext>
              </a:extLst>
            </p:cNvPr>
            <p:cNvSpPr txBox="1"/>
            <p:nvPr/>
          </p:nvSpPr>
          <p:spPr>
            <a:xfrm>
              <a:off x="7090410" y="1949682"/>
              <a:ext cx="1114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添加设备</a:t>
              </a: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2C31D744-3FD4-304B-B44D-554CEEB37232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B6EAB79-AD87-7649-BECD-EF3AB4FBED84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4B4465-B85D-9A4C-8C5C-0D9BD5EB2D1D}"/>
                </a:ext>
              </a:extLst>
            </p:cNvPr>
            <p:cNvSpPr/>
            <p:nvPr/>
          </p:nvSpPr>
          <p:spPr>
            <a:xfrm>
              <a:off x="740337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B93493C-FC6B-4B4A-8329-1CD15FE34F1F}"/>
                </a:ext>
              </a:extLst>
            </p:cNvPr>
            <p:cNvSpPr/>
            <p:nvPr/>
          </p:nvSpPr>
          <p:spPr>
            <a:xfrm>
              <a:off x="3683576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BEDCFF8-7B1C-564A-9A89-76D495D740B4}"/>
                </a:ext>
              </a:extLst>
            </p:cNvPr>
            <p:cNvSpPr/>
            <p:nvPr/>
          </p:nvSpPr>
          <p:spPr>
            <a:xfrm>
              <a:off x="6626815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17E8B-C307-A94C-898C-BE4EC5D3FCF1}"/>
                </a:ext>
              </a:extLst>
            </p:cNvPr>
            <p:cNvSpPr txBox="1"/>
            <p:nvPr/>
          </p:nvSpPr>
          <p:spPr>
            <a:xfrm>
              <a:off x="4223857" y="3748279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发布配置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518CF34-9DF1-0940-A58C-34C0860172A8}"/>
                </a:ext>
              </a:extLst>
            </p:cNvPr>
            <p:cNvSpPr txBox="1"/>
            <p:nvPr/>
          </p:nvSpPr>
          <p:spPr>
            <a:xfrm>
              <a:off x="1260642" y="1954188"/>
              <a:ext cx="974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添加盒子</a:t>
              </a: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A18AF325-89CA-DC48-B69B-35AB6DC1E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9873" y="39106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34542DF-D45D-5D41-A762-BA60739FBC8B}"/>
                </a:ext>
              </a:extLst>
            </p:cNvPr>
            <p:cNvSpPr txBox="1"/>
            <p:nvPr/>
          </p:nvSpPr>
          <p:spPr>
            <a:xfrm>
              <a:off x="1260642" y="3748279"/>
              <a:ext cx="1861425" cy="32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通信测试</a:t>
              </a: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3DCE288F-DDEB-794D-B6C3-F5C588389D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598" y="39106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024B5DBC-4D28-EC49-9884-74B35976A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87284" y="300708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C392AAE-1D6E-BF4C-8CC5-7A24CEC998AD}"/>
                </a:ext>
              </a:extLst>
            </p:cNvPr>
            <p:cNvSpPr txBox="1"/>
            <p:nvPr/>
          </p:nvSpPr>
          <p:spPr>
            <a:xfrm>
              <a:off x="6857998" y="366625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配置逻辑地址或偏移量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10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B5A4A6C0-BF03-BE49-BEE6-9F3B959B7C90}"/>
              </a:ext>
            </a:extLst>
          </p:cNvPr>
          <p:cNvSpPr txBox="1"/>
          <p:nvPr/>
        </p:nvSpPr>
        <p:spPr>
          <a:xfrm>
            <a:off x="851338" y="29954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Image001.png</a:t>
            </a:r>
            <a:endParaRPr kumimoji="1"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3B2F64-BD61-5440-91D7-E9066CA839BD}"/>
              </a:ext>
            </a:extLst>
          </p:cNvPr>
          <p:cNvGrpSpPr/>
          <p:nvPr/>
        </p:nvGrpSpPr>
        <p:grpSpPr>
          <a:xfrm>
            <a:off x="1524699" y="1256206"/>
            <a:ext cx="9063310" cy="4884651"/>
            <a:chOff x="1524699" y="1256206"/>
            <a:chExt cx="9063310" cy="488465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0B52F6A-061A-8747-92DA-22B40F950060}"/>
                </a:ext>
              </a:extLst>
            </p:cNvPr>
            <p:cNvSpPr>
              <a:spLocks/>
            </p:cNvSpPr>
            <p:nvPr/>
          </p:nvSpPr>
          <p:spPr>
            <a:xfrm>
              <a:off x="3734084" y="1891426"/>
              <a:ext cx="1099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0C1BE04-8467-3543-8A88-023F4DFFBE96}"/>
                </a:ext>
              </a:extLst>
            </p:cNvPr>
            <p:cNvSpPr txBox="1"/>
            <p:nvPr/>
          </p:nvSpPr>
          <p:spPr>
            <a:xfrm>
              <a:off x="2176990" y="232934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E111511-117F-AE4C-A15F-F6895BFE5124}"/>
                </a:ext>
              </a:extLst>
            </p:cNvPr>
            <p:cNvSpPr txBox="1"/>
            <p:nvPr/>
          </p:nvSpPr>
          <p:spPr>
            <a:xfrm>
              <a:off x="2176990" y="3117723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err="1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Mdm</a:t>
              </a:r>
              <a:endParaRPr kumimoji="1" lang="zh-CN" altLang="en-US" sz="1600" b="1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E88D63A-71DC-A748-AB73-B04582FC417C}"/>
                </a:ext>
              </a:extLst>
            </p:cNvPr>
            <p:cNvSpPr txBox="1"/>
            <p:nvPr/>
          </p:nvSpPr>
          <p:spPr>
            <a:xfrm>
              <a:off x="2176990" y="403870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事件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6C52880-75DC-0B4F-B48A-F7B00CB5026B}"/>
                </a:ext>
              </a:extLst>
            </p:cNvPr>
            <p:cNvSpPr txBox="1"/>
            <p:nvPr/>
          </p:nvSpPr>
          <p:spPr>
            <a:xfrm>
              <a:off x="2176990" y="494699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76971AC-171B-C14A-B310-98E208DCFF8E}"/>
                </a:ext>
              </a:extLst>
            </p:cNvPr>
            <p:cNvSpPr txBox="1"/>
            <p:nvPr/>
          </p:nvSpPr>
          <p:spPr>
            <a:xfrm>
              <a:off x="9244388" y="2628798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err="1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Redis</a:t>
              </a:r>
              <a:endParaRPr kumimoji="1" lang="zh-CN" altLang="en-US" sz="16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7452D80-1EBF-0647-8ECC-A1E5F750CACE}"/>
                </a:ext>
              </a:extLst>
            </p:cNvPr>
            <p:cNvSpPr txBox="1"/>
            <p:nvPr/>
          </p:nvSpPr>
          <p:spPr>
            <a:xfrm>
              <a:off x="9095312" y="392839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消息队列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659911E-186E-0946-B876-FD336AF72587}"/>
                </a:ext>
              </a:extLst>
            </p:cNvPr>
            <p:cNvSpPr txBox="1"/>
            <p:nvPr/>
          </p:nvSpPr>
          <p:spPr>
            <a:xfrm>
              <a:off x="3646644" y="2132599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认证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BE8DA66-508C-A04E-A2AC-F7E2DFCFCFC0}"/>
                </a:ext>
              </a:extLst>
            </p:cNvPr>
            <p:cNvSpPr/>
            <p:nvPr/>
          </p:nvSpPr>
          <p:spPr>
            <a:xfrm>
              <a:off x="860800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A6F0989-E2A7-4042-B5FA-0082F0892967}"/>
                </a:ext>
              </a:extLst>
            </p:cNvPr>
            <p:cNvSpPr/>
            <p:nvPr/>
          </p:nvSpPr>
          <p:spPr>
            <a:xfrm>
              <a:off x="3626354" y="1256208"/>
              <a:ext cx="4860000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3979747-8CBF-7F42-A5AB-980F010210C1}"/>
                </a:ext>
              </a:extLst>
            </p:cNvPr>
            <p:cNvSpPr/>
            <p:nvPr/>
          </p:nvSpPr>
          <p:spPr>
            <a:xfrm>
              <a:off x="152469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0A8EB1-4043-7543-81B8-C0A612C380B1}"/>
                </a:ext>
              </a:extLst>
            </p:cNvPr>
            <p:cNvSpPr/>
            <p:nvPr/>
          </p:nvSpPr>
          <p:spPr>
            <a:xfrm>
              <a:off x="152469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资源管理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9D67163-49FB-0341-AE5B-F49EED7EB974}"/>
                </a:ext>
              </a:extLst>
            </p:cNvPr>
            <p:cNvSpPr/>
            <p:nvPr/>
          </p:nvSpPr>
          <p:spPr>
            <a:xfrm>
              <a:off x="3626354" y="1256206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连接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D42006F-743F-2342-9189-52BC98D294D6}"/>
                </a:ext>
              </a:extLst>
            </p:cNvPr>
            <p:cNvSpPr/>
            <p:nvPr/>
          </p:nvSpPr>
          <p:spPr>
            <a:xfrm>
              <a:off x="860800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存储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0C8B3A8-374A-2A49-8D7C-F83CEE3351DF}"/>
                </a:ext>
              </a:extLst>
            </p:cNvPr>
            <p:cNvSpPr>
              <a:spLocks/>
            </p:cNvSpPr>
            <p:nvPr/>
          </p:nvSpPr>
          <p:spPr>
            <a:xfrm>
              <a:off x="4955671" y="1896954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BD4D91D-AE2A-A740-BAA8-A22CE1DF0961}"/>
                </a:ext>
              </a:extLst>
            </p:cNvPr>
            <p:cNvSpPr>
              <a:spLocks/>
            </p:cNvSpPr>
            <p:nvPr/>
          </p:nvSpPr>
          <p:spPr>
            <a:xfrm>
              <a:off x="7398845" y="1890067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2BF5EEA-1968-FC42-A29D-3021614691F1}"/>
                </a:ext>
              </a:extLst>
            </p:cNvPr>
            <p:cNvSpPr>
              <a:spLocks/>
            </p:cNvSpPr>
            <p:nvPr/>
          </p:nvSpPr>
          <p:spPr>
            <a:xfrm>
              <a:off x="6177258" y="1890066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EE91B13-1EC4-CE48-A5A9-946A78DE9F69}"/>
                </a:ext>
              </a:extLst>
            </p:cNvPr>
            <p:cNvSpPr/>
            <p:nvPr/>
          </p:nvSpPr>
          <p:spPr>
            <a:xfrm>
              <a:off x="3626354" y="2868201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BB8A8F9-1FB2-A94C-9FD1-45FB124E3EC1}"/>
                </a:ext>
              </a:extLst>
            </p:cNvPr>
            <p:cNvSpPr/>
            <p:nvPr/>
          </p:nvSpPr>
          <p:spPr>
            <a:xfrm>
              <a:off x="3626354" y="2868200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实时计算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0DAF70C-D2B2-0C42-BACD-E6F76AB0C565}"/>
                </a:ext>
              </a:extLst>
            </p:cNvPr>
            <p:cNvSpPr/>
            <p:nvPr/>
          </p:nvSpPr>
          <p:spPr>
            <a:xfrm>
              <a:off x="3734084" y="356090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87A0718-3559-D642-9E46-B5F514523F21}"/>
                </a:ext>
              </a:extLst>
            </p:cNvPr>
            <p:cNvSpPr/>
            <p:nvPr/>
          </p:nvSpPr>
          <p:spPr>
            <a:xfrm>
              <a:off x="6923263" y="357333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8F53E94-58F3-AD4C-96D5-11592C5DADAB}"/>
                </a:ext>
              </a:extLst>
            </p:cNvPr>
            <p:cNvSpPr/>
            <p:nvPr/>
          </p:nvSpPr>
          <p:spPr>
            <a:xfrm>
              <a:off x="5326918" y="355991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C3B7C62-DEDD-404C-925D-7D59D6EF14BF}"/>
                </a:ext>
              </a:extLst>
            </p:cNvPr>
            <p:cNvSpPr/>
            <p:nvPr/>
          </p:nvSpPr>
          <p:spPr>
            <a:xfrm>
              <a:off x="3626354" y="4555875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1594E23-0273-F749-BBDC-7D596BA809CF}"/>
                </a:ext>
              </a:extLst>
            </p:cNvPr>
            <p:cNvSpPr/>
            <p:nvPr/>
          </p:nvSpPr>
          <p:spPr>
            <a:xfrm>
              <a:off x="3626354" y="4555874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访问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780E924-B186-9040-B642-AE3DA06FAA7E}"/>
                </a:ext>
              </a:extLst>
            </p:cNvPr>
            <p:cNvSpPr/>
            <p:nvPr/>
          </p:nvSpPr>
          <p:spPr>
            <a:xfrm>
              <a:off x="3734084" y="524624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60976E8-8FB1-AD4C-AAAC-2C5B5ADF7050}"/>
                </a:ext>
              </a:extLst>
            </p:cNvPr>
            <p:cNvSpPr/>
            <p:nvPr/>
          </p:nvSpPr>
          <p:spPr>
            <a:xfrm>
              <a:off x="6923263" y="525867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5091B99-ED06-4545-9A51-09E1392402EF}"/>
                </a:ext>
              </a:extLst>
            </p:cNvPr>
            <p:cNvSpPr/>
            <p:nvPr/>
          </p:nvSpPr>
          <p:spPr>
            <a:xfrm>
              <a:off x="5326918" y="524525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B5A8393-904C-E442-B7A2-0FABCBC8D373}"/>
                </a:ext>
              </a:extLst>
            </p:cNvPr>
            <p:cNvSpPr txBox="1"/>
            <p:nvPr/>
          </p:nvSpPr>
          <p:spPr>
            <a:xfrm>
              <a:off x="4838842" y="2131203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切片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3A759D6-0440-8F4A-974A-0FECDFCB7635}"/>
                </a:ext>
              </a:extLst>
            </p:cNvPr>
            <p:cNvSpPr txBox="1"/>
            <p:nvPr/>
          </p:nvSpPr>
          <p:spPr>
            <a:xfrm>
              <a:off x="6075480" y="212980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传送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6B7573C-50EE-5C43-842D-D240E83AE6DD}"/>
                </a:ext>
              </a:extLst>
            </p:cNvPr>
            <p:cNvSpPr txBox="1"/>
            <p:nvPr/>
          </p:nvSpPr>
          <p:spPr>
            <a:xfrm>
              <a:off x="7285803" y="2135098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endParaRPr kumimoji="1" lang="zh-CN" altLang="en-US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3D4F7375-0C4C-4849-8C79-07C3359D6E7D}"/>
                </a:ext>
              </a:extLst>
            </p:cNvPr>
            <p:cNvSpPr txBox="1"/>
            <p:nvPr/>
          </p:nvSpPr>
          <p:spPr>
            <a:xfrm>
              <a:off x="3852275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任务调度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E099455-0402-704D-A7CA-94787D0DD3D1}"/>
                </a:ext>
              </a:extLst>
            </p:cNvPr>
            <p:cNvSpPr txBox="1"/>
            <p:nvPr/>
          </p:nvSpPr>
          <p:spPr>
            <a:xfrm>
              <a:off x="5461346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DAG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解析器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23C840E-713A-F047-80FB-2F7638016C79}"/>
                </a:ext>
              </a:extLst>
            </p:cNvPr>
            <p:cNvSpPr txBox="1"/>
            <p:nvPr/>
          </p:nvSpPr>
          <p:spPr>
            <a:xfrm>
              <a:off x="7039609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脚本引擎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6C83498-50C6-724D-9A6F-B26F3015A72F}"/>
                </a:ext>
              </a:extLst>
            </p:cNvPr>
            <p:cNvSpPr txBox="1"/>
            <p:nvPr/>
          </p:nvSpPr>
          <p:spPr>
            <a:xfrm>
              <a:off x="3817406" y="546989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协议管理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21C6BD9-F3BA-524C-BA68-DDA22BF00795}"/>
                </a:ext>
              </a:extLst>
            </p:cNvPr>
            <p:cNvSpPr txBox="1"/>
            <p:nvPr/>
          </p:nvSpPr>
          <p:spPr>
            <a:xfrm>
              <a:off x="5432834" y="5469891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协议适配器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88C9990-32A0-3542-871C-F7495CB03CED}"/>
                </a:ext>
              </a:extLst>
            </p:cNvPr>
            <p:cNvSpPr txBox="1"/>
            <p:nvPr/>
          </p:nvSpPr>
          <p:spPr>
            <a:xfrm>
              <a:off x="6986575" y="547594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endParaRPr kumimoji="1" lang="zh-CN" altLang="en-US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81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40225EB1-BBEF-DC4F-BC91-F47C0411E5D2}"/>
              </a:ext>
            </a:extLst>
          </p:cNvPr>
          <p:cNvGrpSpPr/>
          <p:nvPr/>
        </p:nvGrpSpPr>
        <p:grpSpPr>
          <a:xfrm>
            <a:off x="1239800" y="926964"/>
            <a:ext cx="8193867" cy="5199928"/>
            <a:chOff x="1239800" y="926964"/>
            <a:chExt cx="8193867" cy="5199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4013C9-6497-3C4A-BE78-C016155DAFD4}"/>
                </a:ext>
              </a:extLst>
            </p:cNvPr>
            <p:cNvSpPr>
              <a:spLocks/>
            </p:cNvSpPr>
            <p:nvPr/>
          </p:nvSpPr>
          <p:spPr>
            <a:xfrm>
              <a:off x="2271669" y="1316531"/>
              <a:ext cx="2268683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C82FB95-E87D-1144-AD9D-E4FAE347B4C0}"/>
                </a:ext>
              </a:extLst>
            </p:cNvPr>
            <p:cNvSpPr txBox="1"/>
            <p:nvPr/>
          </p:nvSpPr>
          <p:spPr>
            <a:xfrm>
              <a:off x="2782490" y="15405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连接服务器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D005E36-6386-E34F-8EAE-A56A65CEBEF9}"/>
                </a:ext>
              </a:extLst>
            </p:cNvPr>
            <p:cNvSpPr/>
            <p:nvPr/>
          </p:nvSpPr>
          <p:spPr>
            <a:xfrm>
              <a:off x="1239800" y="926966"/>
              <a:ext cx="6127202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1589AA-1937-3A46-84E8-24A7F8BC30D9}"/>
                </a:ext>
              </a:extLst>
            </p:cNvPr>
            <p:cNvSpPr/>
            <p:nvPr/>
          </p:nvSpPr>
          <p:spPr>
            <a:xfrm>
              <a:off x="1239800" y="926964"/>
              <a:ext cx="945142" cy="1486993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651B7E0-5CE1-914E-846F-BDEB8946A36E}"/>
                </a:ext>
              </a:extLst>
            </p:cNvPr>
            <p:cNvSpPr>
              <a:spLocks/>
            </p:cNvSpPr>
            <p:nvPr/>
          </p:nvSpPr>
          <p:spPr>
            <a:xfrm>
              <a:off x="4953178" y="1322059"/>
              <a:ext cx="224606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1AED28-712B-194E-950A-EE3999AF54F4}"/>
                </a:ext>
              </a:extLst>
            </p:cNvPr>
            <p:cNvSpPr/>
            <p:nvPr/>
          </p:nvSpPr>
          <p:spPr>
            <a:xfrm>
              <a:off x="1239800" y="2868143"/>
              <a:ext cx="6127202" cy="2207094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3B07B97-6936-694B-B931-D1525E902727}"/>
                </a:ext>
              </a:extLst>
            </p:cNvPr>
            <p:cNvSpPr/>
            <p:nvPr/>
          </p:nvSpPr>
          <p:spPr>
            <a:xfrm>
              <a:off x="1239800" y="2868142"/>
              <a:ext cx="945142" cy="2200618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B8005E1-F34E-C940-B29A-B64959115493}"/>
                </a:ext>
              </a:extLst>
            </p:cNvPr>
            <p:cNvSpPr/>
            <p:nvPr/>
          </p:nvSpPr>
          <p:spPr>
            <a:xfrm>
              <a:off x="2261225" y="3697029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C1358C3-6433-054F-AFD3-C1E2F67CA952}"/>
                </a:ext>
              </a:extLst>
            </p:cNvPr>
            <p:cNvSpPr/>
            <p:nvPr/>
          </p:nvSpPr>
          <p:spPr>
            <a:xfrm>
              <a:off x="6036828" y="3695671"/>
              <a:ext cx="1217275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E3BFD32-A7AD-094B-B276-5F5AE0596F02}"/>
                </a:ext>
              </a:extLst>
            </p:cNvPr>
            <p:cNvSpPr/>
            <p:nvPr/>
          </p:nvSpPr>
          <p:spPr>
            <a:xfrm>
              <a:off x="4164209" y="410262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D67896-90C1-AD4A-A8E2-7B0105A8974A}"/>
                </a:ext>
              </a:extLst>
            </p:cNvPr>
            <p:cNvSpPr/>
            <p:nvPr/>
          </p:nvSpPr>
          <p:spPr>
            <a:xfrm>
              <a:off x="7885406" y="2866777"/>
              <a:ext cx="936365" cy="220846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3602226-A20D-4B44-B9C0-4EDB7AA8D2AB}"/>
                </a:ext>
              </a:extLst>
            </p:cNvPr>
            <p:cNvSpPr txBox="1"/>
            <p:nvPr/>
          </p:nvSpPr>
          <p:spPr>
            <a:xfrm>
              <a:off x="5452689" y="1563792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领域模型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2648100-9911-B74A-9616-3444BEA4EE7F}"/>
                </a:ext>
              </a:extLst>
            </p:cNvPr>
            <p:cNvSpPr txBox="1"/>
            <p:nvPr/>
          </p:nvSpPr>
          <p:spPr>
            <a:xfrm>
              <a:off x="2270002" y="3949432"/>
              <a:ext cx="1416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标准化数据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CBCFB82-1197-F844-AB5B-38AD180F52C5}"/>
                </a:ext>
              </a:extLst>
            </p:cNvPr>
            <p:cNvSpPr txBox="1"/>
            <p:nvPr/>
          </p:nvSpPr>
          <p:spPr>
            <a:xfrm>
              <a:off x="4298637" y="4171353"/>
              <a:ext cx="1247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</a:t>
              </a:r>
              <a:endParaRPr kumimoji="1" lang="en-US" altLang="zh-CN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&amp;</a:t>
              </a:r>
            </a:p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计算</a:t>
              </a:r>
              <a:endParaRPr kumimoji="1" lang="en-US" altLang="zh-CN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8D2C8A4-7529-854A-AA68-DC400EE92E1F}"/>
                </a:ext>
              </a:extLst>
            </p:cNvPr>
            <p:cNvSpPr txBox="1"/>
            <p:nvPr/>
          </p:nvSpPr>
          <p:spPr>
            <a:xfrm>
              <a:off x="6109670" y="3935644"/>
              <a:ext cx="1020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原始数据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E3EE40-89DA-5147-BB38-0D9D5A95E065}"/>
                </a:ext>
              </a:extLst>
            </p:cNvPr>
            <p:cNvSpPr/>
            <p:nvPr/>
          </p:nvSpPr>
          <p:spPr>
            <a:xfrm>
              <a:off x="4164209" y="3300913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D3BBC9-DD6E-1549-9900-F9A679B69335}"/>
                </a:ext>
              </a:extLst>
            </p:cNvPr>
            <p:cNvSpPr txBox="1"/>
            <p:nvPr/>
          </p:nvSpPr>
          <p:spPr>
            <a:xfrm>
              <a:off x="4298637" y="3554306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领域模型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63D3741-CE50-B44D-89E3-F2128534027F}"/>
                </a:ext>
              </a:extLst>
            </p:cNvPr>
            <p:cNvSpPr/>
            <p:nvPr/>
          </p:nvSpPr>
          <p:spPr>
            <a:xfrm>
              <a:off x="4071984" y="3193123"/>
              <a:ext cx="1633323" cy="173602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7B8081-BF86-BD46-82AC-718C324A527B}"/>
                </a:ext>
              </a:extLst>
            </p:cNvPr>
            <p:cNvSpPr txBox="1"/>
            <p:nvPr/>
          </p:nvSpPr>
          <p:spPr>
            <a:xfrm>
              <a:off x="5020106" y="286677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更新模型</a:t>
              </a:r>
            </a:p>
          </p:txBody>
        </p:sp>
        <p:sp>
          <p:nvSpPr>
            <p:cNvPr id="25" name="左箭头 24">
              <a:extLst>
                <a:ext uri="{FF2B5EF4-FFF2-40B4-BE49-F238E27FC236}">
                  <a16:creationId xmlns:a16="http://schemas.microsoft.com/office/drawing/2014/main" id="{7390891E-9CEF-AA4B-BBCE-B5CB84F0F751}"/>
                </a:ext>
              </a:extLst>
            </p:cNvPr>
            <p:cNvSpPr/>
            <p:nvPr/>
          </p:nvSpPr>
          <p:spPr>
            <a:xfrm>
              <a:off x="7279570" y="3895915"/>
              <a:ext cx="405506" cy="271322"/>
            </a:xfrm>
            <a:prstGeom prst="leftArrow">
              <a:avLst/>
            </a:prstGeom>
            <a:solidFill>
              <a:srgbClr val="A2A5BC"/>
            </a:solidFill>
            <a:ln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A729DF05-8E35-564D-80C6-87BF5D91676B}"/>
                </a:ext>
              </a:extLst>
            </p:cNvPr>
            <p:cNvCxnSpPr>
              <a:cxnSpLocks/>
              <a:stCxn id="14" idx="1"/>
              <a:endCxn id="23" idx="3"/>
            </p:cNvCxnSpPr>
            <p:nvPr/>
          </p:nvCxnSpPr>
          <p:spPr>
            <a:xfrm flipH="1">
              <a:off x="5705307" y="4058151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F763187B-C895-4942-B786-1079A7B97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0463" y="4066241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5DC62419-709B-7841-9630-F2904D38C962}"/>
                </a:ext>
              </a:extLst>
            </p:cNvPr>
            <p:cNvCxnSpPr>
              <a:stCxn id="13" idx="0"/>
              <a:endCxn id="6" idx="2"/>
            </p:cNvCxnSpPr>
            <p:nvPr/>
          </p:nvCxnSpPr>
          <p:spPr>
            <a:xfrm rot="5400000" flipH="1" flipV="1">
              <a:off x="2377582" y="2668600"/>
              <a:ext cx="1655539" cy="401320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>
              <a:extLst>
                <a:ext uri="{FF2B5EF4-FFF2-40B4-BE49-F238E27FC236}">
                  <a16:creationId xmlns:a16="http://schemas.microsoft.com/office/drawing/2014/main" id="{C0418525-CD0C-1E41-8F79-05ACAA449157}"/>
                </a:ext>
              </a:extLst>
            </p:cNvPr>
            <p:cNvCxnSpPr>
              <a:stCxn id="10" idx="2"/>
              <a:endCxn id="21" idx="0"/>
            </p:cNvCxnSpPr>
            <p:nvPr/>
          </p:nvCxnSpPr>
          <p:spPr>
            <a:xfrm rot="5400000">
              <a:off x="4864995" y="2089698"/>
              <a:ext cx="1253895" cy="1168534"/>
            </a:xfrm>
            <a:prstGeom prst="bentConnector3">
              <a:avLst/>
            </a:prstGeom>
            <a:ln w="25400">
              <a:solidFill>
                <a:srgbClr val="A2A5B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D7E2F4D4-CC60-F946-A5B8-881A02B579B3}"/>
                </a:ext>
              </a:extLst>
            </p:cNvPr>
            <p:cNvCxnSpPr>
              <a:cxnSpLocks/>
            </p:cNvCxnSpPr>
            <p:nvPr/>
          </p:nvCxnSpPr>
          <p:spPr>
            <a:xfrm>
              <a:off x="6529572" y="5510695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77FF2138-6F6A-6F45-B1DC-00C97F37F29E}"/>
                </a:ext>
              </a:extLst>
            </p:cNvPr>
            <p:cNvCxnSpPr>
              <a:cxnSpLocks/>
            </p:cNvCxnSpPr>
            <p:nvPr/>
          </p:nvCxnSpPr>
          <p:spPr>
            <a:xfrm>
              <a:off x="6529572" y="5988393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96564E9-CAAF-C440-9981-0361DFAF32F4}"/>
                </a:ext>
              </a:extLst>
            </p:cNvPr>
            <p:cNvSpPr txBox="1"/>
            <p:nvPr/>
          </p:nvSpPr>
          <p:spPr>
            <a:xfrm>
              <a:off x="7488554" y="5372195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数据传输路径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3AAC62B-4983-1541-9FA5-1F7017F6DFD9}"/>
                </a:ext>
              </a:extLst>
            </p:cNvPr>
            <p:cNvSpPr txBox="1"/>
            <p:nvPr/>
          </p:nvSpPr>
          <p:spPr>
            <a:xfrm>
              <a:off x="7558334" y="5849893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资源下载路径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DAC2601-A582-854D-9916-A7F9534228C1}"/>
              </a:ext>
            </a:extLst>
          </p:cNvPr>
          <p:cNvSpPr txBox="1"/>
          <p:nvPr/>
        </p:nvSpPr>
        <p:spPr>
          <a:xfrm>
            <a:off x="2560320" y="3200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Image005.png</a:t>
            </a:r>
          </a:p>
        </p:txBody>
      </p:sp>
    </p:spTree>
    <p:extLst>
      <p:ext uri="{BB962C8B-B14F-4D97-AF65-F5344CB8AC3E}">
        <p14:creationId xmlns:p14="http://schemas.microsoft.com/office/powerpoint/2010/main" val="324280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B4320E3-8644-3544-92F0-3CE73C818DF6}"/>
              </a:ext>
            </a:extLst>
          </p:cNvPr>
          <p:cNvGrpSpPr/>
          <p:nvPr/>
        </p:nvGrpSpPr>
        <p:grpSpPr>
          <a:xfrm>
            <a:off x="740337" y="1599571"/>
            <a:ext cx="7928304" cy="1008000"/>
            <a:chOff x="740337" y="1599571"/>
            <a:chExt cx="7928304" cy="100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07BE38A-A7DB-6341-B14D-DC0DBA1784C0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5BDF8D-DE6C-A447-8050-CA11EE074E0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FBE9E0-CE98-DF44-9808-9B8A1EF94BF9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10CAC5-01CF-524F-ACC2-DC0F0BC1C01C}"/>
                </a:ext>
              </a:extLst>
            </p:cNvPr>
            <p:cNvSpPr txBox="1"/>
            <p:nvPr/>
          </p:nvSpPr>
          <p:spPr>
            <a:xfrm>
              <a:off x="3942207" y="1949683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上传配置文件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3B41B72-13CE-B348-998C-7844529B9979}"/>
                </a:ext>
              </a:extLst>
            </p:cNvPr>
            <p:cNvSpPr txBox="1"/>
            <p:nvPr/>
          </p:nvSpPr>
          <p:spPr>
            <a:xfrm>
              <a:off x="7090410" y="1954188"/>
              <a:ext cx="1269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配置映射关系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9E1C32BB-2BE2-3942-BD82-FB4391218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B407AEB7-CE56-9240-8726-6657ABF55F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CFEF6F-1565-4E42-9909-2638E7253843}"/>
                </a:ext>
              </a:extLst>
            </p:cNvPr>
            <p:cNvSpPr txBox="1"/>
            <p:nvPr/>
          </p:nvSpPr>
          <p:spPr>
            <a:xfrm>
              <a:off x="1111944" y="1949683"/>
              <a:ext cx="1298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选择合适规约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EB144C-82BC-AF40-9E8B-FA093D6C8B0B}"/>
              </a:ext>
            </a:extLst>
          </p:cNvPr>
          <p:cNvSpPr txBox="1"/>
          <p:nvPr/>
        </p:nvSpPr>
        <p:spPr>
          <a:xfrm>
            <a:off x="1496291" y="66501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Image035.png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41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8">
            <a:extLst>
              <a:ext uri="{FF2B5EF4-FFF2-40B4-BE49-F238E27FC236}">
                <a16:creationId xmlns:a16="http://schemas.microsoft.com/office/drawing/2014/main" id="{AF026A66-0A40-47A8-AC82-CA8B271BD7AD}"/>
              </a:ext>
            </a:extLst>
          </p:cNvPr>
          <p:cNvGrpSpPr/>
          <p:nvPr/>
        </p:nvGrpSpPr>
        <p:grpSpPr>
          <a:xfrm>
            <a:off x="3198581" y="1618124"/>
            <a:ext cx="5742613" cy="4085257"/>
            <a:chOff x="953492" y="950214"/>
            <a:chExt cx="5742613" cy="4085257"/>
          </a:xfrm>
        </p:grpSpPr>
        <p:sp>
          <p:nvSpPr>
            <p:cNvPr id="6" name="矩形 46">
              <a:extLst>
                <a:ext uri="{FF2B5EF4-FFF2-40B4-BE49-F238E27FC236}">
                  <a16:creationId xmlns:a16="http://schemas.microsoft.com/office/drawing/2014/main" id="{4E9685E7-A5EF-4EBD-AB1C-277BDB488C86}"/>
                </a:ext>
              </a:extLst>
            </p:cNvPr>
            <p:cNvSpPr/>
            <p:nvPr/>
          </p:nvSpPr>
          <p:spPr>
            <a:xfrm>
              <a:off x="972436" y="4281765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71">
              <a:extLst>
                <a:ext uri="{FF2B5EF4-FFF2-40B4-BE49-F238E27FC236}">
                  <a16:creationId xmlns:a16="http://schemas.microsoft.com/office/drawing/2014/main" id="{A8191F21-A6DA-43A2-AF24-343072821F10}"/>
                </a:ext>
              </a:extLst>
            </p:cNvPr>
            <p:cNvSpPr/>
            <p:nvPr/>
          </p:nvSpPr>
          <p:spPr>
            <a:xfrm>
              <a:off x="972436" y="2564904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2">
              <a:extLst>
                <a:ext uri="{FF2B5EF4-FFF2-40B4-BE49-F238E27FC236}">
                  <a16:creationId xmlns:a16="http://schemas.microsoft.com/office/drawing/2014/main" id="{C0A709EE-2ACD-4186-82E4-035488306201}"/>
                </a:ext>
              </a:extLst>
            </p:cNvPr>
            <p:cNvSpPr txBox="1"/>
            <p:nvPr/>
          </p:nvSpPr>
          <p:spPr>
            <a:xfrm>
              <a:off x="1769051" y="450299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39">
              <a:extLst>
                <a:ext uri="{FF2B5EF4-FFF2-40B4-BE49-F238E27FC236}">
                  <a16:creationId xmlns:a16="http://schemas.microsoft.com/office/drawing/2014/main" id="{ECB54A0C-838E-4A21-92FD-AE1DC2043CE8}"/>
                </a:ext>
              </a:extLst>
            </p:cNvPr>
            <p:cNvSpPr/>
            <p:nvPr/>
          </p:nvSpPr>
          <p:spPr>
            <a:xfrm>
              <a:off x="968207" y="950214"/>
              <a:ext cx="5141596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41">
              <a:extLst>
                <a:ext uri="{FF2B5EF4-FFF2-40B4-BE49-F238E27FC236}">
                  <a16:creationId xmlns:a16="http://schemas.microsoft.com/office/drawing/2014/main" id="{5952EC40-D86E-4A53-919C-58B6BAA0C2F3}"/>
                </a:ext>
              </a:extLst>
            </p:cNvPr>
            <p:cNvSpPr/>
            <p:nvPr/>
          </p:nvSpPr>
          <p:spPr>
            <a:xfrm>
              <a:off x="968207" y="950214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64">
              <a:extLst>
                <a:ext uri="{FF2B5EF4-FFF2-40B4-BE49-F238E27FC236}">
                  <a16:creationId xmlns:a16="http://schemas.microsoft.com/office/drawing/2014/main" id="{712428DA-F324-4001-B9EE-50216822B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002" y="4533716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44">
              <a:extLst>
                <a:ext uri="{FF2B5EF4-FFF2-40B4-BE49-F238E27FC236}">
                  <a16:creationId xmlns:a16="http://schemas.microsoft.com/office/drawing/2014/main" id="{563754EF-E940-4F78-AFDB-9BBF48010838}"/>
                </a:ext>
              </a:extLst>
            </p:cNvPr>
            <p:cNvSpPr txBox="1"/>
            <p:nvPr/>
          </p:nvSpPr>
          <p:spPr>
            <a:xfrm>
              <a:off x="1715478" y="2797420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组合 6">
              <a:extLst>
                <a:ext uri="{FF2B5EF4-FFF2-40B4-BE49-F238E27FC236}">
                  <a16:creationId xmlns:a16="http://schemas.microsoft.com/office/drawing/2014/main" id="{BED6FFAD-D265-47E6-A65F-94BB8E22A9CB}"/>
                </a:ext>
              </a:extLst>
            </p:cNvPr>
            <p:cNvGrpSpPr/>
            <p:nvPr/>
          </p:nvGrpSpPr>
          <p:grpSpPr>
            <a:xfrm>
              <a:off x="3311025" y="1053825"/>
              <a:ext cx="2348522" cy="593249"/>
              <a:chOff x="3313567" y="1053825"/>
              <a:chExt cx="1647567" cy="593249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36BDDFB-3C04-431E-84A9-A3C27F9CF65A}"/>
                  </a:ext>
                </a:extLst>
              </p:cNvPr>
              <p:cNvSpPr txBox="1"/>
              <p:nvPr/>
            </p:nvSpPr>
            <p:spPr>
              <a:xfrm>
                <a:off x="3313567" y="1213584"/>
                <a:ext cx="16060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1. Report to Edge</a:t>
                </a:r>
                <a:endParaRPr kumimoji="1" lang="zh-CN" altLang="en-US" sz="12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5">
                <a:extLst>
                  <a:ext uri="{FF2B5EF4-FFF2-40B4-BE49-F238E27FC236}">
                    <a16:creationId xmlns:a16="http://schemas.microsoft.com/office/drawing/2014/main" id="{67CE311E-B1D0-4B4F-B734-CB73C1B2BA47}"/>
                  </a:ext>
                </a:extLst>
              </p:cNvPr>
              <p:cNvSpPr/>
              <p:nvPr/>
            </p:nvSpPr>
            <p:spPr>
              <a:xfrm>
                <a:off x="3319545" y="1053825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矩形 53">
              <a:extLst>
                <a:ext uri="{FF2B5EF4-FFF2-40B4-BE49-F238E27FC236}">
                  <a16:creationId xmlns:a16="http://schemas.microsoft.com/office/drawing/2014/main" id="{65911410-E28F-41AD-9214-6A39F297CBF4}"/>
                </a:ext>
              </a:extLst>
            </p:cNvPr>
            <p:cNvSpPr/>
            <p:nvPr/>
          </p:nvSpPr>
          <p:spPr>
            <a:xfrm>
              <a:off x="968207" y="2577430"/>
              <a:ext cx="5148826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64">
              <a:extLst>
                <a:ext uri="{FF2B5EF4-FFF2-40B4-BE49-F238E27FC236}">
                  <a16:creationId xmlns:a16="http://schemas.microsoft.com/office/drawing/2014/main" id="{7378FE94-301C-4A41-AD7C-53FE41B882DC}"/>
                </a:ext>
              </a:extLst>
            </p:cNvPr>
            <p:cNvSpPr/>
            <p:nvPr/>
          </p:nvSpPr>
          <p:spPr>
            <a:xfrm>
              <a:off x="1956850" y="363077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elvetica" pitchFamily="2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16" name="组合 65">
              <a:extLst>
                <a:ext uri="{FF2B5EF4-FFF2-40B4-BE49-F238E27FC236}">
                  <a16:creationId xmlns:a16="http://schemas.microsoft.com/office/drawing/2014/main" id="{804152D3-4EBD-44FB-8048-BD63BBD9D4A0}"/>
                </a:ext>
              </a:extLst>
            </p:cNvPr>
            <p:cNvGrpSpPr/>
            <p:nvPr/>
          </p:nvGrpSpPr>
          <p:grpSpPr>
            <a:xfrm flipH="1" flipV="1">
              <a:off x="1945556" y="3387486"/>
              <a:ext cx="79905" cy="734889"/>
              <a:chOff x="1427867" y="2464420"/>
              <a:chExt cx="48577" cy="936702"/>
            </a:xfrm>
          </p:grpSpPr>
          <p:cxnSp>
            <p:nvCxnSpPr>
              <p:cNvPr id="39" name="直线连接符 93">
                <a:extLst>
                  <a:ext uri="{FF2B5EF4-FFF2-40B4-BE49-F238E27FC236}">
                    <a16:creationId xmlns:a16="http://schemas.microsoft.com/office/drawing/2014/main" id="{AE87C629-13E8-48AD-9C08-FB7B11CB497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94">
                <a:extLst>
                  <a:ext uri="{FF2B5EF4-FFF2-40B4-BE49-F238E27FC236}">
                    <a16:creationId xmlns:a16="http://schemas.microsoft.com/office/drawing/2014/main" id="{6AAF04D2-64A0-486C-9D5C-DF22AFACF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66">
              <a:extLst>
                <a:ext uri="{FF2B5EF4-FFF2-40B4-BE49-F238E27FC236}">
                  <a16:creationId xmlns:a16="http://schemas.microsoft.com/office/drawing/2014/main" id="{D086824E-CC58-48F6-A9AC-2A8B31AFEF15}"/>
                </a:ext>
              </a:extLst>
            </p:cNvPr>
            <p:cNvGrpSpPr/>
            <p:nvPr/>
          </p:nvGrpSpPr>
          <p:grpSpPr>
            <a:xfrm>
              <a:off x="1798410" y="3389532"/>
              <a:ext cx="61047" cy="732844"/>
              <a:chOff x="1427867" y="2464420"/>
              <a:chExt cx="48577" cy="936702"/>
            </a:xfrm>
          </p:grpSpPr>
          <p:cxnSp>
            <p:nvCxnSpPr>
              <p:cNvPr id="37" name="直线连接符 90">
                <a:extLst>
                  <a:ext uri="{FF2B5EF4-FFF2-40B4-BE49-F238E27FC236}">
                    <a16:creationId xmlns:a16="http://schemas.microsoft.com/office/drawing/2014/main" id="{231DB920-B0A6-4155-9578-F99F1984A03A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91">
                <a:extLst>
                  <a:ext uri="{FF2B5EF4-FFF2-40B4-BE49-F238E27FC236}">
                    <a16:creationId xmlns:a16="http://schemas.microsoft.com/office/drawing/2014/main" id="{24FCB004-78A3-4E79-828F-AD166BC208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67">
              <a:extLst>
                <a:ext uri="{FF2B5EF4-FFF2-40B4-BE49-F238E27FC236}">
                  <a16:creationId xmlns:a16="http://schemas.microsoft.com/office/drawing/2014/main" id="{D2C634AE-8FC8-4B72-A791-64731453BC56}"/>
                </a:ext>
              </a:extLst>
            </p:cNvPr>
            <p:cNvSpPr/>
            <p:nvPr/>
          </p:nvSpPr>
          <p:spPr>
            <a:xfrm>
              <a:off x="953492" y="4269239"/>
              <a:ext cx="5158722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文本框 73">
              <a:extLst>
                <a:ext uri="{FF2B5EF4-FFF2-40B4-BE49-F238E27FC236}">
                  <a16:creationId xmlns:a16="http://schemas.microsoft.com/office/drawing/2014/main" id="{B464093E-C054-4FC4-8777-27E5B42790FF}"/>
                </a:ext>
              </a:extLst>
            </p:cNvPr>
            <p:cNvSpPr txBox="1"/>
            <p:nvPr/>
          </p:nvSpPr>
          <p:spPr>
            <a:xfrm>
              <a:off x="3304366" y="4432575"/>
              <a:ext cx="2327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3. Point mapping to measuring points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74">
              <a:extLst>
                <a:ext uri="{FF2B5EF4-FFF2-40B4-BE49-F238E27FC236}">
                  <a16:creationId xmlns:a16="http://schemas.microsoft.com/office/drawing/2014/main" id="{12AA2743-08EF-402A-8A8D-3A3A29C742AB}"/>
                </a:ext>
              </a:extLst>
            </p:cNvPr>
            <p:cNvSpPr/>
            <p:nvPr/>
          </p:nvSpPr>
          <p:spPr>
            <a:xfrm>
              <a:off x="3328320" y="4362546"/>
              <a:ext cx="2327372" cy="593249"/>
            </a:xfrm>
            <a:prstGeom prst="rect">
              <a:avLst/>
            </a:prstGeom>
            <a:noFill/>
            <a:ln w="2540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75">
              <a:extLst>
                <a:ext uri="{FF2B5EF4-FFF2-40B4-BE49-F238E27FC236}">
                  <a16:creationId xmlns:a16="http://schemas.microsoft.com/office/drawing/2014/main" id="{4EB98E8D-674D-4176-A116-2E33173D5FD3}"/>
                </a:ext>
              </a:extLst>
            </p:cNvPr>
            <p:cNvSpPr txBox="1"/>
            <p:nvPr/>
          </p:nvSpPr>
          <p:spPr>
            <a:xfrm>
              <a:off x="3337787" y="2812357"/>
              <a:ext cx="2379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2. Edge computing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76">
              <a:extLst>
                <a:ext uri="{FF2B5EF4-FFF2-40B4-BE49-F238E27FC236}">
                  <a16:creationId xmlns:a16="http://schemas.microsoft.com/office/drawing/2014/main" id="{1325CD57-13DA-46B8-9E0D-76EC4E0FCBEF}"/>
                </a:ext>
              </a:extLst>
            </p:cNvPr>
            <p:cNvSpPr/>
            <p:nvPr/>
          </p:nvSpPr>
          <p:spPr>
            <a:xfrm>
              <a:off x="3337787" y="2652635"/>
              <a:ext cx="2317905" cy="593249"/>
            </a:xfrm>
            <a:prstGeom prst="rect">
              <a:avLst/>
            </a:prstGeom>
            <a:noFill/>
            <a:ln w="2540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65">
              <a:extLst>
                <a:ext uri="{FF2B5EF4-FFF2-40B4-BE49-F238E27FC236}">
                  <a16:creationId xmlns:a16="http://schemas.microsoft.com/office/drawing/2014/main" id="{5B0AD697-178B-406D-B73B-CFD1D8278A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9481" y="2815603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4" name="直线箭头连接符 87">
              <a:extLst>
                <a:ext uri="{FF2B5EF4-FFF2-40B4-BE49-F238E27FC236}">
                  <a16:creationId xmlns:a16="http://schemas.microsoft.com/office/drawing/2014/main" id="{5FFF52A6-B013-4006-B026-888410C47DFA}"/>
                </a:ext>
              </a:extLst>
            </p:cNvPr>
            <p:cNvCxnSpPr>
              <a:cxnSpLocks/>
            </p:cNvCxnSpPr>
            <p:nvPr/>
          </p:nvCxnSpPr>
          <p:spPr>
            <a:xfrm>
              <a:off x="4163828" y="3289695"/>
              <a:ext cx="2411" cy="971797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66">
              <a:extLst>
                <a:ext uri="{FF2B5EF4-FFF2-40B4-BE49-F238E27FC236}">
                  <a16:creationId xmlns:a16="http://schemas.microsoft.com/office/drawing/2014/main" id="{9EE44A78-A83B-4ACA-BFE6-BF7784BB3C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2431" y="115963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" name="文本框 48">
              <a:extLst>
                <a:ext uri="{FF2B5EF4-FFF2-40B4-BE49-F238E27FC236}">
                  <a16:creationId xmlns:a16="http://schemas.microsoft.com/office/drawing/2014/main" id="{26A6CC2B-BEF7-4161-BB82-1AC1825DF37E}"/>
                </a:ext>
              </a:extLst>
            </p:cNvPr>
            <p:cNvSpPr txBox="1"/>
            <p:nvPr/>
          </p:nvSpPr>
          <p:spPr>
            <a:xfrm>
              <a:off x="1769050" y="1172782"/>
              <a:ext cx="1309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Sub-device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54">
              <a:extLst>
                <a:ext uri="{FF2B5EF4-FFF2-40B4-BE49-F238E27FC236}">
                  <a16:creationId xmlns:a16="http://schemas.microsoft.com/office/drawing/2014/main" id="{28741544-6C71-49E8-A5F3-95CABF39A1D7}"/>
                </a:ext>
              </a:extLst>
            </p:cNvPr>
            <p:cNvSpPr/>
            <p:nvPr/>
          </p:nvSpPr>
          <p:spPr>
            <a:xfrm>
              <a:off x="1928373" y="1974534"/>
              <a:ext cx="16177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elvetica" pitchFamily="2" charset="0"/>
                </a:rPr>
                <a:t>Protocol-based</a:t>
              </a:r>
            </a:p>
            <a:p>
              <a:r>
                <a:rPr lang="en-US" altLang="zh-CN" sz="1400" dirty="0">
                  <a:latin typeface="Helvetica" pitchFamily="2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28" name="组合 55">
              <a:extLst>
                <a:ext uri="{FF2B5EF4-FFF2-40B4-BE49-F238E27FC236}">
                  <a16:creationId xmlns:a16="http://schemas.microsoft.com/office/drawing/2014/main" id="{A473959F-B6B8-48FA-8582-F636BC668F0C}"/>
                </a:ext>
              </a:extLst>
            </p:cNvPr>
            <p:cNvGrpSpPr/>
            <p:nvPr/>
          </p:nvGrpSpPr>
          <p:grpSpPr>
            <a:xfrm flipH="1" flipV="1">
              <a:off x="1917079" y="1780659"/>
              <a:ext cx="79905" cy="734889"/>
              <a:chOff x="1427867" y="2464420"/>
              <a:chExt cx="48577" cy="936702"/>
            </a:xfrm>
          </p:grpSpPr>
          <p:cxnSp>
            <p:nvCxnSpPr>
              <p:cNvPr id="35" name="直线连接符 93">
                <a:extLst>
                  <a:ext uri="{FF2B5EF4-FFF2-40B4-BE49-F238E27FC236}">
                    <a16:creationId xmlns:a16="http://schemas.microsoft.com/office/drawing/2014/main" id="{549B0980-B853-469F-8BB4-BDF95891D2DE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94">
                <a:extLst>
                  <a:ext uri="{FF2B5EF4-FFF2-40B4-BE49-F238E27FC236}">
                    <a16:creationId xmlns:a16="http://schemas.microsoft.com/office/drawing/2014/main" id="{DE4D153E-4056-4128-AEDA-201C04C08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68">
              <a:extLst>
                <a:ext uri="{FF2B5EF4-FFF2-40B4-BE49-F238E27FC236}">
                  <a16:creationId xmlns:a16="http://schemas.microsoft.com/office/drawing/2014/main" id="{0946DA00-ADD3-48C7-8B42-015B3376B7D8}"/>
                </a:ext>
              </a:extLst>
            </p:cNvPr>
            <p:cNvGrpSpPr/>
            <p:nvPr/>
          </p:nvGrpSpPr>
          <p:grpSpPr>
            <a:xfrm>
              <a:off x="1769933" y="1782705"/>
              <a:ext cx="61047" cy="732844"/>
              <a:chOff x="1427867" y="2464420"/>
              <a:chExt cx="48577" cy="936702"/>
            </a:xfrm>
          </p:grpSpPr>
          <p:cxnSp>
            <p:nvCxnSpPr>
              <p:cNvPr id="33" name="直线连接符 90">
                <a:extLst>
                  <a:ext uri="{FF2B5EF4-FFF2-40B4-BE49-F238E27FC236}">
                    <a16:creationId xmlns:a16="http://schemas.microsoft.com/office/drawing/2014/main" id="{607A6D6E-F371-4E6D-A15D-C2818480447F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91">
                <a:extLst>
                  <a:ext uri="{FF2B5EF4-FFF2-40B4-BE49-F238E27FC236}">
                    <a16:creationId xmlns:a16="http://schemas.microsoft.com/office/drawing/2014/main" id="{B150AD79-7E70-4679-9D86-71CD939E41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87">
              <a:extLst>
                <a:ext uri="{FF2B5EF4-FFF2-40B4-BE49-F238E27FC236}">
                  <a16:creationId xmlns:a16="http://schemas.microsoft.com/office/drawing/2014/main" id="{60E957F3-FE99-42CB-B722-E82DA49F2886}"/>
                </a:ext>
              </a:extLst>
            </p:cNvPr>
            <p:cNvCxnSpPr>
              <a:cxnSpLocks/>
            </p:cNvCxnSpPr>
            <p:nvPr/>
          </p:nvCxnSpPr>
          <p:spPr>
            <a:xfrm>
              <a:off x="4165033" y="1635932"/>
              <a:ext cx="2411" cy="971797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54">
              <a:extLst>
                <a:ext uri="{FF2B5EF4-FFF2-40B4-BE49-F238E27FC236}">
                  <a16:creationId xmlns:a16="http://schemas.microsoft.com/office/drawing/2014/main" id="{444443C2-31EB-4970-889D-376FA1D4F76B}"/>
                </a:ext>
              </a:extLst>
            </p:cNvPr>
            <p:cNvSpPr/>
            <p:nvPr/>
          </p:nvSpPr>
          <p:spPr>
            <a:xfrm>
              <a:off x="4262425" y="2023951"/>
              <a:ext cx="9412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elvetica" pitchFamily="2" charset="0"/>
                </a:rPr>
                <a:t>Raw data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sp>
          <p:nvSpPr>
            <p:cNvPr id="32" name="矩形 54">
              <a:extLst>
                <a:ext uri="{FF2B5EF4-FFF2-40B4-BE49-F238E27FC236}">
                  <a16:creationId xmlns:a16="http://schemas.microsoft.com/office/drawing/2014/main" id="{C50864AB-F2B4-4D2A-92C5-1E93CCAEE7CF}"/>
                </a:ext>
              </a:extLst>
            </p:cNvPr>
            <p:cNvSpPr/>
            <p:nvPr/>
          </p:nvSpPr>
          <p:spPr>
            <a:xfrm>
              <a:off x="4262425" y="3601041"/>
              <a:ext cx="24336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elvetica" pitchFamily="2" charset="0"/>
                </a:rPr>
                <a:t>Collection and control points</a:t>
              </a:r>
              <a:endParaRPr lang="zh-CN" altLang="en-US" sz="1400" dirty="0">
                <a:latin typeface="Helvetica" pitchFamily="2" charset="0"/>
              </a:endParaRPr>
            </a:p>
          </p:txBody>
        </p:sp>
      </p:grpSp>
      <p:sp>
        <p:nvSpPr>
          <p:cNvPr id="72" name="文本框 1">
            <a:extLst>
              <a:ext uri="{FF2B5EF4-FFF2-40B4-BE49-F238E27FC236}">
                <a16:creationId xmlns:a16="http://schemas.microsoft.com/office/drawing/2014/main" id="{03D33741-A6A1-4743-88AA-2D894F4AB723}"/>
              </a:ext>
            </a:extLst>
          </p:cNvPr>
          <p:cNvSpPr txBox="1"/>
          <p:nvPr/>
        </p:nvSpPr>
        <p:spPr>
          <a:xfrm>
            <a:off x="1585639" y="797813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edge_work_flow.png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56831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8769</TotalTime>
  <Words>124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D-DIN</vt:lpstr>
      <vt:lpstr>Helvetica Neue Medium</vt:lpstr>
      <vt:lpstr>Helvetica Neue Thin</vt:lpstr>
      <vt:lpstr>宋体</vt:lpstr>
      <vt:lpstr>Microsoft YaHei</vt:lpstr>
      <vt:lpstr>Microsoft YaHei</vt:lpstr>
      <vt:lpstr>等线</vt:lpstr>
      <vt:lpstr>SimHei</vt:lpstr>
      <vt:lpstr>Arial</vt:lpstr>
      <vt:lpstr>Calibri</vt:lpstr>
      <vt:lpstr>Helvetica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Xin Feng</cp:lastModifiedBy>
  <cp:revision>199</cp:revision>
  <dcterms:created xsi:type="dcterms:W3CDTF">2018-10-23T04:04:46Z</dcterms:created>
  <dcterms:modified xsi:type="dcterms:W3CDTF">2019-07-12T10:34:58Z</dcterms:modified>
</cp:coreProperties>
</file>