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2"/>
  </p:notesMasterIdLst>
  <p:handoutMasterIdLst>
    <p:handoutMasterId r:id="rId13"/>
  </p:handoutMasterIdLst>
  <p:sldIdLst>
    <p:sldId id="318" r:id="rId2"/>
    <p:sldId id="319" r:id="rId3"/>
    <p:sldId id="320" r:id="rId4"/>
    <p:sldId id="317" r:id="rId5"/>
    <p:sldId id="322" r:id="rId6"/>
    <p:sldId id="323" r:id="rId7"/>
    <p:sldId id="324" r:id="rId8"/>
    <p:sldId id="325" r:id="rId9"/>
    <p:sldId id="326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D8D9E6"/>
    <a:srgbClr val="A2A5BD"/>
    <a:srgbClr val="393C57"/>
    <a:srgbClr val="737893"/>
    <a:srgbClr val="F5F5FA"/>
    <a:srgbClr val="42CBF4"/>
    <a:srgbClr val="7C74F7"/>
    <a:srgbClr val="31C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 autoAdjust="0"/>
    <p:restoredTop sz="86420" autoAdjust="0"/>
  </p:normalViewPr>
  <p:slideViewPr>
    <p:cSldViewPr snapToGrid="0" snapToObjects="1">
      <p:cViewPr varScale="1">
        <p:scale>
          <a:sx n="111" d="100"/>
          <a:sy n="111" d="100"/>
        </p:scale>
        <p:origin x="82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571F4DD-3237-FC4D-ABF7-03B74518C392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B7BAE4-2274-C441-9C57-5DB2B5A538F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B82582-D34A-A144-B040-40A1442EC97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4E0E71-DFD6-A946-8243-25533DBB736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4D276B-7CDA-2A4C-89C4-3B1CF8745B02}"/>
                </a:ext>
              </a:extLst>
            </p:cNvPr>
            <p:cNvSpPr txBox="1"/>
            <p:nvPr/>
          </p:nvSpPr>
          <p:spPr>
            <a:xfrm>
              <a:off x="4223857" y="194968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添加连接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0E493-4080-E24A-A068-9709D1C4920F}"/>
                </a:ext>
              </a:extLst>
            </p:cNvPr>
            <p:cNvSpPr txBox="1"/>
            <p:nvPr/>
          </p:nvSpPr>
          <p:spPr>
            <a:xfrm>
              <a:off x="7090410" y="1949682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添加设备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C31D744-3FD4-304B-B44D-554CEEB3723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B6EAB79-AD87-7649-BECD-EF3AB4FBED84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4B4465-B85D-9A4C-8C5C-0D9BD5EB2D1D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93493C-FC6B-4B4A-8329-1CD15FE34F1F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EDCFF8-7B1C-564A-9A89-76D495D740B4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17E8B-C307-A94C-898C-BE4EC5D3FCF1}"/>
                </a:ext>
              </a:extLst>
            </p:cNvPr>
            <p:cNvSpPr txBox="1"/>
            <p:nvPr/>
          </p:nvSpPr>
          <p:spPr>
            <a:xfrm>
              <a:off x="4223857" y="374827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发布配置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18CF34-9DF1-0940-A58C-34C0860172A8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添加盒子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18AF325-89CA-DC48-B69B-35AB6DC1E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4542DF-D45D-5D41-A762-BA60739FBC8B}"/>
                </a:ext>
              </a:extLst>
            </p:cNvPr>
            <p:cNvSpPr txBox="1"/>
            <p:nvPr/>
          </p:nvSpPr>
          <p:spPr>
            <a:xfrm>
              <a:off x="1260642" y="3748279"/>
              <a:ext cx="186142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通信测试</a:t>
              </a: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DCE288F-DDEB-794D-B6C3-F5C588389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24B5DBC-4D28-EC49-9884-74B35976A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392AAE-1D6E-BF4C-8CC5-7A24CEC998AD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配置逻辑地址或偏移量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0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0">
            <a:extLst>
              <a:ext uri="{FF2B5EF4-FFF2-40B4-BE49-F238E27FC236}">
                <a16:creationId xmlns:a16="http://schemas.microsoft.com/office/drawing/2014/main" id="{26A514DA-18C1-468B-BFB7-96F5C1B7BBE4}"/>
              </a:ext>
            </a:extLst>
          </p:cNvPr>
          <p:cNvSpPr txBox="1"/>
          <p:nvPr/>
        </p:nvSpPr>
        <p:spPr>
          <a:xfrm>
            <a:off x="621357" y="281560"/>
            <a:ext cx="191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182135"/>
                </a:solidFill>
                <a:ea typeface="Arial" charset="0"/>
                <a:cs typeface="Arial" charset="0"/>
              </a:rPr>
              <a:t>air_gapping.png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96ADAD-19DC-4A4D-B9CD-271F00A26D8B}"/>
              </a:ext>
            </a:extLst>
          </p:cNvPr>
          <p:cNvGrpSpPr/>
          <p:nvPr/>
        </p:nvGrpSpPr>
        <p:grpSpPr>
          <a:xfrm>
            <a:off x="-1180729" y="2048254"/>
            <a:ext cx="15928431" cy="2820842"/>
            <a:chOff x="-1180729" y="2048254"/>
            <a:chExt cx="15928431" cy="2820842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3E2162AC-6388-4EF4-88C8-C3CB51AFC0F2}"/>
                </a:ext>
              </a:extLst>
            </p:cNvPr>
            <p:cNvSpPr txBox="1"/>
            <p:nvPr/>
          </p:nvSpPr>
          <p:spPr>
            <a:xfrm>
              <a:off x="3501372" y="4561319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</a:t>
              </a:r>
              <a:endParaRPr lang="en-US" sz="1400" dirty="0">
                <a:solidFill>
                  <a:srgbClr val="18213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TextBox 10">
              <a:extLst>
                <a:ext uri="{FF2B5EF4-FFF2-40B4-BE49-F238E27FC236}">
                  <a16:creationId xmlns:a16="http://schemas.microsoft.com/office/drawing/2014/main" id="{752D85B6-2A8A-4543-AAD2-4212300F2CC0}"/>
                </a:ext>
              </a:extLst>
            </p:cNvPr>
            <p:cNvSpPr txBox="1"/>
            <p:nvPr/>
          </p:nvSpPr>
          <p:spPr>
            <a:xfrm>
              <a:off x="784649" y="2538293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 (VPN)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54" name="TextBox 10">
              <a:extLst>
                <a:ext uri="{FF2B5EF4-FFF2-40B4-BE49-F238E27FC236}">
                  <a16:creationId xmlns:a16="http://schemas.microsoft.com/office/drawing/2014/main" id="{FA62F34E-DA7D-4B45-908E-BCE6A683D1AA}"/>
                </a:ext>
              </a:extLst>
            </p:cNvPr>
            <p:cNvSpPr txBox="1"/>
            <p:nvPr/>
          </p:nvSpPr>
          <p:spPr>
            <a:xfrm>
              <a:off x="3886272" y="2538293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55" name="TextBox 10">
              <a:extLst>
                <a:ext uri="{FF2B5EF4-FFF2-40B4-BE49-F238E27FC236}">
                  <a16:creationId xmlns:a16="http://schemas.microsoft.com/office/drawing/2014/main" id="{14B9C68D-417A-9048-9BF9-AF16DBFCCAEE}"/>
                </a:ext>
              </a:extLst>
            </p:cNvPr>
            <p:cNvSpPr txBox="1"/>
            <p:nvPr/>
          </p:nvSpPr>
          <p:spPr>
            <a:xfrm>
              <a:off x="5405597" y="2110444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A826465-4B23-ED46-BF93-58532B006598}"/>
                </a:ext>
              </a:extLst>
            </p:cNvPr>
            <p:cNvSpPr/>
            <p:nvPr/>
          </p:nvSpPr>
          <p:spPr>
            <a:xfrm>
              <a:off x="1742580" y="295668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6AB356-1FEB-6D44-8E3E-A6712C4C851E}"/>
                </a:ext>
              </a:extLst>
            </p:cNvPr>
            <p:cNvSpPr txBox="1"/>
            <p:nvPr/>
          </p:nvSpPr>
          <p:spPr>
            <a:xfrm>
              <a:off x="1970355" y="3177187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Firewall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48DC765-DACA-0745-9841-E8FE93CBDAC0}"/>
                </a:ext>
              </a:extLst>
            </p:cNvPr>
            <p:cNvSpPr/>
            <p:nvPr/>
          </p:nvSpPr>
          <p:spPr>
            <a:xfrm>
              <a:off x="7192116" y="2202978"/>
              <a:ext cx="2106050" cy="753706"/>
            </a:xfrm>
            <a:prstGeom prst="rect">
              <a:avLst/>
            </a:prstGeom>
            <a:solidFill>
              <a:srgbClr val="31C4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5858869-1965-3D44-8F30-90C9327BACDD}"/>
                </a:ext>
              </a:extLst>
            </p:cNvPr>
            <p:cNvSpPr txBox="1"/>
            <p:nvPr/>
          </p:nvSpPr>
          <p:spPr>
            <a:xfrm>
              <a:off x="7725536" y="241980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Air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gap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B4178D8-DBC8-824F-8E2B-404BCAAC8738}"/>
                </a:ext>
              </a:extLst>
            </p:cNvPr>
            <p:cNvSpPr/>
            <p:nvPr/>
          </p:nvSpPr>
          <p:spPr>
            <a:xfrm>
              <a:off x="4665889" y="296108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65">
              <a:extLst>
                <a:ext uri="{FF2B5EF4-FFF2-40B4-BE49-F238E27FC236}">
                  <a16:creationId xmlns:a16="http://schemas.microsoft.com/office/drawing/2014/main" id="{9ADA7874-8CDB-6B4C-A74A-EBE3225968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2928" y="317794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8AA3EE2-AE9D-2746-AAF5-9489CFFFF1E1}"/>
                </a:ext>
              </a:extLst>
            </p:cNvPr>
            <p:cNvSpPr txBox="1"/>
            <p:nvPr/>
          </p:nvSpPr>
          <p:spPr>
            <a:xfrm>
              <a:off x="5147877" y="3213514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FDE2826F-FC55-294D-9463-93562B93D5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2653" y="3366466"/>
              <a:ext cx="465993" cy="0"/>
            </a:xfrm>
            <a:prstGeom prst="straightConnector1">
              <a:avLst/>
            </a:prstGeom>
            <a:ln w="2540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0E79A253-88E9-CE4C-9E38-4FF2E09B0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924133" y="3426841"/>
              <a:ext cx="546100" cy="177800"/>
            </a:xfrm>
            <a:prstGeom prst="rect">
              <a:avLst/>
            </a:prstGeom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CFADED2-69B3-5A4A-81EC-FBC4022DF99D}"/>
                </a:ext>
              </a:extLst>
            </p:cNvPr>
            <p:cNvSpPr/>
            <p:nvPr/>
          </p:nvSpPr>
          <p:spPr>
            <a:xfrm>
              <a:off x="-1180729" y="295668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28BD0261-76D0-894F-9B84-12868F0BC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04770" y="3213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CF9076F-8F19-1245-8697-4BCB26B53632}"/>
                </a:ext>
              </a:extLst>
            </p:cNvPr>
            <p:cNvSpPr txBox="1"/>
            <p:nvPr/>
          </p:nvSpPr>
          <p:spPr>
            <a:xfrm>
              <a:off x="-669857" y="3197318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5D5694DC-5457-BC4B-9E85-01B59FD835B5}"/>
                </a:ext>
              </a:extLst>
            </p:cNvPr>
            <p:cNvCxnSpPr>
              <a:cxnSpLocks/>
            </p:cNvCxnSpPr>
            <p:nvPr/>
          </p:nvCxnSpPr>
          <p:spPr>
            <a:xfrm>
              <a:off x="1099344" y="3366466"/>
              <a:ext cx="465993" cy="0"/>
            </a:xfrm>
            <a:prstGeom prst="straightConnector1">
              <a:avLst/>
            </a:prstGeom>
            <a:ln w="2540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CDE036FD-4A9B-2742-BCD1-236C369D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00824" y="3426841"/>
              <a:ext cx="546100" cy="177800"/>
            </a:xfrm>
            <a:prstGeom prst="rect">
              <a:avLst/>
            </a:prstGeom>
          </p:spPr>
        </p:pic>
        <p:sp>
          <p:nvSpPr>
            <p:cNvPr id="73" name="TextBox 10">
              <a:extLst>
                <a:ext uri="{FF2B5EF4-FFF2-40B4-BE49-F238E27FC236}">
                  <a16:creationId xmlns:a16="http://schemas.microsoft.com/office/drawing/2014/main" id="{DF290EE6-04FB-FF45-92D7-91195520D97F}"/>
                </a:ext>
              </a:extLst>
            </p:cNvPr>
            <p:cNvSpPr txBox="1"/>
            <p:nvPr/>
          </p:nvSpPr>
          <p:spPr>
            <a:xfrm>
              <a:off x="11522406" y="2533280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 /RS-485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C075774-9EA5-CC49-B9AA-0EB006A8DE28}"/>
                </a:ext>
              </a:extLst>
            </p:cNvPr>
            <p:cNvSpPr/>
            <p:nvPr/>
          </p:nvSpPr>
          <p:spPr>
            <a:xfrm>
              <a:off x="12641652" y="2951671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id="{668B8F73-380A-6442-954D-3E099187C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2442" y="3137299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D0C1EE7-622C-F749-8571-5860553F1590}"/>
                </a:ext>
              </a:extLst>
            </p:cNvPr>
            <p:cNvSpPr txBox="1"/>
            <p:nvPr/>
          </p:nvSpPr>
          <p:spPr>
            <a:xfrm>
              <a:off x="13438267" y="317289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8626F57-0BB5-3946-8511-1EB739F55E19}"/>
                </a:ext>
              </a:extLst>
            </p:cNvPr>
            <p:cNvSpPr/>
            <p:nvPr/>
          </p:nvSpPr>
          <p:spPr>
            <a:xfrm>
              <a:off x="9718343" y="2956075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530C6BE8-C17F-7C44-B917-53AE0C7B7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5382" y="3172934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6A431DF-11C7-E84A-B01D-B04230E87C59}"/>
                </a:ext>
              </a:extLst>
            </p:cNvPr>
            <p:cNvSpPr txBox="1"/>
            <p:nvPr/>
          </p:nvSpPr>
          <p:spPr>
            <a:xfrm>
              <a:off x="10200331" y="3208501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9E98D717-4F88-5D4C-B972-893BA4194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2368" y="3244028"/>
              <a:ext cx="546100" cy="17780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FDC9685-431D-4449-A859-EEFB41D4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1946753" y="3396707"/>
              <a:ext cx="546100" cy="177800"/>
            </a:xfrm>
            <a:prstGeom prst="rect">
              <a:avLst/>
            </a:prstGeom>
          </p:spPr>
        </p:pic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1F4BFAD-2823-614B-90D4-4B822E716D66}"/>
                </a:ext>
              </a:extLst>
            </p:cNvPr>
            <p:cNvSpPr/>
            <p:nvPr/>
          </p:nvSpPr>
          <p:spPr>
            <a:xfrm>
              <a:off x="7192116" y="3705377"/>
              <a:ext cx="2106050" cy="753706"/>
            </a:xfrm>
            <a:prstGeom prst="rect">
              <a:avLst/>
            </a:prstGeom>
            <a:solidFill>
              <a:srgbClr val="31C4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171BF98-E2AA-4D4B-A317-55AA3CBB24B8}"/>
                </a:ext>
              </a:extLst>
            </p:cNvPr>
            <p:cNvSpPr txBox="1"/>
            <p:nvPr/>
          </p:nvSpPr>
          <p:spPr>
            <a:xfrm>
              <a:off x="7725536" y="392220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Air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gap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" name="肘形连接符 2">
              <a:extLst>
                <a:ext uri="{FF2B5EF4-FFF2-40B4-BE49-F238E27FC236}">
                  <a16:creationId xmlns:a16="http://schemas.microsoft.com/office/drawing/2014/main" id="{1D1EC65C-0482-204E-8F1A-876A777785F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13209" y="1997872"/>
              <a:ext cx="360000" cy="1368000"/>
            </a:xfrm>
            <a:prstGeom prst="bentConnector2">
              <a:avLst/>
            </a:prstGeom>
            <a:ln w="1905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肘形连接符 83">
              <a:extLst>
                <a:ext uri="{FF2B5EF4-FFF2-40B4-BE49-F238E27FC236}">
                  <a16:creationId xmlns:a16="http://schemas.microsoft.com/office/drawing/2014/main" id="{8A6E9860-6D37-EC4D-8E66-56AA929F1BE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331611" y="2123872"/>
              <a:ext cx="252000" cy="1224000"/>
            </a:xfrm>
            <a:prstGeom prst="bentConnector2">
              <a:avLst/>
            </a:prstGeom>
            <a:ln w="19050">
              <a:solidFill>
                <a:srgbClr val="73789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84">
              <a:extLst>
                <a:ext uri="{FF2B5EF4-FFF2-40B4-BE49-F238E27FC236}">
                  <a16:creationId xmlns:a16="http://schemas.microsoft.com/office/drawing/2014/main" id="{DFE2564E-133E-9D48-BA47-507D9912BC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92033" y="3412944"/>
              <a:ext cx="360000" cy="1368000"/>
            </a:xfrm>
            <a:prstGeom prst="bentConnector2">
              <a:avLst/>
            </a:prstGeom>
            <a:ln w="1905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>
              <a:extLst>
                <a:ext uri="{FF2B5EF4-FFF2-40B4-BE49-F238E27FC236}">
                  <a16:creationId xmlns:a16="http://schemas.microsoft.com/office/drawing/2014/main" id="{99686446-C060-0F4B-9308-381944B6D53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99284" y="3405132"/>
              <a:ext cx="252000" cy="1224000"/>
            </a:xfrm>
            <a:prstGeom prst="bentConnector2">
              <a:avLst/>
            </a:prstGeom>
            <a:ln w="19050">
              <a:solidFill>
                <a:srgbClr val="73789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10">
              <a:extLst>
                <a:ext uri="{FF2B5EF4-FFF2-40B4-BE49-F238E27FC236}">
                  <a16:creationId xmlns:a16="http://schemas.microsoft.com/office/drawing/2014/main" id="{DB723D1A-4684-E544-8667-B4C389C2C793}"/>
                </a:ext>
              </a:extLst>
            </p:cNvPr>
            <p:cNvSpPr txBox="1"/>
            <p:nvPr/>
          </p:nvSpPr>
          <p:spPr>
            <a:xfrm>
              <a:off x="5276255" y="4260755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2475C03A-7C0C-9F48-A2A6-61A76C035CD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23455" y="1889872"/>
              <a:ext cx="360000" cy="1368000"/>
            </a:xfrm>
            <a:prstGeom prst="bentConnector2">
              <a:avLst/>
            </a:prstGeom>
            <a:ln w="1905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肘形连接符 88">
              <a:extLst>
                <a:ext uri="{FF2B5EF4-FFF2-40B4-BE49-F238E27FC236}">
                  <a16:creationId xmlns:a16="http://schemas.microsoft.com/office/drawing/2014/main" id="{A044D48F-704D-9541-854B-46E8B48514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56279" y="2041203"/>
              <a:ext cx="252000" cy="1224000"/>
            </a:xfrm>
            <a:prstGeom prst="bentConnector2">
              <a:avLst/>
            </a:prstGeom>
            <a:ln w="19050">
              <a:solidFill>
                <a:srgbClr val="73789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连接符 89">
              <a:extLst>
                <a:ext uri="{FF2B5EF4-FFF2-40B4-BE49-F238E27FC236}">
                  <a16:creationId xmlns:a16="http://schemas.microsoft.com/office/drawing/2014/main" id="{F2355134-E211-2E4E-9375-D0ACD8657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2279" y="3304944"/>
              <a:ext cx="360000" cy="1368000"/>
            </a:xfrm>
            <a:prstGeom prst="bentConnector2">
              <a:avLst/>
            </a:prstGeom>
            <a:ln w="1905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90">
              <a:extLst>
                <a:ext uri="{FF2B5EF4-FFF2-40B4-BE49-F238E27FC236}">
                  <a16:creationId xmlns:a16="http://schemas.microsoft.com/office/drawing/2014/main" id="{4544E026-3987-8C40-8904-87AC69B4C8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5455" y="3310201"/>
              <a:ext cx="252000" cy="1224000"/>
            </a:xfrm>
            <a:prstGeom prst="bentConnector2">
              <a:avLst/>
            </a:prstGeom>
            <a:ln w="19050">
              <a:solidFill>
                <a:srgbClr val="73789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10">
              <a:extLst>
                <a:ext uri="{FF2B5EF4-FFF2-40B4-BE49-F238E27FC236}">
                  <a16:creationId xmlns:a16="http://schemas.microsoft.com/office/drawing/2014/main" id="{E357929F-0AED-4842-8DD8-B00B9DF41AE5}"/>
                </a:ext>
              </a:extLst>
            </p:cNvPr>
            <p:cNvSpPr txBox="1"/>
            <p:nvPr/>
          </p:nvSpPr>
          <p:spPr>
            <a:xfrm>
              <a:off x="10303942" y="2048254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17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B5A4A6C0-BF03-BE49-BEE6-9F3B959B7C90}"/>
              </a:ext>
            </a:extLst>
          </p:cNvPr>
          <p:cNvSpPr txBox="1"/>
          <p:nvPr/>
        </p:nvSpPr>
        <p:spPr>
          <a:xfrm>
            <a:off x="851338" y="29954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Image001.png</a:t>
            </a:r>
            <a:endParaRPr kumimoji="1"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3B2F64-BD61-5440-91D7-E9066CA839BD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B52F6A-061A-8747-92DA-22B40F950060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C1BE04-8467-3543-8A88-023F4DFFBE96}"/>
                </a:ext>
              </a:extLst>
            </p:cNvPr>
            <p:cNvSpPr txBox="1"/>
            <p:nvPr/>
          </p:nvSpPr>
          <p:spPr>
            <a:xfrm>
              <a:off x="2176990" y="23293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111511-117F-AE4C-A15F-F6895BFE5124}"/>
                </a:ext>
              </a:extLst>
            </p:cNvPr>
            <p:cNvSpPr txBox="1"/>
            <p:nvPr/>
          </p:nvSpPr>
          <p:spPr>
            <a:xfrm>
              <a:off x="2176990" y="3117723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Mdm</a:t>
              </a:r>
              <a:endParaRPr kumimoji="1" lang="zh-CN" altLang="en-US" sz="1600" b="1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E88D63A-71DC-A748-AB73-B04582FC417C}"/>
                </a:ext>
              </a:extLst>
            </p:cNvPr>
            <p:cNvSpPr txBox="1"/>
            <p:nvPr/>
          </p:nvSpPr>
          <p:spPr>
            <a:xfrm>
              <a:off x="2176990" y="40387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6C52880-75DC-0B4F-B48A-F7B00CB5026B}"/>
                </a:ext>
              </a:extLst>
            </p:cNvPr>
            <p:cNvSpPr txBox="1"/>
            <p:nvPr/>
          </p:nvSpPr>
          <p:spPr>
            <a:xfrm>
              <a:off x="2176990" y="4946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76971AC-171B-C14A-B310-98E208DCFF8E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452D80-1EBF-0647-8ECC-A1E5F750CACE}"/>
                </a:ext>
              </a:extLst>
            </p:cNvPr>
            <p:cNvSpPr txBox="1"/>
            <p:nvPr/>
          </p:nvSpPr>
          <p:spPr>
            <a:xfrm>
              <a:off x="9095312" y="392839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消息队列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659911E-186E-0946-B876-FD336AF72587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认证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BE8DA66-508C-A04E-A2AC-F7E2DFCFCFC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A6F0989-E2A7-4042-B5FA-0082F0892967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3979747-8CBF-7F42-A5AB-980F010210C1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0A8EB1-4043-7543-81B8-C0A612C380B1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资源管理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D67163-49FB-0341-AE5B-F49EED7EB974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D42006F-743F-2342-9189-52BC98D294D6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0C8B3A8-374A-2A49-8D7C-F83CEE3351DF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BD4D91D-AE2A-A740-BAA8-A22CE1DF0961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2BF5EEA-1968-FC42-A29D-3021614691F1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EE91B13-1EC4-CE48-A5A9-946A78DE9F69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B8A8F9-1FB2-A94C-9FD1-45FB124E3EC1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实时计算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DAF70C-D2B2-0C42-BACD-E6F76AB0C565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87A0718-3559-D642-9E46-B5F514523F21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8F53E94-58F3-AD4C-96D5-11592C5DADAB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C3B7C62-DEDD-404C-925D-7D59D6EF14BF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1594E23-0273-F749-BBDC-7D596BA809CF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访问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780E924-B186-9040-B642-AE3DA06FAA7E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0976E8-8FB1-AD4C-AAAC-2C5B5ADF7050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5091B99-ED06-4545-9A51-09E1392402EF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B5A8393-904C-E442-B7A2-0FABCBC8D373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切片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3A759D6-0440-8F4A-974A-0FECDFCB7635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传送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6B7573C-50EE-5C43-842D-D240E83AE6DD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D4F7375-0C4C-4849-8C79-07C3359D6E7D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任务调度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099455-0402-704D-A7CA-94787D0DD3D1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DAG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解析器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23C840E-713A-F047-80FB-2F7638016C79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脚本引擎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6C83498-50C6-724D-9A6F-B26F3015A72F}"/>
                </a:ext>
              </a:extLst>
            </p:cNvPr>
            <p:cNvSpPr txBox="1"/>
            <p:nvPr/>
          </p:nvSpPr>
          <p:spPr>
            <a:xfrm>
              <a:off x="3817406" y="546989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协议管理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21C6BD9-F3BA-524C-BA68-DDA22BF00795}"/>
                </a:ext>
              </a:extLst>
            </p:cNvPr>
            <p:cNvSpPr txBox="1"/>
            <p:nvPr/>
          </p:nvSpPr>
          <p:spPr>
            <a:xfrm>
              <a:off x="5432834" y="546989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协议适配器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88C9990-32A0-3542-871C-F7495CB03CED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8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225EB1-BBEF-DC4F-BC91-F47C0411E5D2}"/>
              </a:ext>
            </a:extLst>
          </p:cNvPr>
          <p:cNvGrpSpPr/>
          <p:nvPr/>
        </p:nvGrpSpPr>
        <p:grpSpPr>
          <a:xfrm>
            <a:off x="1239800" y="926964"/>
            <a:ext cx="8193867" cy="5199928"/>
            <a:chOff x="1239800" y="926964"/>
            <a:chExt cx="8193867" cy="5199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4013C9-6497-3C4A-BE78-C016155DAFD4}"/>
                </a:ext>
              </a:extLst>
            </p:cNvPr>
            <p:cNvSpPr>
              <a:spLocks/>
            </p:cNvSpPr>
            <p:nvPr/>
          </p:nvSpPr>
          <p:spPr>
            <a:xfrm>
              <a:off x="2271669" y="1316531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82FB95-E87D-1144-AD9D-E4FAE347B4C0}"/>
                </a:ext>
              </a:extLst>
            </p:cNvPr>
            <p:cNvSpPr txBox="1"/>
            <p:nvPr/>
          </p:nvSpPr>
          <p:spPr>
            <a:xfrm>
              <a:off x="2782490" y="15405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005E36-6386-E34F-8EAE-A56A65CEBEF9}"/>
                </a:ext>
              </a:extLst>
            </p:cNvPr>
            <p:cNvSpPr/>
            <p:nvPr/>
          </p:nvSpPr>
          <p:spPr>
            <a:xfrm>
              <a:off x="1239800" y="926966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1589AA-1937-3A46-84E8-24A7F8BC30D9}"/>
                </a:ext>
              </a:extLst>
            </p:cNvPr>
            <p:cNvSpPr/>
            <p:nvPr/>
          </p:nvSpPr>
          <p:spPr>
            <a:xfrm>
              <a:off x="1239800" y="926964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51B7E0-5CE1-914E-846F-BDEB8946A36E}"/>
                </a:ext>
              </a:extLst>
            </p:cNvPr>
            <p:cNvSpPr>
              <a:spLocks/>
            </p:cNvSpPr>
            <p:nvPr/>
          </p:nvSpPr>
          <p:spPr>
            <a:xfrm>
              <a:off x="4953178" y="1322059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1AED28-712B-194E-950A-EE3999AF54F4}"/>
                </a:ext>
              </a:extLst>
            </p:cNvPr>
            <p:cNvSpPr/>
            <p:nvPr/>
          </p:nvSpPr>
          <p:spPr>
            <a:xfrm>
              <a:off x="1239800" y="2868143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B07B97-6936-694B-B931-D1525E902727}"/>
                </a:ext>
              </a:extLst>
            </p:cNvPr>
            <p:cNvSpPr/>
            <p:nvPr/>
          </p:nvSpPr>
          <p:spPr>
            <a:xfrm>
              <a:off x="1239800" y="2868142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8005E1-F34E-C940-B29A-B64959115493}"/>
                </a:ext>
              </a:extLst>
            </p:cNvPr>
            <p:cNvSpPr/>
            <p:nvPr/>
          </p:nvSpPr>
          <p:spPr>
            <a:xfrm>
              <a:off x="2261225" y="3697029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1358C3-6433-054F-AFD3-C1E2F67CA952}"/>
                </a:ext>
              </a:extLst>
            </p:cNvPr>
            <p:cNvSpPr/>
            <p:nvPr/>
          </p:nvSpPr>
          <p:spPr>
            <a:xfrm>
              <a:off x="6036828" y="3695671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E3BFD32-A7AD-094B-B276-5F5AE0596F02}"/>
                </a:ext>
              </a:extLst>
            </p:cNvPr>
            <p:cNvSpPr/>
            <p:nvPr/>
          </p:nvSpPr>
          <p:spPr>
            <a:xfrm>
              <a:off x="4164209" y="410262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D67896-90C1-AD4A-A8E2-7B0105A8974A}"/>
                </a:ext>
              </a:extLst>
            </p:cNvPr>
            <p:cNvSpPr/>
            <p:nvPr/>
          </p:nvSpPr>
          <p:spPr>
            <a:xfrm>
              <a:off x="7885406" y="2866777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3602226-A20D-4B44-B9C0-4EDB7AA8D2AB}"/>
                </a:ext>
              </a:extLst>
            </p:cNvPr>
            <p:cNvSpPr txBox="1"/>
            <p:nvPr/>
          </p:nvSpPr>
          <p:spPr>
            <a:xfrm>
              <a:off x="5452689" y="1563792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648100-9911-B74A-9616-3444BEA4EE7F}"/>
                </a:ext>
              </a:extLst>
            </p:cNvPr>
            <p:cNvSpPr txBox="1"/>
            <p:nvPr/>
          </p:nvSpPr>
          <p:spPr>
            <a:xfrm>
              <a:off x="2270002" y="3949432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标准化数据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BCFB82-1197-F844-AB5B-38AD180F52C5}"/>
                </a:ext>
              </a:extLst>
            </p:cNvPr>
            <p:cNvSpPr txBox="1"/>
            <p:nvPr/>
          </p:nvSpPr>
          <p:spPr>
            <a:xfrm>
              <a:off x="4298637" y="4171353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</a:p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D2C8A4-7529-854A-AA68-DC400EE92E1F}"/>
                </a:ext>
              </a:extLst>
            </p:cNvPr>
            <p:cNvSpPr txBox="1"/>
            <p:nvPr/>
          </p:nvSpPr>
          <p:spPr>
            <a:xfrm>
              <a:off x="6109670" y="3935644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E3EE40-89DA-5147-BB38-0D9D5A95E065}"/>
                </a:ext>
              </a:extLst>
            </p:cNvPr>
            <p:cNvSpPr/>
            <p:nvPr/>
          </p:nvSpPr>
          <p:spPr>
            <a:xfrm>
              <a:off x="4164209" y="3300913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D3BBC9-DD6E-1549-9900-F9A679B69335}"/>
                </a:ext>
              </a:extLst>
            </p:cNvPr>
            <p:cNvSpPr txBox="1"/>
            <p:nvPr/>
          </p:nvSpPr>
          <p:spPr>
            <a:xfrm>
              <a:off x="4298637" y="3554306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3D3741-CE50-B44D-89E3-F2128534027F}"/>
                </a:ext>
              </a:extLst>
            </p:cNvPr>
            <p:cNvSpPr/>
            <p:nvPr/>
          </p:nvSpPr>
          <p:spPr>
            <a:xfrm>
              <a:off x="4071984" y="3193123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7B8081-BF86-BD46-82AC-718C324A527B}"/>
                </a:ext>
              </a:extLst>
            </p:cNvPr>
            <p:cNvSpPr txBox="1"/>
            <p:nvPr/>
          </p:nvSpPr>
          <p:spPr>
            <a:xfrm>
              <a:off x="5020106" y="286677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更新模型</a:t>
              </a:r>
            </a:p>
          </p:txBody>
        </p:sp>
        <p:sp>
          <p:nvSpPr>
            <p:cNvPr id="25" name="左箭头 24">
              <a:extLst>
                <a:ext uri="{FF2B5EF4-FFF2-40B4-BE49-F238E27FC236}">
                  <a16:creationId xmlns:a16="http://schemas.microsoft.com/office/drawing/2014/main" id="{7390891E-9CEF-AA4B-BBCE-B5CB84F0F751}"/>
                </a:ext>
              </a:extLst>
            </p:cNvPr>
            <p:cNvSpPr/>
            <p:nvPr/>
          </p:nvSpPr>
          <p:spPr>
            <a:xfrm>
              <a:off x="7279570" y="3895915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A729DF05-8E35-564D-80C6-87BF5D91676B}"/>
                </a:ext>
              </a:extLst>
            </p:cNvPr>
            <p:cNvCxnSpPr>
              <a:cxnSpLocks/>
              <a:stCxn id="14" idx="1"/>
              <a:endCxn id="23" idx="3"/>
            </p:cNvCxnSpPr>
            <p:nvPr/>
          </p:nvCxnSpPr>
          <p:spPr>
            <a:xfrm flipH="1">
              <a:off x="5705307" y="405815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763187B-C895-4942-B786-1079A7B9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463" y="406624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5DC62419-709B-7841-9630-F2904D38C962}"/>
                </a:ext>
              </a:extLst>
            </p:cNvPr>
            <p:cNvCxnSpPr>
              <a:stCxn id="13" idx="0"/>
              <a:endCxn id="6" idx="2"/>
            </p:cNvCxnSpPr>
            <p:nvPr/>
          </p:nvCxnSpPr>
          <p:spPr>
            <a:xfrm rot="5400000" flipH="1" flipV="1">
              <a:off x="2377582" y="2668600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C0418525-CD0C-1E41-8F79-05ACAA449157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4864995" y="2089698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7E2F4D4-CC60-F946-A5B8-881A02B579B3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510695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7FF2138-6F6A-6F45-B1DC-00C97F37F29E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98839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6564E9-CAAF-C440-9981-0361DFAF32F4}"/>
                </a:ext>
              </a:extLst>
            </p:cNvPr>
            <p:cNvSpPr txBox="1"/>
            <p:nvPr/>
          </p:nvSpPr>
          <p:spPr>
            <a:xfrm>
              <a:off x="7488554" y="5372195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数据传输路径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3AAC62B-4983-1541-9FA5-1F7017F6DFD9}"/>
                </a:ext>
              </a:extLst>
            </p:cNvPr>
            <p:cNvSpPr txBox="1"/>
            <p:nvPr/>
          </p:nvSpPr>
          <p:spPr>
            <a:xfrm>
              <a:off x="7558334" y="584989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资源下载路径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AC2601-A582-854D-9916-A7F9534228C1}"/>
              </a:ext>
            </a:extLst>
          </p:cNvPr>
          <p:cNvSpPr txBox="1"/>
          <p:nvPr/>
        </p:nvSpPr>
        <p:spPr>
          <a:xfrm>
            <a:off x="2560320" y="3200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Image005.png</a:t>
            </a:r>
          </a:p>
        </p:txBody>
      </p:sp>
    </p:spTree>
    <p:extLst>
      <p:ext uri="{BB962C8B-B14F-4D97-AF65-F5344CB8AC3E}">
        <p14:creationId xmlns:p14="http://schemas.microsoft.com/office/powerpoint/2010/main" val="32428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4320E3-8644-3544-92F0-3CE73C818DF6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7BE38A-A7DB-6341-B14D-DC0DBA1784C0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BDF8D-DE6C-A447-8050-CA11EE074E0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FBE9E0-CE98-DF44-9808-9B8A1EF94BF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10CAC5-01CF-524F-ACC2-DC0F0BC1C01C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上传配置文件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3B41B72-13CE-B348-998C-7844529B9979}"/>
                </a:ext>
              </a:extLst>
            </p:cNvPr>
            <p:cNvSpPr txBox="1"/>
            <p:nvPr/>
          </p:nvSpPr>
          <p:spPr>
            <a:xfrm>
              <a:off x="7090410" y="1954188"/>
              <a:ext cx="126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配置映射关系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E1C32BB-2BE2-3942-BD82-FB4391218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407AEB7-CE56-9240-8726-6657ABF55F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CFEF6F-1565-4E42-9909-2638E7253843}"/>
                </a:ext>
              </a:extLst>
            </p:cNvPr>
            <p:cNvSpPr txBox="1"/>
            <p:nvPr/>
          </p:nvSpPr>
          <p:spPr>
            <a:xfrm>
              <a:off x="1111944" y="1949683"/>
              <a:ext cx="1298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选择合适规约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EB144C-82BC-AF40-9E8B-FA093D6C8B0B}"/>
              </a:ext>
            </a:extLst>
          </p:cNvPr>
          <p:cNvSpPr txBox="1"/>
          <p:nvPr/>
        </p:nvSpPr>
        <p:spPr>
          <a:xfrm>
            <a:off x="1496291" y="6650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Image035.png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1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52E7844-60F4-9744-BC6C-48DD17269A28}"/>
              </a:ext>
            </a:extLst>
          </p:cNvPr>
          <p:cNvGrpSpPr/>
          <p:nvPr/>
        </p:nvGrpSpPr>
        <p:grpSpPr>
          <a:xfrm>
            <a:off x="3198580" y="1618124"/>
            <a:ext cx="6837490" cy="4085257"/>
            <a:chOff x="3198580" y="1618124"/>
            <a:chExt cx="6837490" cy="4085257"/>
          </a:xfrm>
        </p:grpSpPr>
        <p:sp>
          <p:nvSpPr>
            <p:cNvPr id="6" name="矩形 46">
              <a:extLst>
                <a:ext uri="{FF2B5EF4-FFF2-40B4-BE49-F238E27FC236}">
                  <a16:creationId xmlns:a16="http://schemas.microsoft.com/office/drawing/2014/main" id="{4E9685E7-A5EF-4EBD-AB1C-277BDB488C86}"/>
                </a:ext>
              </a:extLst>
            </p:cNvPr>
            <p:cNvSpPr/>
            <p:nvPr/>
          </p:nvSpPr>
          <p:spPr>
            <a:xfrm>
              <a:off x="3217525" y="4949675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71">
              <a:extLst>
                <a:ext uri="{FF2B5EF4-FFF2-40B4-BE49-F238E27FC236}">
                  <a16:creationId xmlns:a16="http://schemas.microsoft.com/office/drawing/2014/main" id="{A8191F21-A6DA-43A2-AF24-343072821F10}"/>
                </a:ext>
              </a:extLst>
            </p:cNvPr>
            <p:cNvSpPr/>
            <p:nvPr/>
          </p:nvSpPr>
          <p:spPr>
            <a:xfrm>
              <a:off x="3217525" y="323281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2">
              <a:extLst>
                <a:ext uri="{FF2B5EF4-FFF2-40B4-BE49-F238E27FC236}">
                  <a16:creationId xmlns:a16="http://schemas.microsoft.com/office/drawing/2014/main" id="{C0A709EE-2ACD-4186-82E4-035488306201}"/>
                </a:ext>
              </a:extLst>
            </p:cNvPr>
            <p:cNvSpPr txBox="1"/>
            <p:nvPr/>
          </p:nvSpPr>
          <p:spPr>
            <a:xfrm>
              <a:off x="4014140" y="517090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39">
              <a:extLst>
                <a:ext uri="{FF2B5EF4-FFF2-40B4-BE49-F238E27FC236}">
                  <a16:creationId xmlns:a16="http://schemas.microsoft.com/office/drawing/2014/main" id="{ECB54A0C-838E-4A21-92FD-AE1DC2043CE8}"/>
                </a:ext>
              </a:extLst>
            </p:cNvPr>
            <p:cNvSpPr/>
            <p:nvPr/>
          </p:nvSpPr>
          <p:spPr>
            <a:xfrm>
              <a:off x="3213296" y="1618124"/>
              <a:ext cx="6038986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41">
              <a:extLst>
                <a:ext uri="{FF2B5EF4-FFF2-40B4-BE49-F238E27FC236}">
                  <a16:creationId xmlns:a16="http://schemas.microsoft.com/office/drawing/2014/main" id="{5952EC40-D86E-4A53-919C-58B6BAA0C2F3}"/>
                </a:ext>
              </a:extLst>
            </p:cNvPr>
            <p:cNvSpPr/>
            <p:nvPr/>
          </p:nvSpPr>
          <p:spPr>
            <a:xfrm>
              <a:off x="3213296" y="161812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64">
              <a:extLst>
                <a:ext uri="{FF2B5EF4-FFF2-40B4-BE49-F238E27FC236}">
                  <a16:creationId xmlns:a16="http://schemas.microsoft.com/office/drawing/2014/main" id="{712428DA-F324-4001-B9EE-50216822B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091" y="5201626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563754EF-E940-4F78-AFDB-9BBF48010838}"/>
                </a:ext>
              </a:extLst>
            </p:cNvPr>
            <p:cNvSpPr txBox="1"/>
            <p:nvPr/>
          </p:nvSpPr>
          <p:spPr>
            <a:xfrm>
              <a:off x="3960567" y="3465330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组合 6">
              <a:extLst>
                <a:ext uri="{FF2B5EF4-FFF2-40B4-BE49-F238E27FC236}">
                  <a16:creationId xmlns:a16="http://schemas.microsoft.com/office/drawing/2014/main" id="{BED6FFAD-D265-47E6-A65F-94BB8E22A9CB}"/>
                </a:ext>
              </a:extLst>
            </p:cNvPr>
            <p:cNvGrpSpPr/>
            <p:nvPr/>
          </p:nvGrpSpPr>
          <p:grpSpPr>
            <a:xfrm>
              <a:off x="6747237" y="1721735"/>
              <a:ext cx="2348522" cy="593249"/>
              <a:chOff x="3313567" y="1053825"/>
              <a:chExt cx="1647567" cy="593249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36BDDFB-3C04-431E-84A9-A3C27F9CF65A}"/>
                  </a:ext>
                </a:extLst>
              </p:cNvPr>
              <p:cNvSpPr txBox="1"/>
              <p:nvPr/>
            </p:nvSpPr>
            <p:spPr>
              <a:xfrm>
                <a:off x="3313567" y="1213584"/>
                <a:ext cx="16060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1. Report to Edge</a:t>
                </a:r>
                <a:endParaRPr kumimoji="1" lang="zh-CN" altLang="en-US" sz="12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5">
                <a:extLst>
                  <a:ext uri="{FF2B5EF4-FFF2-40B4-BE49-F238E27FC236}">
                    <a16:creationId xmlns:a16="http://schemas.microsoft.com/office/drawing/2014/main" id="{67CE311E-B1D0-4B4F-B734-CB73C1B2BA47}"/>
                  </a:ext>
                </a:extLst>
              </p:cNvPr>
              <p:cNvSpPr/>
              <p:nvPr/>
            </p:nvSpPr>
            <p:spPr>
              <a:xfrm>
                <a:off x="3319545" y="105382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矩形 53">
              <a:extLst>
                <a:ext uri="{FF2B5EF4-FFF2-40B4-BE49-F238E27FC236}">
                  <a16:creationId xmlns:a16="http://schemas.microsoft.com/office/drawing/2014/main" id="{65911410-E28F-41AD-9214-6A39F297CBF4}"/>
                </a:ext>
              </a:extLst>
            </p:cNvPr>
            <p:cNvSpPr/>
            <p:nvPr/>
          </p:nvSpPr>
          <p:spPr>
            <a:xfrm>
              <a:off x="3213295" y="3245340"/>
              <a:ext cx="6038987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64">
              <a:extLst>
                <a:ext uri="{FF2B5EF4-FFF2-40B4-BE49-F238E27FC236}">
                  <a16:creationId xmlns:a16="http://schemas.microsoft.com/office/drawing/2014/main" id="{7378FE94-301C-4A41-AD7C-53FE41B882DC}"/>
                </a:ext>
              </a:extLst>
            </p:cNvPr>
            <p:cNvSpPr/>
            <p:nvPr/>
          </p:nvSpPr>
          <p:spPr>
            <a:xfrm>
              <a:off x="4201939" y="429868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16" name="组合 65">
              <a:extLst>
                <a:ext uri="{FF2B5EF4-FFF2-40B4-BE49-F238E27FC236}">
                  <a16:creationId xmlns:a16="http://schemas.microsoft.com/office/drawing/2014/main" id="{804152D3-4EBD-44FB-8048-BD63BBD9D4A0}"/>
                </a:ext>
              </a:extLst>
            </p:cNvPr>
            <p:cNvGrpSpPr/>
            <p:nvPr/>
          </p:nvGrpSpPr>
          <p:grpSpPr>
            <a:xfrm flipH="1" flipV="1">
              <a:off x="4190645" y="4055396"/>
              <a:ext cx="79905" cy="734889"/>
              <a:chOff x="1427867" y="2464420"/>
              <a:chExt cx="48577" cy="936702"/>
            </a:xfrm>
          </p:grpSpPr>
          <p:cxnSp>
            <p:nvCxnSpPr>
              <p:cNvPr id="39" name="直线连接符 93">
                <a:extLst>
                  <a:ext uri="{FF2B5EF4-FFF2-40B4-BE49-F238E27FC236}">
                    <a16:creationId xmlns:a16="http://schemas.microsoft.com/office/drawing/2014/main" id="{AE87C629-13E8-48AD-9C08-FB7B11CB497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94">
                <a:extLst>
                  <a:ext uri="{FF2B5EF4-FFF2-40B4-BE49-F238E27FC236}">
                    <a16:creationId xmlns:a16="http://schemas.microsoft.com/office/drawing/2014/main" id="{6AAF04D2-64A0-486C-9D5C-DF22AFACF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66">
              <a:extLst>
                <a:ext uri="{FF2B5EF4-FFF2-40B4-BE49-F238E27FC236}">
                  <a16:creationId xmlns:a16="http://schemas.microsoft.com/office/drawing/2014/main" id="{D086824E-CC58-48F6-A9AC-2A8B31AFEF15}"/>
                </a:ext>
              </a:extLst>
            </p:cNvPr>
            <p:cNvGrpSpPr/>
            <p:nvPr/>
          </p:nvGrpSpPr>
          <p:grpSpPr>
            <a:xfrm>
              <a:off x="4043499" y="4057442"/>
              <a:ext cx="61047" cy="732844"/>
              <a:chOff x="1427867" y="2464420"/>
              <a:chExt cx="48577" cy="936702"/>
            </a:xfrm>
          </p:grpSpPr>
          <p:cxnSp>
            <p:nvCxnSpPr>
              <p:cNvPr id="37" name="直线连接符 90">
                <a:extLst>
                  <a:ext uri="{FF2B5EF4-FFF2-40B4-BE49-F238E27FC236}">
                    <a16:creationId xmlns:a16="http://schemas.microsoft.com/office/drawing/2014/main" id="{231DB920-B0A6-4155-9578-F99F1984A03A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91">
                <a:extLst>
                  <a:ext uri="{FF2B5EF4-FFF2-40B4-BE49-F238E27FC236}">
                    <a16:creationId xmlns:a16="http://schemas.microsoft.com/office/drawing/2014/main" id="{24FCB004-78A3-4E79-828F-AD166BC20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67">
              <a:extLst>
                <a:ext uri="{FF2B5EF4-FFF2-40B4-BE49-F238E27FC236}">
                  <a16:creationId xmlns:a16="http://schemas.microsoft.com/office/drawing/2014/main" id="{D2C634AE-8FC8-4B72-A791-64731453BC56}"/>
                </a:ext>
              </a:extLst>
            </p:cNvPr>
            <p:cNvSpPr/>
            <p:nvPr/>
          </p:nvSpPr>
          <p:spPr>
            <a:xfrm>
              <a:off x="3198580" y="4937149"/>
              <a:ext cx="6053703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73">
              <a:extLst>
                <a:ext uri="{FF2B5EF4-FFF2-40B4-BE49-F238E27FC236}">
                  <a16:creationId xmlns:a16="http://schemas.microsoft.com/office/drawing/2014/main" id="{B464093E-C054-4FC4-8777-27E5B42790FF}"/>
                </a:ext>
              </a:extLst>
            </p:cNvPr>
            <p:cNvSpPr txBox="1"/>
            <p:nvPr/>
          </p:nvSpPr>
          <p:spPr>
            <a:xfrm>
              <a:off x="6740578" y="5100485"/>
              <a:ext cx="2327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3. Point mapping to measuring points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74">
              <a:extLst>
                <a:ext uri="{FF2B5EF4-FFF2-40B4-BE49-F238E27FC236}">
                  <a16:creationId xmlns:a16="http://schemas.microsoft.com/office/drawing/2014/main" id="{12AA2743-08EF-402A-8A8D-3A3A29C742AB}"/>
                </a:ext>
              </a:extLst>
            </p:cNvPr>
            <p:cNvSpPr/>
            <p:nvPr/>
          </p:nvSpPr>
          <p:spPr>
            <a:xfrm>
              <a:off x="6764532" y="5030456"/>
              <a:ext cx="2327372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75">
              <a:extLst>
                <a:ext uri="{FF2B5EF4-FFF2-40B4-BE49-F238E27FC236}">
                  <a16:creationId xmlns:a16="http://schemas.microsoft.com/office/drawing/2014/main" id="{4EB98E8D-674D-4176-A116-2E33173D5FD3}"/>
                </a:ext>
              </a:extLst>
            </p:cNvPr>
            <p:cNvSpPr txBox="1"/>
            <p:nvPr/>
          </p:nvSpPr>
          <p:spPr>
            <a:xfrm>
              <a:off x="6773999" y="3480267"/>
              <a:ext cx="2379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2. Edge computing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76">
              <a:extLst>
                <a:ext uri="{FF2B5EF4-FFF2-40B4-BE49-F238E27FC236}">
                  <a16:creationId xmlns:a16="http://schemas.microsoft.com/office/drawing/2014/main" id="{1325CD57-13DA-46B8-9E0D-76EC4E0FCBEF}"/>
                </a:ext>
              </a:extLst>
            </p:cNvPr>
            <p:cNvSpPr/>
            <p:nvPr/>
          </p:nvSpPr>
          <p:spPr>
            <a:xfrm>
              <a:off x="6773999" y="3320545"/>
              <a:ext cx="2317905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65">
              <a:extLst>
                <a:ext uri="{FF2B5EF4-FFF2-40B4-BE49-F238E27FC236}">
                  <a16:creationId xmlns:a16="http://schemas.microsoft.com/office/drawing/2014/main" id="{5B0AD697-178B-406D-B73B-CFD1D8278A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4570" y="3483513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4" name="直线箭头连接符 87">
              <a:extLst>
                <a:ext uri="{FF2B5EF4-FFF2-40B4-BE49-F238E27FC236}">
                  <a16:creationId xmlns:a16="http://schemas.microsoft.com/office/drawing/2014/main" id="{5FFF52A6-B013-4006-B026-888410C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40" y="3957605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9EE44A78-A83B-4ACA-BFE6-BF7784BB3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7520" y="182754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48">
              <a:extLst>
                <a:ext uri="{FF2B5EF4-FFF2-40B4-BE49-F238E27FC236}">
                  <a16:creationId xmlns:a16="http://schemas.microsoft.com/office/drawing/2014/main" id="{26A6CC2B-BEF7-4161-BB82-1AC1825DF37E}"/>
                </a:ext>
              </a:extLst>
            </p:cNvPr>
            <p:cNvSpPr txBox="1"/>
            <p:nvPr/>
          </p:nvSpPr>
          <p:spPr>
            <a:xfrm>
              <a:off x="4014139" y="1840692"/>
              <a:ext cx="1309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Sub-device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54">
              <a:extLst>
                <a:ext uri="{FF2B5EF4-FFF2-40B4-BE49-F238E27FC236}">
                  <a16:creationId xmlns:a16="http://schemas.microsoft.com/office/drawing/2014/main" id="{28741544-6C71-49E8-A5F3-95CABF39A1D7}"/>
                </a:ext>
              </a:extLst>
            </p:cNvPr>
            <p:cNvSpPr/>
            <p:nvPr/>
          </p:nvSpPr>
          <p:spPr>
            <a:xfrm>
              <a:off x="4173462" y="2642444"/>
              <a:ext cx="16177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Protocol-based</a:t>
              </a:r>
            </a:p>
            <a:p>
              <a:r>
                <a:rPr lang="en-US" altLang="zh-CN" sz="1400" dirty="0">
                  <a:latin typeface="Helvetica" pitchFamily="2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28" name="组合 55">
              <a:extLst>
                <a:ext uri="{FF2B5EF4-FFF2-40B4-BE49-F238E27FC236}">
                  <a16:creationId xmlns:a16="http://schemas.microsoft.com/office/drawing/2014/main" id="{A473959F-B6B8-48FA-8582-F636BC668F0C}"/>
                </a:ext>
              </a:extLst>
            </p:cNvPr>
            <p:cNvGrpSpPr/>
            <p:nvPr/>
          </p:nvGrpSpPr>
          <p:grpSpPr>
            <a:xfrm flipH="1" flipV="1">
              <a:off x="4162168" y="2448569"/>
              <a:ext cx="79905" cy="734889"/>
              <a:chOff x="1427867" y="2464420"/>
              <a:chExt cx="48577" cy="936702"/>
            </a:xfrm>
          </p:grpSpPr>
          <p:cxnSp>
            <p:nvCxnSpPr>
              <p:cNvPr id="35" name="直线连接符 93">
                <a:extLst>
                  <a:ext uri="{FF2B5EF4-FFF2-40B4-BE49-F238E27FC236}">
                    <a16:creationId xmlns:a16="http://schemas.microsoft.com/office/drawing/2014/main" id="{549B0980-B853-469F-8BB4-BDF95891D2DE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94">
                <a:extLst>
                  <a:ext uri="{FF2B5EF4-FFF2-40B4-BE49-F238E27FC236}">
                    <a16:creationId xmlns:a16="http://schemas.microsoft.com/office/drawing/2014/main" id="{DE4D153E-4056-4128-AEDA-201C04C08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68">
              <a:extLst>
                <a:ext uri="{FF2B5EF4-FFF2-40B4-BE49-F238E27FC236}">
                  <a16:creationId xmlns:a16="http://schemas.microsoft.com/office/drawing/2014/main" id="{0946DA00-ADD3-48C7-8B42-015B3376B7D8}"/>
                </a:ext>
              </a:extLst>
            </p:cNvPr>
            <p:cNvGrpSpPr/>
            <p:nvPr/>
          </p:nvGrpSpPr>
          <p:grpSpPr>
            <a:xfrm>
              <a:off x="4015022" y="2450615"/>
              <a:ext cx="61047" cy="732844"/>
              <a:chOff x="1427867" y="2464420"/>
              <a:chExt cx="48577" cy="936702"/>
            </a:xfrm>
          </p:grpSpPr>
          <p:cxnSp>
            <p:nvCxnSpPr>
              <p:cNvPr id="33" name="直线连接符 90">
                <a:extLst>
                  <a:ext uri="{FF2B5EF4-FFF2-40B4-BE49-F238E27FC236}">
                    <a16:creationId xmlns:a16="http://schemas.microsoft.com/office/drawing/2014/main" id="{607A6D6E-F371-4E6D-A15D-C2818480447F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91">
                <a:extLst>
                  <a:ext uri="{FF2B5EF4-FFF2-40B4-BE49-F238E27FC236}">
                    <a16:creationId xmlns:a16="http://schemas.microsoft.com/office/drawing/2014/main" id="{B150AD79-7E70-4679-9D86-71CD939E4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87">
              <a:extLst>
                <a:ext uri="{FF2B5EF4-FFF2-40B4-BE49-F238E27FC236}">
                  <a16:creationId xmlns:a16="http://schemas.microsoft.com/office/drawing/2014/main" id="{60E957F3-FE99-42CB-B722-E82DA49F2886}"/>
                </a:ext>
              </a:extLst>
            </p:cNvPr>
            <p:cNvCxnSpPr>
              <a:cxnSpLocks/>
            </p:cNvCxnSpPr>
            <p:nvPr/>
          </p:nvCxnSpPr>
          <p:spPr>
            <a:xfrm>
              <a:off x="7601245" y="2303842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54">
              <a:extLst>
                <a:ext uri="{FF2B5EF4-FFF2-40B4-BE49-F238E27FC236}">
                  <a16:creationId xmlns:a16="http://schemas.microsoft.com/office/drawing/2014/main" id="{444443C2-31EB-4970-889D-376FA1D4F76B}"/>
                </a:ext>
              </a:extLst>
            </p:cNvPr>
            <p:cNvSpPr/>
            <p:nvPr/>
          </p:nvSpPr>
          <p:spPr>
            <a:xfrm>
              <a:off x="7698637" y="2691861"/>
              <a:ext cx="9412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Raw data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sp>
          <p:nvSpPr>
            <p:cNvPr id="32" name="矩形 54">
              <a:extLst>
                <a:ext uri="{FF2B5EF4-FFF2-40B4-BE49-F238E27FC236}">
                  <a16:creationId xmlns:a16="http://schemas.microsoft.com/office/drawing/2014/main" id="{C50864AB-F2B4-4D2A-92C5-1E93CCAEE7CF}"/>
                </a:ext>
              </a:extLst>
            </p:cNvPr>
            <p:cNvSpPr/>
            <p:nvPr/>
          </p:nvSpPr>
          <p:spPr>
            <a:xfrm>
              <a:off x="7602390" y="4268951"/>
              <a:ext cx="24336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elvetica" pitchFamily="2" charset="0"/>
                </a:rPr>
                <a:t>Collection and control points</a:t>
              </a:r>
              <a:endParaRPr lang="zh-CN" altLang="en-US" sz="1400" dirty="0">
                <a:latin typeface="Helvetica" pitchFamily="2" charset="0"/>
              </a:endParaRPr>
            </a:p>
          </p:txBody>
        </p:sp>
      </p:grpSp>
      <p:sp>
        <p:nvSpPr>
          <p:cNvPr id="72" name="文本框 1">
            <a:extLst>
              <a:ext uri="{FF2B5EF4-FFF2-40B4-BE49-F238E27FC236}">
                <a16:creationId xmlns:a16="http://schemas.microsoft.com/office/drawing/2014/main" id="{03D33741-A6A1-4743-88AA-2D894F4AB723}"/>
              </a:ext>
            </a:extLst>
          </p:cNvPr>
          <p:cNvSpPr txBox="1"/>
          <p:nvPr/>
        </p:nvSpPr>
        <p:spPr>
          <a:xfrm>
            <a:off x="1585639" y="79781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edge_work_flow.png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56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DCDF237-9F3E-4B42-98F0-91C136673C0E}"/>
              </a:ext>
            </a:extLst>
          </p:cNvPr>
          <p:cNvSpPr/>
          <p:nvPr/>
        </p:nvSpPr>
        <p:spPr>
          <a:xfrm>
            <a:off x="5619190" y="1627100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223FA59-BE81-476B-8B32-BABEB6B075D3}"/>
              </a:ext>
            </a:extLst>
          </p:cNvPr>
          <p:cNvSpPr/>
          <p:nvPr/>
        </p:nvSpPr>
        <p:spPr>
          <a:xfrm>
            <a:off x="4895290" y="2513765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744C311-83E3-4C10-8C64-A041EB5E28F3}"/>
              </a:ext>
            </a:extLst>
          </p:cNvPr>
          <p:cNvSpPr/>
          <p:nvPr/>
        </p:nvSpPr>
        <p:spPr>
          <a:xfrm>
            <a:off x="6400240" y="2513765"/>
            <a:ext cx="457200" cy="457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19B704-469E-42B1-B488-9EC1F59B0EFE}"/>
              </a:ext>
            </a:extLst>
          </p:cNvPr>
          <p:cNvSpPr/>
          <p:nvPr/>
        </p:nvSpPr>
        <p:spPr>
          <a:xfrm>
            <a:off x="4114240" y="3361490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1C1E08-7989-456E-B145-CDE2AD157B73}"/>
              </a:ext>
            </a:extLst>
          </p:cNvPr>
          <p:cNvSpPr/>
          <p:nvPr/>
        </p:nvSpPr>
        <p:spPr>
          <a:xfrm>
            <a:off x="5619190" y="3361490"/>
            <a:ext cx="457200" cy="457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9F77BA-C93D-45E6-BD4B-AA842F4ACCB3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4342840" y="2904010"/>
            <a:ext cx="61940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483806-1548-40B5-9AF6-D352E64475DE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5285535" y="2904010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41A81BB-F24B-4BD3-9134-4C08B650E444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123890" y="2017345"/>
            <a:ext cx="562255" cy="49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EA4623-AE3C-4AC3-8065-F8AF824793D5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009435" y="2017345"/>
            <a:ext cx="619405" cy="49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7BDB1B9-FE61-4D77-9B35-FC3BB81DCA8E}"/>
              </a:ext>
            </a:extLst>
          </p:cNvPr>
          <p:cNvSpPr txBox="1"/>
          <p:nvPr/>
        </p:nvSpPr>
        <p:spPr>
          <a:xfrm>
            <a:off x="4857750" y="1680092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1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BAD370-587A-4374-B2B7-91BD1536E8E5}"/>
              </a:ext>
            </a:extLst>
          </p:cNvPr>
          <p:cNvSpPr txBox="1"/>
          <p:nvPr/>
        </p:nvSpPr>
        <p:spPr>
          <a:xfrm>
            <a:off x="4095190" y="2606160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2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9BCAB4-2ACF-42FD-9DE5-448E83625A18}"/>
              </a:ext>
            </a:extLst>
          </p:cNvPr>
          <p:cNvSpPr txBox="1"/>
          <p:nvPr/>
        </p:nvSpPr>
        <p:spPr>
          <a:xfrm>
            <a:off x="3171545" y="3456028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4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87DF2D-62D1-4DC6-A357-FCA9484DD7DE}"/>
              </a:ext>
            </a:extLst>
          </p:cNvPr>
          <p:cNvSpPr txBox="1"/>
          <p:nvPr/>
        </p:nvSpPr>
        <p:spPr>
          <a:xfrm>
            <a:off x="6895540" y="2498438"/>
            <a:ext cx="16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SampleModel</a:t>
            </a:r>
          </a:p>
          <a:p>
            <a:r>
              <a:rPr lang="en-US" altLang="zh-CN" sz="1200" dirty="0"/>
              <a:t>Node 3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B71E925-F6C7-4D76-87BF-DE4BC3A7227F}"/>
              </a:ext>
            </a:extLst>
          </p:cNvPr>
          <p:cNvSpPr/>
          <p:nvPr/>
        </p:nvSpPr>
        <p:spPr>
          <a:xfrm>
            <a:off x="4828335" y="422934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2456E94-5EF0-40E3-9429-FD01A45BE1A6}"/>
              </a:ext>
            </a:extLst>
          </p:cNvPr>
          <p:cNvSpPr/>
          <p:nvPr/>
        </p:nvSpPr>
        <p:spPr>
          <a:xfrm>
            <a:off x="6333285" y="422934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4D69387-B007-49D0-9AB9-5A4C1CD99F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5056935" y="3771867"/>
            <a:ext cx="61940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CD1634E-0C3E-4894-BFE8-8667F54F57A8}"/>
              </a:ext>
            </a:extLst>
          </p:cNvPr>
          <p:cNvCxnSpPr>
            <a:endCxn id="38" idx="0"/>
          </p:cNvCxnSpPr>
          <p:nvPr/>
        </p:nvCxnSpPr>
        <p:spPr>
          <a:xfrm>
            <a:off x="5999630" y="3771867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3E70751-FB10-4EEC-AFF1-56B8B2BD34C2}"/>
              </a:ext>
            </a:extLst>
          </p:cNvPr>
          <p:cNvSpPr txBox="1"/>
          <p:nvPr/>
        </p:nvSpPr>
        <p:spPr>
          <a:xfrm>
            <a:off x="3885640" y="4323885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8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6D0DE9A-3978-472F-A946-8054B4B28D79}"/>
              </a:ext>
            </a:extLst>
          </p:cNvPr>
          <p:cNvSpPr txBox="1"/>
          <p:nvPr/>
        </p:nvSpPr>
        <p:spPr>
          <a:xfrm>
            <a:off x="6823964" y="4323885"/>
            <a:ext cx="107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9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2A13FA3-401A-408F-AB27-09155CD66C1F}"/>
              </a:ext>
            </a:extLst>
          </p:cNvPr>
          <p:cNvSpPr/>
          <p:nvPr/>
        </p:nvSpPr>
        <p:spPr>
          <a:xfrm>
            <a:off x="7068111" y="339781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23110BD-CA69-46EB-8C34-964C683CFD6B}"/>
              </a:ext>
            </a:extLst>
          </p:cNvPr>
          <p:cNvCxnSpPr>
            <a:endCxn id="45" idx="0"/>
          </p:cNvCxnSpPr>
          <p:nvPr/>
        </p:nvCxnSpPr>
        <p:spPr>
          <a:xfrm>
            <a:off x="6734456" y="2940337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C1690FD-2002-48C3-A6EC-CF08C92C66CF}"/>
              </a:ext>
            </a:extLst>
          </p:cNvPr>
          <p:cNvSpPr txBox="1"/>
          <p:nvPr/>
        </p:nvSpPr>
        <p:spPr>
          <a:xfrm>
            <a:off x="4620466" y="3492355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5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5878AA3-BBF1-4E0C-BA48-0D4FDFA79D76}"/>
              </a:ext>
            </a:extLst>
          </p:cNvPr>
          <p:cNvSpPr txBox="1"/>
          <p:nvPr/>
        </p:nvSpPr>
        <p:spPr>
          <a:xfrm>
            <a:off x="7558790" y="3492355"/>
            <a:ext cx="107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7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FF925F-AD41-4402-9FD9-75EC86046252}"/>
              </a:ext>
            </a:extLst>
          </p:cNvPr>
          <p:cNvSpPr txBox="1"/>
          <p:nvPr/>
        </p:nvSpPr>
        <p:spPr>
          <a:xfrm>
            <a:off x="5488757" y="1078671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Tree A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F7BF25-5917-464E-A475-1E7E135EAB26}"/>
              </a:ext>
            </a:extLst>
          </p:cNvPr>
          <p:cNvSpPr txBox="1"/>
          <p:nvPr/>
        </p:nvSpPr>
        <p:spPr>
          <a:xfrm>
            <a:off x="6054514" y="3248647"/>
            <a:ext cx="16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SampleModel</a:t>
            </a:r>
          </a:p>
          <a:p>
            <a:r>
              <a:rPr lang="en-US" altLang="zh-CN" sz="1200" dirty="0"/>
              <a:t>Node 6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393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DCDF237-9F3E-4B42-98F0-91C136673C0E}"/>
              </a:ext>
            </a:extLst>
          </p:cNvPr>
          <p:cNvSpPr/>
          <p:nvPr/>
        </p:nvSpPr>
        <p:spPr>
          <a:xfrm>
            <a:off x="5619190" y="1627100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223FA59-BE81-476B-8B32-BABEB6B075D3}"/>
              </a:ext>
            </a:extLst>
          </p:cNvPr>
          <p:cNvSpPr/>
          <p:nvPr/>
        </p:nvSpPr>
        <p:spPr>
          <a:xfrm>
            <a:off x="4895290" y="2513765"/>
            <a:ext cx="457200" cy="457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744C311-83E3-4C10-8C64-A041EB5E28F3}"/>
              </a:ext>
            </a:extLst>
          </p:cNvPr>
          <p:cNvSpPr/>
          <p:nvPr/>
        </p:nvSpPr>
        <p:spPr>
          <a:xfrm>
            <a:off x="6400240" y="2513765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19B704-469E-42B1-B488-9EC1F59B0EFE}"/>
              </a:ext>
            </a:extLst>
          </p:cNvPr>
          <p:cNvSpPr/>
          <p:nvPr/>
        </p:nvSpPr>
        <p:spPr>
          <a:xfrm>
            <a:off x="4114240" y="3361490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1C1E08-7989-456E-B145-CDE2AD157B73}"/>
              </a:ext>
            </a:extLst>
          </p:cNvPr>
          <p:cNvSpPr/>
          <p:nvPr/>
        </p:nvSpPr>
        <p:spPr>
          <a:xfrm>
            <a:off x="5619190" y="3361490"/>
            <a:ext cx="457200" cy="457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9F77BA-C93D-45E6-BD4B-AA842F4ACCB3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4342840" y="2904010"/>
            <a:ext cx="61940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483806-1548-40B5-9AF6-D352E64475DE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5285535" y="2904010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41A81BB-F24B-4BD3-9134-4C08B650E444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123890" y="2017345"/>
            <a:ext cx="562255" cy="49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EA4623-AE3C-4AC3-8065-F8AF824793D5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009435" y="2017345"/>
            <a:ext cx="619405" cy="49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7BDB1B9-FE61-4D77-9B35-FC3BB81DCA8E}"/>
              </a:ext>
            </a:extLst>
          </p:cNvPr>
          <p:cNvSpPr txBox="1"/>
          <p:nvPr/>
        </p:nvSpPr>
        <p:spPr>
          <a:xfrm>
            <a:off x="4857750" y="1680092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1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BAD370-587A-4374-B2B7-91BD1536E8E5}"/>
              </a:ext>
            </a:extLst>
          </p:cNvPr>
          <p:cNvSpPr txBox="1"/>
          <p:nvPr/>
        </p:nvSpPr>
        <p:spPr>
          <a:xfrm>
            <a:off x="4095190" y="2606160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2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9BCAB4-2ACF-42FD-9DE5-448E83625A18}"/>
              </a:ext>
            </a:extLst>
          </p:cNvPr>
          <p:cNvSpPr txBox="1"/>
          <p:nvPr/>
        </p:nvSpPr>
        <p:spPr>
          <a:xfrm>
            <a:off x="3171545" y="3456028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4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87DF2D-62D1-4DC6-A357-FCA9484DD7DE}"/>
              </a:ext>
            </a:extLst>
          </p:cNvPr>
          <p:cNvSpPr txBox="1"/>
          <p:nvPr/>
        </p:nvSpPr>
        <p:spPr>
          <a:xfrm>
            <a:off x="6895540" y="2498438"/>
            <a:ext cx="16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SampleModel</a:t>
            </a:r>
          </a:p>
          <a:p>
            <a:r>
              <a:rPr lang="en-US" altLang="zh-CN" sz="1200" dirty="0"/>
              <a:t>Node 3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B71E925-F6C7-4D76-87BF-DE4BC3A7227F}"/>
              </a:ext>
            </a:extLst>
          </p:cNvPr>
          <p:cNvSpPr/>
          <p:nvPr/>
        </p:nvSpPr>
        <p:spPr>
          <a:xfrm>
            <a:off x="4828335" y="422934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2456E94-5EF0-40E3-9429-FD01A45BE1A6}"/>
              </a:ext>
            </a:extLst>
          </p:cNvPr>
          <p:cNvSpPr/>
          <p:nvPr/>
        </p:nvSpPr>
        <p:spPr>
          <a:xfrm>
            <a:off x="6333285" y="4229347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4D69387-B007-49D0-9AB9-5A4C1CD99F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5056935" y="3771867"/>
            <a:ext cx="61940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CD1634E-0C3E-4894-BFE8-8667F54F57A8}"/>
              </a:ext>
            </a:extLst>
          </p:cNvPr>
          <p:cNvCxnSpPr>
            <a:endCxn id="38" idx="0"/>
          </p:cNvCxnSpPr>
          <p:nvPr/>
        </p:nvCxnSpPr>
        <p:spPr>
          <a:xfrm>
            <a:off x="5999630" y="3771867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3E70751-FB10-4EEC-AFF1-56B8B2BD34C2}"/>
              </a:ext>
            </a:extLst>
          </p:cNvPr>
          <p:cNvSpPr txBox="1"/>
          <p:nvPr/>
        </p:nvSpPr>
        <p:spPr>
          <a:xfrm>
            <a:off x="3885640" y="4323885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8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6D0DE9A-3978-472F-A946-8054B4B28D79}"/>
              </a:ext>
            </a:extLst>
          </p:cNvPr>
          <p:cNvSpPr txBox="1"/>
          <p:nvPr/>
        </p:nvSpPr>
        <p:spPr>
          <a:xfrm>
            <a:off x="6823964" y="4323885"/>
            <a:ext cx="107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9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2A13FA3-401A-408F-AB27-09155CD66C1F}"/>
              </a:ext>
            </a:extLst>
          </p:cNvPr>
          <p:cNvSpPr/>
          <p:nvPr/>
        </p:nvSpPr>
        <p:spPr>
          <a:xfrm>
            <a:off x="7068111" y="3397817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23110BD-CA69-46EB-8C34-964C683CFD6B}"/>
              </a:ext>
            </a:extLst>
          </p:cNvPr>
          <p:cNvCxnSpPr>
            <a:endCxn id="45" idx="0"/>
          </p:cNvCxnSpPr>
          <p:nvPr/>
        </p:nvCxnSpPr>
        <p:spPr>
          <a:xfrm>
            <a:off x="6734456" y="2940337"/>
            <a:ext cx="562255" cy="45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C1690FD-2002-48C3-A6EC-CF08C92C66CF}"/>
              </a:ext>
            </a:extLst>
          </p:cNvPr>
          <p:cNvSpPr txBox="1"/>
          <p:nvPr/>
        </p:nvSpPr>
        <p:spPr>
          <a:xfrm>
            <a:off x="4620466" y="3492355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5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5878AA3-BBF1-4E0C-BA48-0D4FDFA79D76}"/>
              </a:ext>
            </a:extLst>
          </p:cNvPr>
          <p:cNvSpPr txBox="1"/>
          <p:nvPr/>
        </p:nvSpPr>
        <p:spPr>
          <a:xfrm>
            <a:off x="7558790" y="3492355"/>
            <a:ext cx="107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Node 7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FF925F-AD41-4402-9FD9-75EC86046252}"/>
              </a:ext>
            </a:extLst>
          </p:cNvPr>
          <p:cNvSpPr txBox="1"/>
          <p:nvPr/>
        </p:nvSpPr>
        <p:spPr>
          <a:xfrm>
            <a:off x="5488757" y="1078671"/>
            <a:ext cx="7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Tree A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F7BF25-5917-464E-A475-1E7E135EAB26}"/>
              </a:ext>
            </a:extLst>
          </p:cNvPr>
          <p:cNvSpPr txBox="1"/>
          <p:nvPr/>
        </p:nvSpPr>
        <p:spPr>
          <a:xfrm>
            <a:off x="6054514" y="3248647"/>
            <a:ext cx="16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SampleModel</a:t>
            </a:r>
          </a:p>
          <a:p>
            <a:r>
              <a:rPr lang="en-US" altLang="zh-CN" sz="1200" dirty="0"/>
              <a:t>Node 6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80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0">
            <a:extLst>
              <a:ext uri="{FF2B5EF4-FFF2-40B4-BE49-F238E27FC236}">
                <a16:creationId xmlns:a16="http://schemas.microsoft.com/office/drawing/2014/main" id="{26A514DA-18C1-468B-BFB7-96F5C1B7BBE4}"/>
              </a:ext>
            </a:extLst>
          </p:cNvPr>
          <p:cNvSpPr txBox="1"/>
          <p:nvPr/>
        </p:nvSpPr>
        <p:spPr>
          <a:xfrm>
            <a:off x="621357" y="281560"/>
            <a:ext cx="191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182135"/>
                </a:solidFill>
                <a:ea typeface="Arial" charset="0"/>
                <a:cs typeface="Arial" charset="0"/>
              </a:rPr>
              <a:t>direct_connection.png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CB48A2E-869B-D641-92F3-CAF85E8D298E}"/>
              </a:ext>
            </a:extLst>
          </p:cNvPr>
          <p:cNvSpPr/>
          <p:nvPr/>
        </p:nvSpPr>
        <p:spPr>
          <a:xfrm>
            <a:off x="6011938" y="-797369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9CCCF0-5D76-D644-A390-B970B9202E17}"/>
              </a:ext>
            </a:extLst>
          </p:cNvPr>
          <p:cNvGrpSpPr/>
          <p:nvPr/>
        </p:nvGrpSpPr>
        <p:grpSpPr>
          <a:xfrm>
            <a:off x="2202161" y="1937297"/>
            <a:ext cx="7952668" cy="1176501"/>
            <a:chOff x="2202161" y="1937297"/>
            <a:chExt cx="7952668" cy="1176501"/>
          </a:xfrm>
        </p:grpSpPr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9984357C-DFDC-4BE1-9E3F-DC4E94B419B3}"/>
                </a:ext>
              </a:extLst>
            </p:cNvPr>
            <p:cNvSpPr txBox="1"/>
            <p:nvPr/>
          </p:nvSpPr>
          <p:spPr>
            <a:xfrm>
              <a:off x="3990296" y="1939481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Ethernet/3G/4G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EDB33602-9A96-4307-93FB-A5E885890FA7}"/>
                </a:ext>
              </a:extLst>
            </p:cNvPr>
            <p:cNvSpPr txBox="1"/>
            <p:nvPr/>
          </p:nvSpPr>
          <p:spPr>
            <a:xfrm>
              <a:off x="6929533" y="1937297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Ethernet/RS-485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A4571E-858C-4540-B7E7-9019D19E9CC2}"/>
                </a:ext>
              </a:extLst>
            </p:cNvPr>
            <p:cNvSpPr/>
            <p:nvPr/>
          </p:nvSpPr>
          <p:spPr>
            <a:xfrm>
              <a:off x="2202161" y="235568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64">
              <a:extLst>
                <a:ext uri="{FF2B5EF4-FFF2-40B4-BE49-F238E27FC236}">
                  <a16:creationId xmlns:a16="http://schemas.microsoft.com/office/drawing/2014/main" id="{0597BA1B-42EA-D84C-8799-D5FB6F3F5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120" y="261251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FA7F456-8C83-2944-B3C6-971CFFA165AB}"/>
                </a:ext>
              </a:extLst>
            </p:cNvPr>
            <p:cNvSpPr txBox="1"/>
            <p:nvPr/>
          </p:nvSpPr>
          <p:spPr>
            <a:xfrm>
              <a:off x="2713033" y="2596322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7F7A34C-EDD8-5140-8C2E-9416E27B468D}"/>
                </a:ext>
              </a:extLst>
            </p:cNvPr>
            <p:cNvSpPr/>
            <p:nvPr/>
          </p:nvSpPr>
          <p:spPr>
            <a:xfrm>
              <a:off x="8048779" y="235568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361BA113-E6A4-2C4B-81EA-E7DBB6D406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9569" y="254131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AC8B153-6C5A-DF48-9F32-0C8FE8E8CE0B}"/>
                </a:ext>
              </a:extLst>
            </p:cNvPr>
            <p:cNvSpPr txBox="1"/>
            <p:nvPr/>
          </p:nvSpPr>
          <p:spPr>
            <a:xfrm>
              <a:off x="8845394" y="257691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854ABBC-41B0-6049-8EE4-22ADB4244B05}"/>
                </a:ext>
              </a:extLst>
            </p:cNvPr>
            <p:cNvSpPr/>
            <p:nvPr/>
          </p:nvSpPr>
          <p:spPr>
            <a:xfrm>
              <a:off x="5125470" y="2360092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4B38BAF3-AD96-9A48-8390-2234A98B49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509" y="2576951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070A237-8090-1542-84E4-133F9FF53C37}"/>
                </a:ext>
              </a:extLst>
            </p:cNvPr>
            <p:cNvSpPr txBox="1"/>
            <p:nvPr/>
          </p:nvSpPr>
          <p:spPr>
            <a:xfrm>
              <a:off x="5607458" y="2612518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27DBA860-DD25-214A-B195-D837E0D68709}"/>
                </a:ext>
              </a:extLst>
            </p:cNvPr>
            <p:cNvCxnSpPr>
              <a:cxnSpLocks/>
            </p:cNvCxnSpPr>
            <p:nvPr/>
          </p:nvCxnSpPr>
          <p:spPr>
            <a:xfrm>
              <a:off x="4482234" y="2765470"/>
              <a:ext cx="465993" cy="0"/>
            </a:xfrm>
            <a:prstGeom prst="straightConnector1">
              <a:avLst/>
            </a:prstGeom>
            <a:ln w="2540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55C6761-0C92-1E4B-831A-EC942B36E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9495" y="2648045"/>
              <a:ext cx="546100" cy="177800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6CE0706-77CD-314B-A6D0-A03D471A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53880" y="2800724"/>
              <a:ext cx="546100" cy="177800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DBB0FBDA-EB3B-4D48-AF17-7D5A8DC9C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383714" y="2825845"/>
              <a:ext cx="5461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4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0">
            <a:extLst>
              <a:ext uri="{FF2B5EF4-FFF2-40B4-BE49-F238E27FC236}">
                <a16:creationId xmlns:a16="http://schemas.microsoft.com/office/drawing/2014/main" id="{26A514DA-18C1-468B-BFB7-96F5C1B7BBE4}"/>
              </a:ext>
            </a:extLst>
          </p:cNvPr>
          <p:cNvSpPr txBox="1"/>
          <p:nvPr/>
        </p:nvSpPr>
        <p:spPr>
          <a:xfrm>
            <a:off x="621357" y="281560"/>
            <a:ext cx="191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182135"/>
                </a:solidFill>
                <a:ea typeface="Arial" charset="0"/>
                <a:cs typeface="Arial" charset="0"/>
              </a:rPr>
              <a:t>fire_walling.png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084F4C-BD9B-684F-A461-E0DEA314B4DD}"/>
              </a:ext>
            </a:extLst>
          </p:cNvPr>
          <p:cNvGrpSpPr/>
          <p:nvPr/>
        </p:nvGrpSpPr>
        <p:grpSpPr>
          <a:xfrm>
            <a:off x="404637" y="2321134"/>
            <a:ext cx="10875977" cy="1176501"/>
            <a:chOff x="404637" y="2321134"/>
            <a:chExt cx="10875977" cy="1176501"/>
          </a:xfrm>
        </p:grpSpPr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9984357C-DFDC-4BE1-9E3F-DC4E94B419B3}"/>
                </a:ext>
              </a:extLst>
            </p:cNvPr>
            <p:cNvSpPr txBox="1"/>
            <p:nvPr/>
          </p:nvSpPr>
          <p:spPr>
            <a:xfrm>
              <a:off x="2370015" y="2321134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 (VPN)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AC128F3F-E6B3-524F-903B-AB877DBCDAED}"/>
                </a:ext>
              </a:extLst>
            </p:cNvPr>
            <p:cNvSpPr txBox="1"/>
            <p:nvPr/>
          </p:nvSpPr>
          <p:spPr>
            <a:xfrm>
              <a:off x="5471638" y="2321134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13ADBB2A-CD5A-4C43-A88C-D3519B1C58B1}"/>
                </a:ext>
              </a:extLst>
            </p:cNvPr>
            <p:cNvSpPr txBox="1"/>
            <p:nvPr/>
          </p:nvSpPr>
          <p:spPr>
            <a:xfrm>
              <a:off x="8055318" y="2321134"/>
              <a:ext cx="1915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182135"/>
                  </a:solidFill>
                  <a:latin typeface="+mn-ea"/>
                  <a:cs typeface="Arial" charset="0"/>
                </a:rPr>
                <a:t>Ethernet/RS-485</a:t>
              </a:r>
              <a:endParaRPr lang="en-US" sz="1400" dirty="0">
                <a:solidFill>
                  <a:srgbClr val="182135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AB2AEC8-2416-E642-BB49-DBF57904DE41}"/>
                </a:ext>
              </a:extLst>
            </p:cNvPr>
            <p:cNvSpPr/>
            <p:nvPr/>
          </p:nvSpPr>
          <p:spPr>
            <a:xfrm>
              <a:off x="3327946" y="2739525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72D66F6-A4E2-C943-B238-F87633DA8F03}"/>
                </a:ext>
              </a:extLst>
            </p:cNvPr>
            <p:cNvSpPr txBox="1"/>
            <p:nvPr/>
          </p:nvSpPr>
          <p:spPr>
            <a:xfrm>
              <a:off x="3555721" y="2960028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Firewall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8A64E22-05BC-C945-8EE3-CE5E5D51729C}"/>
                </a:ext>
              </a:extLst>
            </p:cNvPr>
            <p:cNvSpPr/>
            <p:nvPr/>
          </p:nvSpPr>
          <p:spPr>
            <a:xfrm>
              <a:off x="9174564" y="2739525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C1D6C346-46B2-3347-84FF-7BF1AA9D6E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85354" y="2925153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3844C6B-D9EE-9A4A-81F2-14368F313111}"/>
                </a:ext>
              </a:extLst>
            </p:cNvPr>
            <p:cNvSpPr txBox="1"/>
            <p:nvPr/>
          </p:nvSpPr>
          <p:spPr>
            <a:xfrm>
              <a:off x="9971179" y="29607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339455E-B5A9-8A46-8F0A-B625FFA8EC50}"/>
                </a:ext>
              </a:extLst>
            </p:cNvPr>
            <p:cNvSpPr/>
            <p:nvPr/>
          </p:nvSpPr>
          <p:spPr>
            <a:xfrm>
              <a:off x="6251255" y="2743929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65">
              <a:extLst>
                <a:ext uri="{FF2B5EF4-FFF2-40B4-BE49-F238E27FC236}">
                  <a16:creationId xmlns:a16="http://schemas.microsoft.com/office/drawing/2014/main" id="{99F78669-784C-6149-AB7B-17C8314754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8294" y="2960788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95DE59-B6BD-DC46-A135-9509D127E554}"/>
                </a:ext>
              </a:extLst>
            </p:cNvPr>
            <p:cNvSpPr txBox="1"/>
            <p:nvPr/>
          </p:nvSpPr>
          <p:spPr>
            <a:xfrm>
              <a:off x="6733243" y="2996355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3865FBEA-1DBB-2E4B-8B26-6839404594C5}"/>
                </a:ext>
              </a:extLst>
            </p:cNvPr>
            <p:cNvCxnSpPr>
              <a:cxnSpLocks/>
            </p:cNvCxnSpPr>
            <p:nvPr/>
          </p:nvCxnSpPr>
          <p:spPr>
            <a:xfrm>
              <a:off x="5608019" y="3149307"/>
              <a:ext cx="465993" cy="0"/>
            </a:xfrm>
            <a:prstGeom prst="straightConnector1">
              <a:avLst/>
            </a:prstGeom>
            <a:ln w="2540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24F1B6E8-E78D-8A4E-AA9A-9E467EBB0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5280" y="3031882"/>
              <a:ext cx="546100" cy="17780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B878CDB-ABB2-A642-9519-95E94D44F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8479665" y="3184561"/>
              <a:ext cx="546100" cy="17780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5435E563-AAFE-B747-94E1-671B6DC46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509499" y="3209682"/>
              <a:ext cx="546100" cy="177800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5CE6DB5-DE7A-D447-8A1D-38EAAAC9CC0A}"/>
                </a:ext>
              </a:extLst>
            </p:cNvPr>
            <p:cNvSpPr/>
            <p:nvPr/>
          </p:nvSpPr>
          <p:spPr>
            <a:xfrm>
              <a:off x="404637" y="2739525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DB2362C0-68F0-624D-B9EA-4559BE921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96" y="2996355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2E6D329-004E-7D42-8CCB-58551443E317}"/>
                </a:ext>
              </a:extLst>
            </p:cNvPr>
            <p:cNvSpPr txBox="1"/>
            <p:nvPr/>
          </p:nvSpPr>
          <p:spPr>
            <a:xfrm>
              <a:off x="915509" y="2980159"/>
              <a:ext cx="165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AC14BD74-18C4-5B46-B1A3-0FA5D8FD47EF}"/>
                </a:ext>
              </a:extLst>
            </p:cNvPr>
            <p:cNvCxnSpPr>
              <a:cxnSpLocks/>
            </p:cNvCxnSpPr>
            <p:nvPr/>
          </p:nvCxnSpPr>
          <p:spPr>
            <a:xfrm>
              <a:off x="2684710" y="3149307"/>
              <a:ext cx="465993" cy="0"/>
            </a:xfrm>
            <a:prstGeom prst="straightConnector1">
              <a:avLst/>
            </a:prstGeom>
            <a:ln w="25400">
              <a:solidFill>
                <a:srgbClr val="7378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B022082-89B6-ED48-8CEE-C6FCA176C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586190" y="3209682"/>
              <a:ext cx="5461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68321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8942</TotalTime>
  <Words>230</Words>
  <Application>Microsoft Office PowerPoint</Application>
  <PresentationFormat>宽屏</PresentationFormat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D-DIN</vt:lpstr>
      <vt:lpstr>Helvetica Neue Thin</vt:lpstr>
      <vt:lpstr>等线</vt:lpstr>
      <vt:lpstr>Microsoft YaHei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208</cp:revision>
  <dcterms:created xsi:type="dcterms:W3CDTF">2018-10-23T04:04:46Z</dcterms:created>
  <dcterms:modified xsi:type="dcterms:W3CDTF">2019-09-03T10:50:50Z</dcterms:modified>
</cp:coreProperties>
</file>