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9"/>
  </p:notesMasterIdLst>
  <p:handoutMasterIdLst>
    <p:handoutMasterId r:id="rId10"/>
  </p:handoutMasterIdLst>
  <p:sldIdLst>
    <p:sldId id="318" r:id="rId2"/>
    <p:sldId id="319" r:id="rId3"/>
    <p:sldId id="320" r:id="rId4"/>
    <p:sldId id="317" r:id="rId5"/>
    <p:sldId id="322" r:id="rId6"/>
    <p:sldId id="32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6"/>
    <a:srgbClr val="A2A5BD"/>
    <a:srgbClr val="393C57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86420" autoAdjust="0"/>
  </p:normalViewPr>
  <p:slideViewPr>
    <p:cSldViewPr snapToGrid="0" snapToObjects="1">
      <p:cViewPr>
        <p:scale>
          <a:sx n="75" d="100"/>
          <a:sy n="75" d="100"/>
        </p:scale>
        <p:origin x="-4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2E7844-60F4-9744-BC6C-48DD17269A28}"/>
              </a:ext>
            </a:extLst>
          </p:cNvPr>
          <p:cNvGrpSpPr/>
          <p:nvPr/>
        </p:nvGrpSpPr>
        <p:grpSpPr>
          <a:xfrm>
            <a:off x="3198580" y="1618124"/>
            <a:ext cx="6837490" cy="4085257"/>
            <a:chOff x="3198580" y="1618124"/>
            <a:chExt cx="6837490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3217525" y="494967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3217525" y="32328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4014140" y="51709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3213296" y="1618124"/>
              <a:ext cx="603898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3213296" y="161812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091" y="520162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3960567" y="346533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6747237" y="172173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Report to 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3213295" y="3245340"/>
              <a:ext cx="6038987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4201939" y="429868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4190645" y="405539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4043499" y="405744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3198580" y="4937149"/>
              <a:ext cx="6053703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6740578" y="510048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Point mapping to measuring points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6764532" y="503045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6773999" y="348026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Edge computing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6773999" y="332054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570" y="348351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0" y="395760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520" y="182754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4014139" y="1840692"/>
              <a:ext cx="1309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Sub-device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4173462" y="2642444"/>
              <a:ext cx="1617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Protocol-based</a:t>
              </a:r>
            </a:p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4162168" y="244856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4015022" y="245061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7601245" y="230384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7698637" y="2691861"/>
              <a:ext cx="941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Raw data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7602390" y="4268951"/>
              <a:ext cx="24336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Collection and control points</a:t>
              </a:r>
              <a:endParaRPr lang="zh-CN" altLang="en-US" sz="1400" dirty="0">
                <a:latin typeface="Helvetica" pitchFamily="2" charset="0"/>
              </a:endParaRP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DCDF237-9F3E-4B42-98F0-91C136673C0E}"/>
              </a:ext>
            </a:extLst>
          </p:cNvPr>
          <p:cNvSpPr/>
          <p:nvPr/>
        </p:nvSpPr>
        <p:spPr>
          <a:xfrm>
            <a:off x="5619190" y="162710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223FA59-BE81-476B-8B32-BABEB6B075D3}"/>
              </a:ext>
            </a:extLst>
          </p:cNvPr>
          <p:cNvSpPr/>
          <p:nvPr/>
        </p:nvSpPr>
        <p:spPr>
          <a:xfrm>
            <a:off x="4895290" y="2513765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744C311-83E3-4C10-8C64-A041EB5E28F3}"/>
              </a:ext>
            </a:extLst>
          </p:cNvPr>
          <p:cNvSpPr/>
          <p:nvPr/>
        </p:nvSpPr>
        <p:spPr>
          <a:xfrm>
            <a:off x="6400240" y="2513765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19B704-469E-42B1-B488-9EC1F59B0EFE}"/>
              </a:ext>
            </a:extLst>
          </p:cNvPr>
          <p:cNvSpPr/>
          <p:nvPr/>
        </p:nvSpPr>
        <p:spPr>
          <a:xfrm>
            <a:off x="4114240" y="336149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1C1E08-7989-456E-B145-CDE2AD157B73}"/>
              </a:ext>
            </a:extLst>
          </p:cNvPr>
          <p:cNvSpPr/>
          <p:nvPr/>
        </p:nvSpPr>
        <p:spPr>
          <a:xfrm>
            <a:off x="5619190" y="3361490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9F77BA-C93D-45E6-BD4B-AA842F4ACCB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342840" y="2904010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483806-1548-40B5-9AF6-D352E64475DE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5285535" y="2904010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1A81BB-F24B-4BD3-9134-4C08B650E44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123890" y="2017345"/>
            <a:ext cx="56225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A4623-AE3C-4AC3-8065-F8AF824793D5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009435" y="2017345"/>
            <a:ext cx="61940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BDB1B9-FE61-4D77-9B35-FC3BB81DCA8E}"/>
              </a:ext>
            </a:extLst>
          </p:cNvPr>
          <p:cNvSpPr txBox="1"/>
          <p:nvPr/>
        </p:nvSpPr>
        <p:spPr>
          <a:xfrm>
            <a:off x="4857750" y="1680092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AD370-587A-4374-B2B7-91BD1536E8E5}"/>
              </a:ext>
            </a:extLst>
          </p:cNvPr>
          <p:cNvSpPr txBox="1"/>
          <p:nvPr/>
        </p:nvSpPr>
        <p:spPr>
          <a:xfrm>
            <a:off x="4095190" y="2606160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9BCAB4-2ACF-42FD-9DE5-448E83625A18}"/>
              </a:ext>
            </a:extLst>
          </p:cNvPr>
          <p:cNvSpPr txBox="1"/>
          <p:nvPr/>
        </p:nvSpPr>
        <p:spPr>
          <a:xfrm>
            <a:off x="3171545" y="3456028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4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87DF2D-62D1-4DC6-A357-FCA9484DD7DE}"/>
              </a:ext>
            </a:extLst>
          </p:cNvPr>
          <p:cNvSpPr txBox="1"/>
          <p:nvPr/>
        </p:nvSpPr>
        <p:spPr>
          <a:xfrm>
            <a:off x="6895540" y="2498438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3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B71E925-F6C7-4D76-87BF-DE4BC3A7227F}"/>
              </a:ext>
            </a:extLst>
          </p:cNvPr>
          <p:cNvSpPr/>
          <p:nvPr/>
        </p:nvSpPr>
        <p:spPr>
          <a:xfrm>
            <a:off x="482833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2456E94-5EF0-40E3-9429-FD01A45BE1A6}"/>
              </a:ext>
            </a:extLst>
          </p:cNvPr>
          <p:cNvSpPr/>
          <p:nvPr/>
        </p:nvSpPr>
        <p:spPr>
          <a:xfrm>
            <a:off x="633328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D69387-B007-49D0-9AB9-5A4C1CD99F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056935" y="3771867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D1634E-0C3E-4894-BFE8-8667F54F57A8}"/>
              </a:ext>
            </a:extLst>
          </p:cNvPr>
          <p:cNvCxnSpPr>
            <a:endCxn id="38" idx="0"/>
          </p:cNvCxnSpPr>
          <p:nvPr/>
        </p:nvCxnSpPr>
        <p:spPr>
          <a:xfrm>
            <a:off x="5999630" y="377186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E70751-FB10-4EEC-AFF1-56B8B2BD34C2}"/>
              </a:ext>
            </a:extLst>
          </p:cNvPr>
          <p:cNvSpPr txBox="1"/>
          <p:nvPr/>
        </p:nvSpPr>
        <p:spPr>
          <a:xfrm>
            <a:off x="3885640" y="432388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8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D0DE9A-3978-472F-A946-8054B4B28D79}"/>
              </a:ext>
            </a:extLst>
          </p:cNvPr>
          <p:cNvSpPr txBox="1"/>
          <p:nvPr/>
        </p:nvSpPr>
        <p:spPr>
          <a:xfrm>
            <a:off x="6823964" y="432388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9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2A13FA3-401A-408F-AB27-09155CD66C1F}"/>
              </a:ext>
            </a:extLst>
          </p:cNvPr>
          <p:cNvSpPr/>
          <p:nvPr/>
        </p:nvSpPr>
        <p:spPr>
          <a:xfrm>
            <a:off x="7068111" y="339781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3110BD-CA69-46EB-8C34-964C683CFD6B}"/>
              </a:ext>
            </a:extLst>
          </p:cNvPr>
          <p:cNvCxnSpPr>
            <a:endCxn id="45" idx="0"/>
          </p:cNvCxnSpPr>
          <p:nvPr/>
        </p:nvCxnSpPr>
        <p:spPr>
          <a:xfrm>
            <a:off x="6734456" y="294033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C1690FD-2002-48C3-A6EC-CF08C92C66CF}"/>
              </a:ext>
            </a:extLst>
          </p:cNvPr>
          <p:cNvSpPr txBox="1"/>
          <p:nvPr/>
        </p:nvSpPr>
        <p:spPr>
          <a:xfrm>
            <a:off x="4620466" y="349235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5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878AA3-BBF1-4E0C-BA48-0D4FDFA79D76}"/>
              </a:ext>
            </a:extLst>
          </p:cNvPr>
          <p:cNvSpPr txBox="1"/>
          <p:nvPr/>
        </p:nvSpPr>
        <p:spPr>
          <a:xfrm>
            <a:off x="7558790" y="349235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7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FF925F-AD41-4402-9FD9-75EC86046252}"/>
              </a:ext>
            </a:extLst>
          </p:cNvPr>
          <p:cNvSpPr txBox="1"/>
          <p:nvPr/>
        </p:nvSpPr>
        <p:spPr>
          <a:xfrm>
            <a:off x="5488757" y="1078671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Tree A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F7BF25-5917-464E-A475-1E7E135EAB26}"/>
              </a:ext>
            </a:extLst>
          </p:cNvPr>
          <p:cNvSpPr txBox="1"/>
          <p:nvPr/>
        </p:nvSpPr>
        <p:spPr>
          <a:xfrm>
            <a:off x="6054514" y="3248647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393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DCDF237-9F3E-4B42-98F0-91C136673C0E}"/>
              </a:ext>
            </a:extLst>
          </p:cNvPr>
          <p:cNvSpPr/>
          <p:nvPr/>
        </p:nvSpPr>
        <p:spPr>
          <a:xfrm>
            <a:off x="5619190" y="162710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223FA59-BE81-476B-8B32-BABEB6B075D3}"/>
              </a:ext>
            </a:extLst>
          </p:cNvPr>
          <p:cNvSpPr/>
          <p:nvPr/>
        </p:nvSpPr>
        <p:spPr>
          <a:xfrm>
            <a:off x="4895290" y="2513765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744C311-83E3-4C10-8C64-A041EB5E28F3}"/>
              </a:ext>
            </a:extLst>
          </p:cNvPr>
          <p:cNvSpPr/>
          <p:nvPr/>
        </p:nvSpPr>
        <p:spPr>
          <a:xfrm>
            <a:off x="6400240" y="2513765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19B704-469E-42B1-B488-9EC1F59B0EFE}"/>
              </a:ext>
            </a:extLst>
          </p:cNvPr>
          <p:cNvSpPr/>
          <p:nvPr/>
        </p:nvSpPr>
        <p:spPr>
          <a:xfrm>
            <a:off x="4114240" y="336149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1C1E08-7989-456E-B145-CDE2AD157B73}"/>
              </a:ext>
            </a:extLst>
          </p:cNvPr>
          <p:cNvSpPr/>
          <p:nvPr/>
        </p:nvSpPr>
        <p:spPr>
          <a:xfrm>
            <a:off x="5619190" y="3361490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9F77BA-C93D-45E6-BD4B-AA842F4ACCB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342840" y="2904010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483806-1548-40B5-9AF6-D352E64475DE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5285535" y="2904010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1A81BB-F24B-4BD3-9134-4C08B650E44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123890" y="2017345"/>
            <a:ext cx="56225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A4623-AE3C-4AC3-8065-F8AF824793D5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009435" y="2017345"/>
            <a:ext cx="61940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BDB1B9-FE61-4D77-9B35-FC3BB81DCA8E}"/>
              </a:ext>
            </a:extLst>
          </p:cNvPr>
          <p:cNvSpPr txBox="1"/>
          <p:nvPr/>
        </p:nvSpPr>
        <p:spPr>
          <a:xfrm>
            <a:off x="4857750" y="1680092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AD370-587A-4374-B2B7-91BD1536E8E5}"/>
              </a:ext>
            </a:extLst>
          </p:cNvPr>
          <p:cNvSpPr txBox="1"/>
          <p:nvPr/>
        </p:nvSpPr>
        <p:spPr>
          <a:xfrm>
            <a:off x="4095190" y="2606160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9BCAB4-2ACF-42FD-9DE5-448E83625A18}"/>
              </a:ext>
            </a:extLst>
          </p:cNvPr>
          <p:cNvSpPr txBox="1"/>
          <p:nvPr/>
        </p:nvSpPr>
        <p:spPr>
          <a:xfrm>
            <a:off x="3171545" y="3456028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4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87DF2D-62D1-4DC6-A357-FCA9484DD7DE}"/>
              </a:ext>
            </a:extLst>
          </p:cNvPr>
          <p:cNvSpPr txBox="1"/>
          <p:nvPr/>
        </p:nvSpPr>
        <p:spPr>
          <a:xfrm>
            <a:off x="6895540" y="2498438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3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B71E925-F6C7-4D76-87BF-DE4BC3A7227F}"/>
              </a:ext>
            </a:extLst>
          </p:cNvPr>
          <p:cNvSpPr/>
          <p:nvPr/>
        </p:nvSpPr>
        <p:spPr>
          <a:xfrm>
            <a:off x="482833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2456E94-5EF0-40E3-9429-FD01A45BE1A6}"/>
              </a:ext>
            </a:extLst>
          </p:cNvPr>
          <p:cNvSpPr/>
          <p:nvPr/>
        </p:nvSpPr>
        <p:spPr>
          <a:xfrm>
            <a:off x="633328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D69387-B007-49D0-9AB9-5A4C1CD99F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056935" y="3771867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D1634E-0C3E-4894-BFE8-8667F54F57A8}"/>
              </a:ext>
            </a:extLst>
          </p:cNvPr>
          <p:cNvCxnSpPr>
            <a:endCxn id="38" idx="0"/>
          </p:cNvCxnSpPr>
          <p:nvPr/>
        </p:nvCxnSpPr>
        <p:spPr>
          <a:xfrm>
            <a:off x="5999630" y="377186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E70751-FB10-4EEC-AFF1-56B8B2BD34C2}"/>
              </a:ext>
            </a:extLst>
          </p:cNvPr>
          <p:cNvSpPr txBox="1"/>
          <p:nvPr/>
        </p:nvSpPr>
        <p:spPr>
          <a:xfrm>
            <a:off x="3885640" y="432388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8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D0DE9A-3978-472F-A946-8054B4B28D79}"/>
              </a:ext>
            </a:extLst>
          </p:cNvPr>
          <p:cNvSpPr txBox="1"/>
          <p:nvPr/>
        </p:nvSpPr>
        <p:spPr>
          <a:xfrm>
            <a:off x="6823964" y="432388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9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2A13FA3-401A-408F-AB27-09155CD66C1F}"/>
              </a:ext>
            </a:extLst>
          </p:cNvPr>
          <p:cNvSpPr/>
          <p:nvPr/>
        </p:nvSpPr>
        <p:spPr>
          <a:xfrm>
            <a:off x="7068111" y="3397817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3110BD-CA69-46EB-8C34-964C683CFD6B}"/>
              </a:ext>
            </a:extLst>
          </p:cNvPr>
          <p:cNvCxnSpPr>
            <a:endCxn id="45" idx="0"/>
          </p:cNvCxnSpPr>
          <p:nvPr/>
        </p:nvCxnSpPr>
        <p:spPr>
          <a:xfrm>
            <a:off x="6734456" y="294033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C1690FD-2002-48C3-A6EC-CF08C92C66CF}"/>
              </a:ext>
            </a:extLst>
          </p:cNvPr>
          <p:cNvSpPr txBox="1"/>
          <p:nvPr/>
        </p:nvSpPr>
        <p:spPr>
          <a:xfrm>
            <a:off x="4620466" y="349235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5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878AA3-BBF1-4E0C-BA48-0D4FDFA79D76}"/>
              </a:ext>
            </a:extLst>
          </p:cNvPr>
          <p:cNvSpPr txBox="1"/>
          <p:nvPr/>
        </p:nvSpPr>
        <p:spPr>
          <a:xfrm>
            <a:off x="7558790" y="349235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7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FF925F-AD41-4402-9FD9-75EC86046252}"/>
              </a:ext>
            </a:extLst>
          </p:cNvPr>
          <p:cNvSpPr txBox="1"/>
          <p:nvPr/>
        </p:nvSpPr>
        <p:spPr>
          <a:xfrm>
            <a:off x="5488757" y="1078671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Tree A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F7BF25-5917-464E-A475-1E7E135EAB26}"/>
              </a:ext>
            </a:extLst>
          </p:cNvPr>
          <p:cNvSpPr txBox="1"/>
          <p:nvPr/>
        </p:nvSpPr>
        <p:spPr>
          <a:xfrm>
            <a:off x="6054514" y="3248647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80415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8939</TotalTime>
  <Words>168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D-DIN</vt:lpstr>
      <vt:lpstr>Helvetica Neue Thin</vt:lpstr>
      <vt:lpstr>等线</vt:lpstr>
      <vt:lpstr>Microsoft YaHei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206</cp:revision>
  <dcterms:created xsi:type="dcterms:W3CDTF">2018-10-23T04:04:46Z</dcterms:created>
  <dcterms:modified xsi:type="dcterms:W3CDTF">2019-07-30T04:26:00Z</dcterms:modified>
</cp:coreProperties>
</file>