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18" r:id="rId2"/>
    <p:sldId id="319" r:id="rId3"/>
    <p:sldId id="320" r:id="rId4"/>
    <p:sldId id="317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D8D9E6"/>
    <a:srgbClr val="A2A5BD"/>
    <a:srgbClr val="393C57"/>
    <a:srgbClr val="737893"/>
    <a:srgbClr val="F5F5FA"/>
    <a:srgbClr val="42CBF4"/>
    <a:srgbClr val="7C74F7"/>
    <a:srgbClr val="31C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86420" autoAdjust="0"/>
  </p:normalViewPr>
  <p:slideViewPr>
    <p:cSldViewPr snapToGrid="0" snapToObjects="1">
      <p:cViewPr varScale="1">
        <p:scale>
          <a:sx n="106" d="100"/>
          <a:sy n="106" d="100"/>
        </p:scale>
        <p:origin x="9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5A4A6C0-BF03-BE49-BEE6-9F3B959B7C90}"/>
              </a:ext>
            </a:extLst>
          </p:cNvPr>
          <p:cNvSpPr txBox="1"/>
          <p:nvPr/>
        </p:nvSpPr>
        <p:spPr>
          <a:xfrm>
            <a:off x="851338" y="29954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Image001.png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3B2F64-BD61-5440-91D7-E9066CA839BD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B52F6A-061A-8747-92DA-22B40F950060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C1BE04-8467-3543-8A88-023F4DFFBE96}"/>
                </a:ext>
              </a:extLst>
            </p:cNvPr>
            <p:cNvSpPr txBox="1"/>
            <p:nvPr/>
          </p:nvSpPr>
          <p:spPr>
            <a:xfrm>
              <a:off x="2176990" y="23293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111511-117F-AE4C-A15F-F6895BFE5124}"/>
                </a:ext>
              </a:extLst>
            </p:cNvPr>
            <p:cNvSpPr txBox="1"/>
            <p:nvPr/>
          </p:nvSpPr>
          <p:spPr>
            <a:xfrm>
              <a:off x="2176990" y="311772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Mdm</a:t>
              </a:r>
              <a:endParaRPr kumimoji="1" lang="zh-CN" altLang="en-US" sz="1600" b="1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88D63A-71DC-A748-AB73-B04582FC417C}"/>
                </a:ext>
              </a:extLst>
            </p:cNvPr>
            <p:cNvSpPr txBox="1"/>
            <p:nvPr/>
          </p:nvSpPr>
          <p:spPr>
            <a:xfrm>
              <a:off x="2176990" y="4038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C52880-75DC-0B4F-B48A-F7B00CB5026B}"/>
                </a:ext>
              </a:extLst>
            </p:cNvPr>
            <p:cNvSpPr txBox="1"/>
            <p:nvPr/>
          </p:nvSpPr>
          <p:spPr>
            <a:xfrm>
              <a:off x="2176990" y="4946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76971AC-171B-C14A-B310-98E208DCFF8E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452D80-1EBF-0647-8ECC-A1E5F750CACE}"/>
                </a:ext>
              </a:extLst>
            </p:cNvPr>
            <p:cNvSpPr txBox="1"/>
            <p:nvPr/>
          </p:nvSpPr>
          <p:spPr>
            <a:xfrm>
              <a:off x="9095312" y="39283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659911E-186E-0946-B876-FD336AF72587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BE8DA66-508C-A04E-A2AC-F7E2DFCFCFC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F0989-E2A7-4042-B5FA-0082F0892967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979747-8CBF-7F42-A5AB-980F010210C1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0A8EB1-4043-7543-81B8-C0A612C380B1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D67163-49FB-0341-AE5B-F49EED7EB974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42006F-743F-2342-9189-52BC98D294D6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0C8B3A8-374A-2A49-8D7C-F83CEE3351DF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D4D91D-AE2A-A740-BAA8-A22CE1DF0961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2BF5EEA-1968-FC42-A29D-3021614691F1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E91B13-1EC4-CE48-A5A9-946A78DE9F69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B8A8F9-1FB2-A94C-9FD1-45FB124E3EC1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DAF70C-D2B2-0C42-BACD-E6F76AB0C565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7A0718-3559-D642-9E46-B5F514523F21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F53E94-58F3-AD4C-96D5-11592C5DADAB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3B7C62-DEDD-404C-925D-7D59D6EF14BF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594E23-0273-F749-BBDC-7D596BA809CF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访问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780E924-B186-9040-B642-AE3DA06FAA7E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976E8-8FB1-AD4C-AAAC-2C5B5ADF7050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5091B99-ED06-4545-9A51-09E1392402EF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B5A8393-904C-E442-B7A2-0FABCBC8D373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3A759D6-0440-8F4A-974A-0FECDFCB7635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传送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6B7573C-50EE-5C43-842D-D240E83AE6DD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D4F7375-0C4C-4849-8C79-07C3359D6E7D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任务调度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099455-0402-704D-A7CA-94787D0DD3D1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3C840E-713A-F047-80FB-2F7638016C79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脚本引擎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C83498-50C6-724D-9A6F-B26F3015A72F}"/>
                </a:ext>
              </a:extLst>
            </p:cNvPr>
            <p:cNvSpPr txBox="1"/>
            <p:nvPr/>
          </p:nvSpPr>
          <p:spPr>
            <a:xfrm>
              <a:off x="3817406" y="546989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协议管理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1C6BD9-F3BA-524C-BA68-DDA22BF00795}"/>
                </a:ext>
              </a:extLst>
            </p:cNvPr>
            <p:cNvSpPr txBox="1"/>
            <p:nvPr/>
          </p:nvSpPr>
          <p:spPr>
            <a:xfrm>
              <a:off x="5432834" y="546989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协议适配器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88C9990-32A0-3542-871C-F7495CB03CED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225EB1-BBEF-DC4F-BC91-F47C0411E5D2}"/>
              </a:ext>
            </a:extLst>
          </p:cNvPr>
          <p:cNvGrpSpPr/>
          <p:nvPr/>
        </p:nvGrpSpPr>
        <p:grpSpPr>
          <a:xfrm>
            <a:off x="1239800" y="926964"/>
            <a:ext cx="8193867" cy="5199928"/>
            <a:chOff x="1239800" y="926964"/>
            <a:chExt cx="8193867" cy="5199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013C9-6497-3C4A-BE78-C016155DAFD4}"/>
                </a:ext>
              </a:extLst>
            </p:cNvPr>
            <p:cNvSpPr>
              <a:spLocks/>
            </p:cNvSpPr>
            <p:nvPr/>
          </p:nvSpPr>
          <p:spPr>
            <a:xfrm>
              <a:off x="2271669" y="1316531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82FB95-E87D-1144-AD9D-E4FAE347B4C0}"/>
                </a:ext>
              </a:extLst>
            </p:cNvPr>
            <p:cNvSpPr txBox="1"/>
            <p:nvPr/>
          </p:nvSpPr>
          <p:spPr>
            <a:xfrm>
              <a:off x="2782490" y="15405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05E36-6386-E34F-8EAE-A56A65CEBEF9}"/>
                </a:ext>
              </a:extLst>
            </p:cNvPr>
            <p:cNvSpPr/>
            <p:nvPr/>
          </p:nvSpPr>
          <p:spPr>
            <a:xfrm>
              <a:off x="1239800" y="926966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589AA-1937-3A46-84E8-24A7F8BC30D9}"/>
                </a:ext>
              </a:extLst>
            </p:cNvPr>
            <p:cNvSpPr/>
            <p:nvPr/>
          </p:nvSpPr>
          <p:spPr>
            <a:xfrm>
              <a:off x="1239800" y="926964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1B7E0-5CE1-914E-846F-BDEB8946A36E}"/>
                </a:ext>
              </a:extLst>
            </p:cNvPr>
            <p:cNvSpPr>
              <a:spLocks/>
            </p:cNvSpPr>
            <p:nvPr/>
          </p:nvSpPr>
          <p:spPr>
            <a:xfrm>
              <a:off x="4953178" y="1322059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1AED28-712B-194E-950A-EE3999AF54F4}"/>
                </a:ext>
              </a:extLst>
            </p:cNvPr>
            <p:cNvSpPr/>
            <p:nvPr/>
          </p:nvSpPr>
          <p:spPr>
            <a:xfrm>
              <a:off x="1239800" y="2868143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07B97-6936-694B-B931-D1525E902727}"/>
                </a:ext>
              </a:extLst>
            </p:cNvPr>
            <p:cNvSpPr/>
            <p:nvPr/>
          </p:nvSpPr>
          <p:spPr>
            <a:xfrm>
              <a:off x="1239800" y="2868142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8005E1-F34E-C940-B29A-B64959115493}"/>
                </a:ext>
              </a:extLst>
            </p:cNvPr>
            <p:cNvSpPr/>
            <p:nvPr/>
          </p:nvSpPr>
          <p:spPr>
            <a:xfrm>
              <a:off x="2261225" y="3697029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358C3-6433-054F-AFD3-C1E2F67CA952}"/>
                </a:ext>
              </a:extLst>
            </p:cNvPr>
            <p:cNvSpPr/>
            <p:nvPr/>
          </p:nvSpPr>
          <p:spPr>
            <a:xfrm>
              <a:off x="6036828" y="3695671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3BFD32-A7AD-094B-B276-5F5AE0596F02}"/>
                </a:ext>
              </a:extLst>
            </p:cNvPr>
            <p:cNvSpPr/>
            <p:nvPr/>
          </p:nvSpPr>
          <p:spPr>
            <a:xfrm>
              <a:off x="4164209" y="410262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D67896-90C1-AD4A-A8E2-7B0105A8974A}"/>
                </a:ext>
              </a:extLst>
            </p:cNvPr>
            <p:cNvSpPr/>
            <p:nvPr/>
          </p:nvSpPr>
          <p:spPr>
            <a:xfrm>
              <a:off x="7885406" y="2866777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602226-A20D-4B44-B9C0-4EDB7AA8D2AB}"/>
                </a:ext>
              </a:extLst>
            </p:cNvPr>
            <p:cNvSpPr txBox="1"/>
            <p:nvPr/>
          </p:nvSpPr>
          <p:spPr>
            <a:xfrm>
              <a:off x="5452689" y="1563792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648100-9911-B74A-9616-3444BEA4EE7F}"/>
                </a:ext>
              </a:extLst>
            </p:cNvPr>
            <p:cNvSpPr txBox="1"/>
            <p:nvPr/>
          </p:nvSpPr>
          <p:spPr>
            <a:xfrm>
              <a:off x="2270002" y="3949432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标准化数据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BCFB82-1197-F844-AB5B-38AD180F52C5}"/>
                </a:ext>
              </a:extLst>
            </p:cNvPr>
            <p:cNvSpPr txBox="1"/>
            <p:nvPr/>
          </p:nvSpPr>
          <p:spPr>
            <a:xfrm>
              <a:off x="4298637" y="4171353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</a:p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D2C8A4-7529-854A-AA68-DC400EE92E1F}"/>
                </a:ext>
              </a:extLst>
            </p:cNvPr>
            <p:cNvSpPr txBox="1"/>
            <p:nvPr/>
          </p:nvSpPr>
          <p:spPr>
            <a:xfrm>
              <a:off x="6109670" y="3935644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E3EE40-89DA-5147-BB38-0D9D5A95E065}"/>
                </a:ext>
              </a:extLst>
            </p:cNvPr>
            <p:cNvSpPr/>
            <p:nvPr/>
          </p:nvSpPr>
          <p:spPr>
            <a:xfrm>
              <a:off x="4164209" y="3300913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D3BBC9-DD6E-1549-9900-F9A679B69335}"/>
                </a:ext>
              </a:extLst>
            </p:cNvPr>
            <p:cNvSpPr txBox="1"/>
            <p:nvPr/>
          </p:nvSpPr>
          <p:spPr>
            <a:xfrm>
              <a:off x="4298637" y="3554306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3D3741-CE50-B44D-89E3-F2128534027F}"/>
                </a:ext>
              </a:extLst>
            </p:cNvPr>
            <p:cNvSpPr/>
            <p:nvPr/>
          </p:nvSpPr>
          <p:spPr>
            <a:xfrm>
              <a:off x="4071984" y="3193123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7B8081-BF86-BD46-82AC-718C324A527B}"/>
                </a:ext>
              </a:extLst>
            </p:cNvPr>
            <p:cNvSpPr txBox="1"/>
            <p:nvPr/>
          </p:nvSpPr>
          <p:spPr>
            <a:xfrm>
              <a:off x="5020106" y="286677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更新模型</a:t>
              </a:r>
            </a:p>
          </p:txBody>
        </p:sp>
        <p:sp>
          <p:nvSpPr>
            <p:cNvPr id="25" name="左箭头 24">
              <a:extLst>
                <a:ext uri="{FF2B5EF4-FFF2-40B4-BE49-F238E27FC236}">
                  <a16:creationId xmlns:a16="http://schemas.microsoft.com/office/drawing/2014/main" id="{7390891E-9CEF-AA4B-BBCE-B5CB84F0F751}"/>
                </a:ext>
              </a:extLst>
            </p:cNvPr>
            <p:cNvSpPr/>
            <p:nvPr/>
          </p:nvSpPr>
          <p:spPr>
            <a:xfrm>
              <a:off x="7279570" y="3895915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A729DF05-8E35-564D-80C6-87BF5D91676B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>
              <a:off x="5705307" y="405815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763187B-C895-4942-B786-1079A7B9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463" y="406624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DC62419-709B-7841-9630-F2904D38C962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2377582" y="2668600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C0418525-CD0C-1E41-8F79-05ACAA449157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4864995" y="2089698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7E2F4D4-CC60-F946-A5B8-881A02B5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510695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7FF2138-6F6A-6F45-B1DC-00C97F37F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98839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6564E9-CAAF-C440-9981-0361DFAF32F4}"/>
                </a:ext>
              </a:extLst>
            </p:cNvPr>
            <p:cNvSpPr txBox="1"/>
            <p:nvPr/>
          </p:nvSpPr>
          <p:spPr>
            <a:xfrm>
              <a:off x="7488554" y="5372195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数据传输路径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AAC62B-4983-1541-9FA5-1F7017F6DFD9}"/>
                </a:ext>
              </a:extLst>
            </p:cNvPr>
            <p:cNvSpPr txBox="1"/>
            <p:nvPr/>
          </p:nvSpPr>
          <p:spPr>
            <a:xfrm>
              <a:off x="7558334" y="584989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资源下载路径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AC2601-A582-854D-9916-A7F9534228C1}"/>
              </a:ext>
            </a:extLst>
          </p:cNvPr>
          <p:cNvSpPr txBox="1"/>
          <p:nvPr/>
        </p:nvSpPr>
        <p:spPr>
          <a:xfrm>
            <a:off x="2560320" y="3200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Image005.png</a:t>
            </a:r>
          </a:p>
        </p:txBody>
      </p:sp>
    </p:spTree>
    <p:extLst>
      <p:ext uri="{BB962C8B-B14F-4D97-AF65-F5344CB8AC3E}">
        <p14:creationId xmlns:p14="http://schemas.microsoft.com/office/powerpoint/2010/main" val="32428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选择合适规约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EB144C-82BC-AF40-9E8B-FA093D6C8B0B}"/>
              </a:ext>
            </a:extLst>
          </p:cNvPr>
          <p:cNvSpPr txBox="1"/>
          <p:nvPr/>
        </p:nvSpPr>
        <p:spPr>
          <a:xfrm>
            <a:off x="1496291" y="6650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Image035.png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52E7844-60F4-9744-BC6C-48DD17269A28}"/>
              </a:ext>
            </a:extLst>
          </p:cNvPr>
          <p:cNvGrpSpPr/>
          <p:nvPr/>
        </p:nvGrpSpPr>
        <p:grpSpPr>
          <a:xfrm>
            <a:off x="3198580" y="1618124"/>
            <a:ext cx="6837490" cy="4085257"/>
            <a:chOff x="3198580" y="1618124"/>
            <a:chExt cx="6837490" cy="4085257"/>
          </a:xfrm>
        </p:grpSpPr>
        <p:sp>
          <p:nvSpPr>
            <p:cNvPr id="6" name="矩形 46">
              <a:extLst>
                <a:ext uri="{FF2B5EF4-FFF2-40B4-BE49-F238E27FC236}">
                  <a16:creationId xmlns:a16="http://schemas.microsoft.com/office/drawing/2014/main" id="{4E9685E7-A5EF-4EBD-AB1C-277BDB488C86}"/>
                </a:ext>
              </a:extLst>
            </p:cNvPr>
            <p:cNvSpPr/>
            <p:nvPr/>
          </p:nvSpPr>
          <p:spPr>
            <a:xfrm>
              <a:off x="3217525" y="4949675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71">
              <a:extLst>
                <a:ext uri="{FF2B5EF4-FFF2-40B4-BE49-F238E27FC236}">
                  <a16:creationId xmlns:a16="http://schemas.microsoft.com/office/drawing/2014/main" id="{A8191F21-A6DA-43A2-AF24-343072821F10}"/>
                </a:ext>
              </a:extLst>
            </p:cNvPr>
            <p:cNvSpPr/>
            <p:nvPr/>
          </p:nvSpPr>
          <p:spPr>
            <a:xfrm>
              <a:off x="3217525" y="323281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2">
              <a:extLst>
                <a:ext uri="{FF2B5EF4-FFF2-40B4-BE49-F238E27FC236}">
                  <a16:creationId xmlns:a16="http://schemas.microsoft.com/office/drawing/2014/main" id="{C0A709EE-2ACD-4186-82E4-035488306201}"/>
                </a:ext>
              </a:extLst>
            </p:cNvPr>
            <p:cNvSpPr txBox="1"/>
            <p:nvPr/>
          </p:nvSpPr>
          <p:spPr>
            <a:xfrm>
              <a:off x="4014140" y="517090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39">
              <a:extLst>
                <a:ext uri="{FF2B5EF4-FFF2-40B4-BE49-F238E27FC236}">
                  <a16:creationId xmlns:a16="http://schemas.microsoft.com/office/drawing/2014/main" id="{ECB54A0C-838E-4A21-92FD-AE1DC2043CE8}"/>
                </a:ext>
              </a:extLst>
            </p:cNvPr>
            <p:cNvSpPr/>
            <p:nvPr/>
          </p:nvSpPr>
          <p:spPr>
            <a:xfrm>
              <a:off x="3213296" y="1618124"/>
              <a:ext cx="6038986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41">
              <a:extLst>
                <a:ext uri="{FF2B5EF4-FFF2-40B4-BE49-F238E27FC236}">
                  <a16:creationId xmlns:a16="http://schemas.microsoft.com/office/drawing/2014/main" id="{5952EC40-D86E-4A53-919C-58B6BAA0C2F3}"/>
                </a:ext>
              </a:extLst>
            </p:cNvPr>
            <p:cNvSpPr/>
            <p:nvPr/>
          </p:nvSpPr>
          <p:spPr>
            <a:xfrm>
              <a:off x="3213296" y="161812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712428DA-F324-4001-B9EE-50216822B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091" y="5201626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563754EF-E940-4F78-AFDB-9BBF48010838}"/>
                </a:ext>
              </a:extLst>
            </p:cNvPr>
            <p:cNvSpPr txBox="1"/>
            <p:nvPr/>
          </p:nvSpPr>
          <p:spPr>
            <a:xfrm>
              <a:off x="3960567" y="3465330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组合 6">
              <a:extLst>
                <a:ext uri="{FF2B5EF4-FFF2-40B4-BE49-F238E27FC236}">
                  <a16:creationId xmlns:a16="http://schemas.microsoft.com/office/drawing/2014/main" id="{BED6FFAD-D265-47E6-A65F-94BB8E22A9CB}"/>
                </a:ext>
              </a:extLst>
            </p:cNvPr>
            <p:cNvGrpSpPr/>
            <p:nvPr/>
          </p:nvGrpSpPr>
          <p:grpSpPr>
            <a:xfrm>
              <a:off x="6747237" y="1721735"/>
              <a:ext cx="2348522" cy="593249"/>
              <a:chOff x="3313567" y="1053825"/>
              <a:chExt cx="1647567" cy="59324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36BDDFB-3C04-431E-84A9-A3C27F9CF65A}"/>
                  </a:ext>
                </a:extLst>
              </p:cNvPr>
              <p:cNvSpPr txBox="1"/>
              <p:nvPr/>
            </p:nvSpPr>
            <p:spPr>
              <a:xfrm>
                <a:off x="3313567" y="1213584"/>
                <a:ext cx="1606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1. Report to Edge</a:t>
                </a:r>
                <a:endParaRPr kumimoji="1" lang="zh-CN" altLang="en-US" sz="12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5">
                <a:extLst>
                  <a:ext uri="{FF2B5EF4-FFF2-40B4-BE49-F238E27FC236}">
                    <a16:creationId xmlns:a16="http://schemas.microsoft.com/office/drawing/2014/main" id="{67CE311E-B1D0-4B4F-B734-CB73C1B2BA47}"/>
                  </a:ext>
                </a:extLst>
              </p:cNvPr>
              <p:cNvSpPr/>
              <p:nvPr/>
            </p:nvSpPr>
            <p:spPr>
              <a:xfrm>
                <a:off x="3319545" y="105382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矩形 53">
              <a:extLst>
                <a:ext uri="{FF2B5EF4-FFF2-40B4-BE49-F238E27FC236}">
                  <a16:creationId xmlns:a16="http://schemas.microsoft.com/office/drawing/2014/main" id="{65911410-E28F-41AD-9214-6A39F297CBF4}"/>
                </a:ext>
              </a:extLst>
            </p:cNvPr>
            <p:cNvSpPr/>
            <p:nvPr/>
          </p:nvSpPr>
          <p:spPr>
            <a:xfrm>
              <a:off x="3213295" y="3245340"/>
              <a:ext cx="6038987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64">
              <a:extLst>
                <a:ext uri="{FF2B5EF4-FFF2-40B4-BE49-F238E27FC236}">
                  <a16:creationId xmlns:a16="http://schemas.microsoft.com/office/drawing/2014/main" id="{7378FE94-301C-4A41-AD7C-53FE41B882DC}"/>
                </a:ext>
              </a:extLst>
            </p:cNvPr>
            <p:cNvSpPr/>
            <p:nvPr/>
          </p:nvSpPr>
          <p:spPr>
            <a:xfrm>
              <a:off x="4201939" y="429868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16" name="组合 65">
              <a:extLst>
                <a:ext uri="{FF2B5EF4-FFF2-40B4-BE49-F238E27FC236}">
                  <a16:creationId xmlns:a16="http://schemas.microsoft.com/office/drawing/2014/main" id="{804152D3-4EBD-44FB-8048-BD63BBD9D4A0}"/>
                </a:ext>
              </a:extLst>
            </p:cNvPr>
            <p:cNvGrpSpPr/>
            <p:nvPr/>
          </p:nvGrpSpPr>
          <p:grpSpPr>
            <a:xfrm flipH="1" flipV="1">
              <a:off x="4190645" y="4055396"/>
              <a:ext cx="79905" cy="734889"/>
              <a:chOff x="1427867" y="2464420"/>
              <a:chExt cx="48577" cy="936702"/>
            </a:xfrm>
          </p:grpSpPr>
          <p:cxnSp>
            <p:nvCxnSpPr>
              <p:cNvPr id="39" name="直线连接符 93">
                <a:extLst>
                  <a:ext uri="{FF2B5EF4-FFF2-40B4-BE49-F238E27FC236}">
                    <a16:creationId xmlns:a16="http://schemas.microsoft.com/office/drawing/2014/main" id="{AE87C629-13E8-48AD-9C08-FB7B11CB497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94">
                <a:extLst>
                  <a:ext uri="{FF2B5EF4-FFF2-40B4-BE49-F238E27FC236}">
                    <a16:creationId xmlns:a16="http://schemas.microsoft.com/office/drawing/2014/main" id="{6AAF04D2-64A0-486C-9D5C-DF22AFACF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66">
              <a:extLst>
                <a:ext uri="{FF2B5EF4-FFF2-40B4-BE49-F238E27FC236}">
                  <a16:creationId xmlns:a16="http://schemas.microsoft.com/office/drawing/2014/main" id="{D086824E-CC58-48F6-A9AC-2A8B31AFEF15}"/>
                </a:ext>
              </a:extLst>
            </p:cNvPr>
            <p:cNvGrpSpPr/>
            <p:nvPr/>
          </p:nvGrpSpPr>
          <p:grpSpPr>
            <a:xfrm>
              <a:off x="4043499" y="4057442"/>
              <a:ext cx="61047" cy="732844"/>
              <a:chOff x="1427867" y="2464420"/>
              <a:chExt cx="48577" cy="936702"/>
            </a:xfrm>
          </p:grpSpPr>
          <p:cxnSp>
            <p:nvCxnSpPr>
              <p:cNvPr id="37" name="直线连接符 90">
                <a:extLst>
                  <a:ext uri="{FF2B5EF4-FFF2-40B4-BE49-F238E27FC236}">
                    <a16:creationId xmlns:a16="http://schemas.microsoft.com/office/drawing/2014/main" id="{231DB920-B0A6-4155-9578-F99F1984A03A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91">
                <a:extLst>
                  <a:ext uri="{FF2B5EF4-FFF2-40B4-BE49-F238E27FC236}">
                    <a16:creationId xmlns:a16="http://schemas.microsoft.com/office/drawing/2014/main" id="{24FCB004-78A3-4E79-828F-AD166BC20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67">
              <a:extLst>
                <a:ext uri="{FF2B5EF4-FFF2-40B4-BE49-F238E27FC236}">
                  <a16:creationId xmlns:a16="http://schemas.microsoft.com/office/drawing/2014/main" id="{D2C634AE-8FC8-4B72-A791-64731453BC56}"/>
                </a:ext>
              </a:extLst>
            </p:cNvPr>
            <p:cNvSpPr/>
            <p:nvPr/>
          </p:nvSpPr>
          <p:spPr>
            <a:xfrm>
              <a:off x="3198580" y="4937149"/>
              <a:ext cx="6053703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73">
              <a:extLst>
                <a:ext uri="{FF2B5EF4-FFF2-40B4-BE49-F238E27FC236}">
                  <a16:creationId xmlns:a16="http://schemas.microsoft.com/office/drawing/2014/main" id="{B464093E-C054-4FC4-8777-27E5B42790FF}"/>
                </a:ext>
              </a:extLst>
            </p:cNvPr>
            <p:cNvSpPr txBox="1"/>
            <p:nvPr/>
          </p:nvSpPr>
          <p:spPr>
            <a:xfrm>
              <a:off x="6740578" y="5100485"/>
              <a:ext cx="2327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3. Point mapping to measuring points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4">
              <a:extLst>
                <a:ext uri="{FF2B5EF4-FFF2-40B4-BE49-F238E27FC236}">
                  <a16:creationId xmlns:a16="http://schemas.microsoft.com/office/drawing/2014/main" id="{12AA2743-08EF-402A-8A8D-3A3A29C742AB}"/>
                </a:ext>
              </a:extLst>
            </p:cNvPr>
            <p:cNvSpPr/>
            <p:nvPr/>
          </p:nvSpPr>
          <p:spPr>
            <a:xfrm>
              <a:off x="6764532" y="5030456"/>
              <a:ext cx="2327372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75">
              <a:extLst>
                <a:ext uri="{FF2B5EF4-FFF2-40B4-BE49-F238E27FC236}">
                  <a16:creationId xmlns:a16="http://schemas.microsoft.com/office/drawing/2014/main" id="{4EB98E8D-674D-4176-A116-2E33173D5FD3}"/>
                </a:ext>
              </a:extLst>
            </p:cNvPr>
            <p:cNvSpPr txBox="1"/>
            <p:nvPr/>
          </p:nvSpPr>
          <p:spPr>
            <a:xfrm>
              <a:off x="6773999" y="3480267"/>
              <a:ext cx="2379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2. Edge computing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76">
              <a:extLst>
                <a:ext uri="{FF2B5EF4-FFF2-40B4-BE49-F238E27FC236}">
                  <a16:creationId xmlns:a16="http://schemas.microsoft.com/office/drawing/2014/main" id="{1325CD57-13DA-46B8-9E0D-76EC4E0FCBEF}"/>
                </a:ext>
              </a:extLst>
            </p:cNvPr>
            <p:cNvSpPr/>
            <p:nvPr/>
          </p:nvSpPr>
          <p:spPr>
            <a:xfrm>
              <a:off x="6773999" y="3320545"/>
              <a:ext cx="2317905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65">
              <a:extLst>
                <a:ext uri="{FF2B5EF4-FFF2-40B4-BE49-F238E27FC236}">
                  <a16:creationId xmlns:a16="http://schemas.microsoft.com/office/drawing/2014/main" id="{5B0AD697-178B-406D-B73B-CFD1D8278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4570" y="3483513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线箭头连接符 87">
              <a:extLst>
                <a:ext uri="{FF2B5EF4-FFF2-40B4-BE49-F238E27FC236}">
                  <a16:creationId xmlns:a16="http://schemas.microsoft.com/office/drawing/2014/main" id="{5FFF52A6-B013-4006-B026-888410C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40" y="3957605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9EE44A78-A83B-4ACA-BFE6-BF7784BB3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520" y="182754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48">
              <a:extLst>
                <a:ext uri="{FF2B5EF4-FFF2-40B4-BE49-F238E27FC236}">
                  <a16:creationId xmlns:a16="http://schemas.microsoft.com/office/drawing/2014/main" id="{26A6CC2B-BEF7-4161-BB82-1AC1825DF37E}"/>
                </a:ext>
              </a:extLst>
            </p:cNvPr>
            <p:cNvSpPr txBox="1"/>
            <p:nvPr/>
          </p:nvSpPr>
          <p:spPr>
            <a:xfrm>
              <a:off x="4014139" y="1840692"/>
              <a:ext cx="1309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Sub-device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54">
              <a:extLst>
                <a:ext uri="{FF2B5EF4-FFF2-40B4-BE49-F238E27FC236}">
                  <a16:creationId xmlns:a16="http://schemas.microsoft.com/office/drawing/2014/main" id="{28741544-6C71-49E8-A5F3-95CABF39A1D7}"/>
                </a:ext>
              </a:extLst>
            </p:cNvPr>
            <p:cNvSpPr/>
            <p:nvPr/>
          </p:nvSpPr>
          <p:spPr>
            <a:xfrm>
              <a:off x="4173462" y="2642444"/>
              <a:ext cx="16177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Protocol-based</a:t>
              </a:r>
            </a:p>
            <a:p>
              <a:r>
                <a:rPr lang="en-US" altLang="zh-CN" sz="1400" dirty="0">
                  <a:latin typeface="Helvetica" pitchFamily="2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28" name="组合 55">
              <a:extLst>
                <a:ext uri="{FF2B5EF4-FFF2-40B4-BE49-F238E27FC236}">
                  <a16:creationId xmlns:a16="http://schemas.microsoft.com/office/drawing/2014/main" id="{A473959F-B6B8-48FA-8582-F636BC668F0C}"/>
                </a:ext>
              </a:extLst>
            </p:cNvPr>
            <p:cNvGrpSpPr/>
            <p:nvPr/>
          </p:nvGrpSpPr>
          <p:grpSpPr>
            <a:xfrm flipH="1" flipV="1">
              <a:off x="4162168" y="2448569"/>
              <a:ext cx="79905" cy="734889"/>
              <a:chOff x="1427867" y="2464420"/>
              <a:chExt cx="48577" cy="936702"/>
            </a:xfrm>
          </p:grpSpPr>
          <p:cxnSp>
            <p:nvCxnSpPr>
              <p:cNvPr id="35" name="直线连接符 93">
                <a:extLst>
                  <a:ext uri="{FF2B5EF4-FFF2-40B4-BE49-F238E27FC236}">
                    <a16:creationId xmlns:a16="http://schemas.microsoft.com/office/drawing/2014/main" id="{549B0980-B853-469F-8BB4-BDF95891D2DE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94">
                <a:extLst>
                  <a:ext uri="{FF2B5EF4-FFF2-40B4-BE49-F238E27FC236}">
                    <a16:creationId xmlns:a16="http://schemas.microsoft.com/office/drawing/2014/main" id="{DE4D153E-4056-4128-AEDA-201C04C08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68">
              <a:extLst>
                <a:ext uri="{FF2B5EF4-FFF2-40B4-BE49-F238E27FC236}">
                  <a16:creationId xmlns:a16="http://schemas.microsoft.com/office/drawing/2014/main" id="{0946DA00-ADD3-48C7-8B42-015B3376B7D8}"/>
                </a:ext>
              </a:extLst>
            </p:cNvPr>
            <p:cNvGrpSpPr/>
            <p:nvPr/>
          </p:nvGrpSpPr>
          <p:grpSpPr>
            <a:xfrm>
              <a:off x="4015022" y="2450615"/>
              <a:ext cx="61047" cy="732844"/>
              <a:chOff x="1427867" y="2464420"/>
              <a:chExt cx="48577" cy="936702"/>
            </a:xfrm>
          </p:grpSpPr>
          <p:cxnSp>
            <p:nvCxnSpPr>
              <p:cNvPr id="33" name="直线连接符 90">
                <a:extLst>
                  <a:ext uri="{FF2B5EF4-FFF2-40B4-BE49-F238E27FC236}">
                    <a16:creationId xmlns:a16="http://schemas.microsoft.com/office/drawing/2014/main" id="{607A6D6E-F371-4E6D-A15D-C2818480447F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91">
                <a:extLst>
                  <a:ext uri="{FF2B5EF4-FFF2-40B4-BE49-F238E27FC236}">
                    <a16:creationId xmlns:a16="http://schemas.microsoft.com/office/drawing/2014/main" id="{B150AD79-7E70-4679-9D86-71CD939E4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87">
              <a:extLst>
                <a:ext uri="{FF2B5EF4-FFF2-40B4-BE49-F238E27FC236}">
                  <a16:creationId xmlns:a16="http://schemas.microsoft.com/office/drawing/2014/main" id="{60E957F3-FE99-42CB-B722-E82DA49F2886}"/>
                </a:ext>
              </a:extLst>
            </p:cNvPr>
            <p:cNvCxnSpPr>
              <a:cxnSpLocks/>
            </p:cNvCxnSpPr>
            <p:nvPr/>
          </p:nvCxnSpPr>
          <p:spPr>
            <a:xfrm>
              <a:off x="7601245" y="2303842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54">
              <a:extLst>
                <a:ext uri="{FF2B5EF4-FFF2-40B4-BE49-F238E27FC236}">
                  <a16:creationId xmlns:a16="http://schemas.microsoft.com/office/drawing/2014/main" id="{444443C2-31EB-4970-889D-376FA1D4F76B}"/>
                </a:ext>
              </a:extLst>
            </p:cNvPr>
            <p:cNvSpPr/>
            <p:nvPr/>
          </p:nvSpPr>
          <p:spPr>
            <a:xfrm>
              <a:off x="7698637" y="2691861"/>
              <a:ext cx="9412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Raw data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sp>
          <p:nvSpPr>
            <p:cNvPr id="32" name="矩形 54">
              <a:extLst>
                <a:ext uri="{FF2B5EF4-FFF2-40B4-BE49-F238E27FC236}">
                  <a16:creationId xmlns:a16="http://schemas.microsoft.com/office/drawing/2014/main" id="{C50864AB-F2B4-4D2A-92C5-1E93CCAEE7CF}"/>
                </a:ext>
              </a:extLst>
            </p:cNvPr>
            <p:cNvSpPr/>
            <p:nvPr/>
          </p:nvSpPr>
          <p:spPr>
            <a:xfrm>
              <a:off x="7602390" y="4268951"/>
              <a:ext cx="24336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Collection and control points</a:t>
              </a:r>
              <a:endParaRPr lang="zh-CN" altLang="en-US" sz="1400" dirty="0">
                <a:latin typeface="Helvetica" pitchFamily="2" charset="0"/>
              </a:endParaRPr>
            </a:p>
          </p:txBody>
        </p:sp>
      </p:grpSp>
      <p:sp>
        <p:nvSpPr>
          <p:cNvPr id="72" name="文本框 1">
            <a:extLst>
              <a:ext uri="{FF2B5EF4-FFF2-40B4-BE49-F238E27FC236}">
                <a16:creationId xmlns:a16="http://schemas.microsoft.com/office/drawing/2014/main" id="{03D33741-A6A1-4743-88AA-2D894F4AB723}"/>
              </a:ext>
            </a:extLst>
          </p:cNvPr>
          <p:cNvSpPr txBox="1"/>
          <p:nvPr/>
        </p:nvSpPr>
        <p:spPr>
          <a:xfrm>
            <a:off x="1585639" y="79781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edge_work_flow.png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56831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8770</TotalTime>
  <Words>127</Words>
  <Application>Microsoft Macintosh PowerPoint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SimHei</vt:lpstr>
      <vt:lpstr>宋体</vt:lpstr>
      <vt:lpstr>微软雅黑</vt:lpstr>
      <vt:lpstr>微软雅黑</vt:lpstr>
      <vt:lpstr>D-DIN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200</cp:revision>
  <dcterms:created xsi:type="dcterms:W3CDTF">2018-10-23T04:04:46Z</dcterms:created>
  <dcterms:modified xsi:type="dcterms:W3CDTF">2019-07-15T05:07:42Z</dcterms:modified>
</cp:coreProperties>
</file>