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18" r:id="rId2"/>
    <p:sldId id="319" r:id="rId3"/>
    <p:sldId id="320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393C57"/>
    <a:srgbClr val="D8D9E6"/>
    <a:srgbClr val="737893"/>
    <a:srgbClr val="F5F5FA"/>
    <a:srgbClr val="42CBF4"/>
    <a:srgbClr val="7C74F7"/>
    <a:srgbClr val="31C4F5"/>
    <a:srgbClr val="000000"/>
    <a:srgbClr val="F74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86420" autoAdjust="0"/>
  </p:normalViewPr>
  <p:slideViewPr>
    <p:cSldViewPr snapToGrid="0" snapToObjects="1">
      <p:cViewPr varScale="1">
        <p:scale>
          <a:sx n="107" d="100"/>
          <a:sy n="107" d="100"/>
        </p:scale>
        <p:origin x="9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8763</TotalTime>
  <Words>90</Words>
  <Application>Microsoft Macintosh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197</cp:revision>
  <dcterms:created xsi:type="dcterms:W3CDTF">2018-10-23T04:04:46Z</dcterms:created>
  <dcterms:modified xsi:type="dcterms:W3CDTF">2019-04-03T09:32:33Z</dcterms:modified>
</cp:coreProperties>
</file>