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7"/>
  </p:notesMasterIdLst>
  <p:handoutMasterIdLst>
    <p:handoutMasterId r:id="rId8"/>
  </p:handoutMasterIdLst>
  <p:sldIdLst>
    <p:sldId id="314" r:id="rId2"/>
    <p:sldId id="318" r:id="rId3"/>
    <p:sldId id="315" r:id="rId4"/>
    <p:sldId id="316" r:id="rId5"/>
    <p:sldId id="3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C"/>
    <a:srgbClr val="393C57"/>
    <a:srgbClr val="D8D9E6"/>
    <a:srgbClr val="737893"/>
    <a:srgbClr val="F5F5FA"/>
    <a:srgbClr val="42CBF4"/>
    <a:srgbClr val="7C74F7"/>
    <a:srgbClr val="31C4F5"/>
    <a:srgbClr val="000000"/>
    <a:srgbClr val="F74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5" autoAdjust="0"/>
    <p:restoredTop sz="86420" autoAdjust="0"/>
  </p:normalViewPr>
  <p:slideViewPr>
    <p:cSldViewPr snapToGrid="0" snapToObjects="1">
      <p:cViewPr varScale="1">
        <p:scale>
          <a:sx n="59" d="100"/>
          <a:sy n="59" d="100"/>
        </p:scale>
        <p:origin x="192" y="1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60AADD4-8A8B-9045-8013-F5777A518C29}"/>
              </a:ext>
            </a:extLst>
          </p:cNvPr>
          <p:cNvSpPr txBox="1"/>
          <p:nvPr/>
        </p:nvSpPr>
        <p:spPr>
          <a:xfrm>
            <a:off x="6690384" y="5790156"/>
            <a:ext cx="1861425" cy="56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400" dirty="0">
                <a:solidFill>
                  <a:srgbClr val="737794"/>
                </a:solidFill>
                <a:latin typeface="Helvetica" pitchFamily="2" charset="0"/>
              </a:rPr>
              <a:t>Inspect</a:t>
            </a:r>
            <a:r>
              <a:rPr kumimoji="1" lang="zh-CN" altLang="en-US" sz="1400" dirty="0">
                <a:solidFill>
                  <a:srgbClr val="737794"/>
                </a:solidFill>
                <a:latin typeface="Helvetica" pitchFamily="2" charset="0"/>
              </a:rPr>
              <a:t> </a:t>
            </a:r>
            <a:endParaRPr kumimoji="1" lang="en-US" altLang="zh-CN" sz="1400" dirty="0">
              <a:solidFill>
                <a:srgbClr val="737794"/>
              </a:solidFill>
              <a:latin typeface="Helvetica" pitchFamily="2" charset="0"/>
            </a:endParaRPr>
          </a:p>
          <a:p>
            <a:pPr algn="ctr">
              <a:lnSpc>
                <a:spcPts val="1880"/>
              </a:lnSpc>
            </a:pPr>
            <a:r>
              <a:rPr kumimoji="1" lang="en-US" altLang="zh-CN" sz="1400" dirty="0">
                <a:solidFill>
                  <a:srgbClr val="737794"/>
                </a:solidFill>
                <a:latin typeface="Helvetica" pitchFamily="2" charset="0"/>
              </a:rPr>
              <a:t>Connection</a:t>
            </a:r>
            <a:r>
              <a:rPr kumimoji="1" lang="zh-CN" altLang="en-US" sz="1400" dirty="0">
                <a:solidFill>
                  <a:srgbClr val="737794"/>
                </a:solidFill>
                <a:latin typeface="Helvetica" pitchFamily="2" charset="0"/>
              </a:rPr>
              <a:t> </a:t>
            </a:r>
            <a:r>
              <a:rPr kumimoji="1" lang="en-US" altLang="zh-CN" sz="1400" dirty="0">
                <a:solidFill>
                  <a:srgbClr val="737794"/>
                </a:solidFill>
                <a:latin typeface="Helvetica" pitchFamily="2" charset="0"/>
              </a:rPr>
              <a:t>Status</a:t>
            </a:r>
            <a:endParaRPr kumimoji="1" lang="zh-CN" altLang="en-US" sz="1400" dirty="0">
              <a:solidFill>
                <a:srgbClr val="737794"/>
              </a:solidFill>
              <a:latin typeface="Helvetica" pitchFamily="2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C0A00D1-B95B-D049-8196-FDA96A77B1AE}"/>
              </a:ext>
            </a:extLst>
          </p:cNvPr>
          <p:cNvGrpSpPr/>
          <p:nvPr/>
        </p:nvGrpSpPr>
        <p:grpSpPr>
          <a:xfrm>
            <a:off x="740337" y="1599571"/>
            <a:ext cx="7928304" cy="2815029"/>
            <a:chOff x="740337" y="1599571"/>
            <a:chExt cx="7928304" cy="28150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C7E9AF7-4C00-1B40-95F3-3E103F1C3E1C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835D71-B670-EB4D-8F12-DDE9249219D5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891287-921A-3346-B16E-48FA795367D8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BCFA3E-494B-444C-9C91-2EF6946D255A}"/>
                </a:ext>
              </a:extLst>
            </p:cNvPr>
            <p:cNvSpPr txBox="1"/>
            <p:nvPr/>
          </p:nvSpPr>
          <p:spPr>
            <a:xfrm>
              <a:off x="3942207" y="1949683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Add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Connection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CA813E-60E1-C741-A55C-72AF439B983F}"/>
                </a:ext>
              </a:extLst>
            </p:cNvPr>
            <p:cNvSpPr txBox="1"/>
            <p:nvPr/>
          </p:nvSpPr>
          <p:spPr>
            <a:xfrm>
              <a:off x="7090410" y="1954188"/>
              <a:ext cx="1114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Add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device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060C103D-3435-9143-ACE3-C45966BAEDC9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4477FB8F-5601-3B4C-8390-A09695E0FAC9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382566-7BF7-0443-A953-7B1DFF094716}"/>
                </a:ext>
              </a:extLst>
            </p:cNvPr>
            <p:cNvSpPr/>
            <p:nvPr/>
          </p:nvSpPr>
          <p:spPr>
            <a:xfrm>
              <a:off x="740337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8FDC24B-66B4-2A4C-880B-17FD74326843}"/>
                </a:ext>
              </a:extLst>
            </p:cNvPr>
            <p:cNvSpPr/>
            <p:nvPr/>
          </p:nvSpPr>
          <p:spPr>
            <a:xfrm>
              <a:off x="3683576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23905B4-9B92-EB4F-AA4A-C6536B418370}"/>
                </a:ext>
              </a:extLst>
            </p:cNvPr>
            <p:cNvSpPr/>
            <p:nvPr/>
          </p:nvSpPr>
          <p:spPr>
            <a:xfrm>
              <a:off x="6626815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752B62-AB84-A64D-92DA-3079FC5E79D1}"/>
                </a:ext>
              </a:extLst>
            </p:cNvPr>
            <p:cNvSpPr txBox="1"/>
            <p:nvPr/>
          </p:nvSpPr>
          <p:spPr>
            <a:xfrm>
              <a:off x="3942207" y="367152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Publish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configuration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CB7DE91-E51C-0142-91A6-1650BCE17665}"/>
                </a:ext>
              </a:extLst>
            </p:cNvPr>
            <p:cNvSpPr txBox="1"/>
            <p:nvPr/>
          </p:nvSpPr>
          <p:spPr>
            <a:xfrm>
              <a:off x="1260642" y="1954188"/>
              <a:ext cx="974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Add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F23886DB-A3F2-6A4A-A67C-A2E2F3B6F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9873" y="391060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6A68398-010E-1247-ACC9-DF855E431CBB}"/>
                </a:ext>
              </a:extLst>
            </p:cNvPr>
            <p:cNvSpPr txBox="1"/>
            <p:nvPr/>
          </p:nvSpPr>
          <p:spPr>
            <a:xfrm>
              <a:off x="974271" y="3626451"/>
              <a:ext cx="1861425" cy="568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Inspect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connection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status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95DE8D06-3AB2-044B-8466-60B3D6FF5E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598" y="391060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135DDC14-98F3-4A45-850B-2F22D6AAC0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87284" y="300708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62CF929-6522-674C-ABEB-768DDF6065A8}"/>
                </a:ext>
              </a:extLst>
            </p:cNvPr>
            <p:cNvSpPr txBox="1"/>
            <p:nvPr/>
          </p:nvSpPr>
          <p:spPr>
            <a:xfrm>
              <a:off x="6857998" y="366625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Configure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logical</a:t>
              </a:r>
            </a:p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Address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or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offset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23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571F4DD-3237-FC4D-ABF7-03B74518C392}"/>
              </a:ext>
            </a:extLst>
          </p:cNvPr>
          <p:cNvGrpSpPr/>
          <p:nvPr/>
        </p:nvGrpSpPr>
        <p:grpSpPr>
          <a:xfrm>
            <a:off x="740337" y="1599571"/>
            <a:ext cx="7928304" cy="2815029"/>
            <a:chOff x="740337" y="1599571"/>
            <a:chExt cx="7928304" cy="28150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B7BAE4-2274-C441-9C57-5DB2B5A538FD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B82582-D34A-A144-B040-40A1442EC97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4E0E71-DFD6-A946-8243-25533DBB7362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B4D276B-7CDA-2A4C-89C4-3B1CF8745B02}"/>
                </a:ext>
              </a:extLst>
            </p:cNvPr>
            <p:cNvSpPr txBox="1"/>
            <p:nvPr/>
          </p:nvSpPr>
          <p:spPr>
            <a:xfrm>
              <a:off x="4223857" y="1949682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添加连接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F0E493-4080-E24A-A068-9709D1C4920F}"/>
                </a:ext>
              </a:extLst>
            </p:cNvPr>
            <p:cNvSpPr txBox="1"/>
            <p:nvPr/>
          </p:nvSpPr>
          <p:spPr>
            <a:xfrm>
              <a:off x="7090410" y="1949682"/>
              <a:ext cx="1114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添加设备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2C31D744-3FD4-304B-B44D-554CEEB37232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B6EAB79-AD87-7649-BECD-EF3AB4FBED84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4B4465-B85D-9A4C-8C5C-0D9BD5EB2D1D}"/>
                </a:ext>
              </a:extLst>
            </p:cNvPr>
            <p:cNvSpPr/>
            <p:nvPr/>
          </p:nvSpPr>
          <p:spPr>
            <a:xfrm>
              <a:off x="740337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B93493C-FC6B-4B4A-8329-1CD15FE34F1F}"/>
                </a:ext>
              </a:extLst>
            </p:cNvPr>
            <p:cNvSpPr/>
            <p:nvPr/>
          </p:nvSpPr>
          <p:spPr>
            <a:xfrm>
              <a:off x="3683576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BEDCFF8-7B1C-564A-9A89-76D495D740B4}"/>
                </a:ext>
              </a:extLst>
            </p:cNvPr>
            <p:cNvSpPr/>
            <p:nvPr/>
          </p:nvSpPr>
          <p:spPr>
            <a:xfrm>
              <a:off x="6626815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17E8B-C307-A94C-898C-BE4EC5D3FCF1}"/>
                </a:ext>
              </a:extLst>
            </p:cNvPr>
            <p:cNvSpPr txBox="1"/>
            <p:nvPr/>
          </p:nvSpPr>
          <p:spPr>
            <a:xfrm>
              <a:off x="4223857" y="3748279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发布配置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518CF34-9DF1-0940-A58C-34C0860172A8}"/>
                </a:ext>
              </a:extLst>
            </p:cNvPr>
            <p:cNvSpPr txBox="1"/>
            <p:nvPr/>
          </p:nvSpPr>
          <p:spPr>
            <a:xfrm>
              <a:off x="1260642" y="1954188"/>
              <a:ext cx="974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添加盒子</a:t>
              </a: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18AF325-89CA-DC48-B69B-35AB6DC1E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9873" y="391060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34542DF-D45D-5D41-A762-BA60739FBC8B}"/>
                </a:ext>
              </a:extLst>
            </p:cNvPr>
            <p:cNvSpPr txBox="1"/>
            <p:nvPr/>
          </p:nvSpPr>
          <p:spPr>
            <a:xfrm>
              <a:off x="1260642" y="3748279"/>
              <a:ext cx="1861425" cy="32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通信测试</a:t>
              </a: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3DCE288F-DDEB-794D-B6C3-F5C588389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598" y="391060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024B5DBC-4D28-EC49-9884-74B35976A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87284" y="300708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392AAE-1D6E-BF4C-8CC5-7A24CEC998AD}"/>
                </a:ext>
              </a:extLst>
            </p:cNvPr>
            <p:cNvSpPr txBox="1"/>
            <p:nvPr/>
          </p:nvSpPr>
          <p:spPr>
            <a:xfrm>
              <a:off x="6857998" y="366625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配置逻辑地址或偏移量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10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96433B7B-8C73-0944-A3CC-20802821765C}"/>
              </a:ext>
            </a:extLst>
          </p:cNvPr>
          <p:cNvGrpSpPr/>
          <p:nvPr/>
        </p:nvGrpSpPr>
        <p:grpSpPr>
          <a:xfrm>
            <a:off x="1524699" y="1256206"/>
            <a:ext cx="9063310" cy="4884651"/>
            <a:chOff x="1524699" y="1256206"/>
            <a:chExt cx="9063310" cy="48846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88E317E-4E89-A041-ABAE-67586DD0859E}"/>
                </a:ext>
              </a:extLst>
            </p:cNvPr>
            <p:cNvSpPr>
              <a:spLocks/>
            </p:cNvSpPr>
            <p:nvPr/>
          </p:nvSpPr>
          <p:spPr>
            <a:xfrm>
              <a:off x="3734084" y="1891426"/>
              <a:ext cx="1099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EB8CC2-531B-0848-A6C5-C5485DC5384E}"/>
                </a:ext>
              </a:extLst>
            </p:cNvPr>
            <p:cNvSpPr txBox="1"/>
            <p:nvPr/>
          </p:nvSpPr>
          <p:spPr>
            <a:xfrm>
              <a:off x="2056932" y="2329347"/>
              <a:ext cx="893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Domain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FFFB613-19B8-9547-BBBC-3C2CCEF08595}"/>
                </a:ext>
              </a:extLst>
            </p:cNvPr>
            <p:cNvSpPr txBox="1"/>
            <p:nvPr/>
          </p:nvSpPr>
          <p:spPr>
            <a:xfrm>
              <a:off x="2177157" y="3225771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>
                  <a:solidFill>
                    <a:srgbClr val="737794"/>
                  </a:solidFill>
                  <a:latin typeface="Helvetica Light" panose="020B0403020202020204" pitchFamily="34" charset="0"/>
                </a:rPr>
                <a:t>Mdm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97DAD35-8990-514F-B544-34CAA0B38C3D}"/>
                </a:ext>
              </a:extLst>
            </p:cNvPr>
            <p:cNvSpPr txBox="1"/>
            <p:nvPr/>
          </p:nvSpPr>
          <p:spPr>
            <a:xfrm>
              <a:off x="2154715" y="4146748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Event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925751E-6B02-CD45-ACD9-08AD27BD401A}"/>
                </a:ext>
              </a:extLst>
            </p:cNvPr>
            <p:cNvSpPr txBox="1"/>
            <p:nvPr/>
          </p:nvSpPr>
          <p:spPr>
            <a:xfrm>
              <a:off x="2034490" y="5055042"/>
              <a:ext cx="938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Protocol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535A714-B176-3844-A7D6-00CEE06170C2}"/>
                </a:ext>
              </a:extLst>
            </p:cNvPr>
            <p:cNvSpPr txBox="1"/>
            <p:nvPr/>
          </p:nvSpPr>
          <p:spPr>
            <a:xfrm>
              <a:off x="9244388" y="262879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err="1">
                  <a:solidFill>
                    <a:srgbClr val="737794"/>
                  </a:solidFill>
                  <a:latin typeface="Helvetica" pitchFamily="2" charset="0"/>
                  <a:cs typeface="Arial" panose="020B0604020202020204" pitchFamily="34" charset="0"/>
                </a:rPr>
                <a:t>Redis</a:t>
              </a:r>
              <a:endParaRPr kumimoji="1" lang="zh-CN" altLang="en-US" sz="1600" dirty="0">
                <a:solidFill>
                  <a:srgbClr val="737794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FB34206-2042-BF4F-AF7D-7938FA2FE5B7}"/>
                </a:ext>
              </a:extLst>
            </p:cNvPr>
            <p:cNvSpPr txBox="1"/>
            <p:nvPr/>
          </p:nvSpPr>
          <p:spPr>
            <a:xfrm>
              <a:off x="8776312" y="3928391"/>
              <a:ext cx="16434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737794"/>
                  </a:solidFill>
                  <a:latin typeface="Helvetica" pitchFamily="2" charset="0"/>
                  <a:cs typeface="Arial" panose="020B0604020202020204" pitchFamily="34" charset="0"/>
                </a:rPr>
                <a:t>Message</a:t>
              </a:r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rgbClr val="737794"/>
                  </a:solidFill>
                  <a:latin typeface="Helvetica" pitchFamily="2" charset="0"/>
                  <a:cs typeface="Arial" panose="020B0604020202020204" pitchFamily="34" charset="0"/>
                </a:rPr>
                <a:t>queue</a:t>
              </a:r>
              <a:endParaRPr kumimoji="1" lang="zh-CN" altLang="en-US" sz="1600" dirty="0">
                <a:solidFill>
                  <a:srgbClr val="737794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C0845D3-99E5-AD41-A6D9-65928B27F299}"/>
                </a:ext>
              </a:extLst>
            </p:cNvPr>
            <p:cNvSpPr txBox="1"/>
            <p:nvPr/>
          </p:nvSpPr>
          <p:spPr>
            <a:xfrm>
              <a:off x="3646644" y="2132599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Authentication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EE8232B-5A92-A14E-90D8-2884398F2550}"/>
                </a:ext>
              </a:extLst>
            </p:cNvPr>
            <p:cNvSpPr/>
            <p:nvPr/>
          </p:nvSpPr>
          <p:spPr>
            <a:xfrm>
              <a:off x="860800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ECCA5E6-685E-B54B-BAB2-5957CDC5E82C}"/>
                </a:ext>
              </a:extLst>
            </p:cNvPr>
            <p:cNvSpPr/>
            <p:nvPr/>
          </p:nvSpPr>
          <p:spPr>
            <a:xfrm>
              <a:off x="3626354" y="1256208"/>
              <a:ext cx="4860000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2FCDF62-D43F-D645-99E9-C9ABE49D3EBE}"/>
                </a:ext>
              </a:extLst>
            </p:cNvPr>
            <p:cNvSpPr/>
            <p:nvPr/>
          </p:nvSpPr>
          <p:spPr>
            <a:xfrm>
              <a:off x="152469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3B1EF8-F249-AF47-BB89-B06C9E36E76F}"/>
                </a:ext>
              </a:extLst>
            </p:cNvPr>
            <p:cNvSpPr/>
            <p:nvPr/>
          </p:nvSpPr>
          <p:spPr>
            <a:xfrm>
              <a:off x="152469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Resource</a:t>
              </a:r>
            </a:p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management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024918A-D823-9946-8553-5D11C41DC8F3}"/>
                </a:ext>
              </a:extLst>
            </p:cNvPr>
            <p:cNvSpPr/>
            <p:nvPr/>
          </p:nvSpPr>
          <p:spPr>
            <a:xfrm>
              <a:off x="3626354" y="1256206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Connective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E21D644-0789-3943-AE2B-D0F6D230609E}"/>
                </a:ext>
              </a:extLst>
            </p:cNvPr>
            <p:cNvSpPr/>
            <p:nvPr/>
          </p:nvSpPr>
          <p:spPr>
            <a:xfrm>
              <a:off x="860800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Storage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CF8DB2C-6B39-5341-8B3F-8AEF8ACCD309}"/>
                </a:ext>
              </a:extLst>
            </p:cNvPr>
            <p:cNvSpPr>
              <a:spLocks/>
            </p:cNvSpPr>
            <p:nvPr/>
          </p:nvSpPr>
          <p:spPr>
            <a:xfrm>
              <a:off x="4955671" y="1896954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500740F-A783-5441-B0A7-F7DD52AF784A}"/>
                </a:ext>
              </a:extLst>
            </p:cNvPr>
            <p:cNvSpPr>
              <a:spLocks/>
            </p:cNvSpPr>
            <p:nvPr/>
          </p:nvSpPr>
          <p:spPr>
            <a:xfrm>
              <a:off x="7398845" y="1890067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30E2FF5-A378-EC40-B336-4425987D4BF4}"/>
                </a:ext>
              </a:extLst>
            </p:cNvPr>
            <p:cNvSpPr>
              <a:spLocks/>
            </p:cNvSpPr>
            <p:nvPr/>
          </p:nvSpPr>
          <p:spPr>
            <a:xfrm>
              <a:off x="6177258" y="1890066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1BE6C86-5DA1-834D-8D94-626900936DCB}"/>
                </a:ext>
              </a:extLst>
            </p:cNvPr>
            <p:cNvSpPr/>
            <p:nvPr/>
          </p:nvSpPr>
          <p:spPr>
            <a:xfrm>
              <a:off x="3626354" y="2868201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A9C5AE5-EC21-C34E-8325-95D774A318A4}"/>
                </a:ext>
              </a:extLst>
            </p:cNvPr>
            <p:cNvSpPr/>
            <p:nvPr/>
          </p:nvSpPr>
          <p:spPr>
            <a:xfrm>
              <a:off x="3626354" y="2868200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Real-time</a:t>
              </a:r>
              <a:r>
                <a:rPr kumimoji="1" lang="zh-CN" altLang="en-US" sz="16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computing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F3B042F-E28D-4142-971C-0510B63F4063}"/>
                </a:ext>
              </a:extLst>
            </p:cNvPr>
            <p:cNvSpPr/>
            <p:nvPr/>
          </p:nvSpPr>
          <p:spPr>
            <a:xfrm>
              <a:off x="3734084" y="356090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8F7CF86-4D80-8341-879B-591C39089F7C}"/>
                </a:ext>
              </a:extLst>
            </p:cNvPr>
            <p:cNvSpPr/>
            <p:nvPr/>
          </p:nvSpPr>
          <p:spPr>
            <a:xfrm>
              <a:off x="6923263" y="357333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3A416C9-34E4-D94A-8B69-4B09BB1F884A}"/>
                </a:ext>
              </a:extLst>
            </p:cNvPr>
            <p:cNvSpPr/>
            <p:nvPr/>
          </p:nvSpPr>
          <p:spPr>
            <a:xfrm>
              <a:off x="5326918" y="355991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51A0A06-A4D7-F143-AA74-F6D3CB07B65C}"/>
                </a:ext>
              </a:extLst>
            </p:cNvPr>
            <p:cNvSpPr/>
            <p:nvPr/>
          </p:nvSpPr>
          <p:spPr>
            <a:xfrm>
              <a:off x="3626354" y="4555875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063B07C-9122-1645-930F-EEBFD22535B2}"/>
                </a:ext>
              </a:extLst>
            </p:cNvPr>
            <p:cNvSpPr/>
            <p:nvPr/>
          </p:nvSpPr>
          <p:spPr>
            <a:xfrm>
              <a:off x="3626354" y="4555874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Access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8F552DE-A8DB-3949-B270-9A80E19DCFF7}"/>
                </a:ext>
              </a:extLst>
            </p:cNvPr>
            <p:cNvSpPr/>
            <p:nvPr/>
          </p:nvSpPr>
          <p:spPr>
            <a:xfrm>
              <a:off x="3734084" y="524624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F21F393-8917-E649-88B5-550A3B174984}"/>
                </a:ext>
              </a:extLst>
            </p:cNvPr>
            <p:cNvSpPr/>
            <p:nvPr/>
          </p:nvSpPr>
          <p:spPr>
            <a:xfrm>
              <a:off x="6923263" y="525867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F51F582-0D84-F54C-9577-9F1C680A4426}"/>
                </a:ext>
              </a:extLst>
            </p:cNvPr>
            <p:cNvSpPr/>
            <p:nvPr/>
          </p:nvSpPr>
          <p:spPr>
            <a:xfrm>
              <a:off x="5326918" y="524525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2B30CDC-5CD4-1A4D-9463-C1AE0D531762}"/>
                </a:ext>
              </a:extLst>
            </p:cNvPr>
            <p:cNvSpPr txBox="1"/>
            <p:nvPr/>
          </p:nvSpPr>
          <p:spPr>
            <a:xfrm>
              <a:off x="4838842" y="213120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Slicing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C8183FF-3C7B-2148-B052-86BE05529E11}"/>
                </a:ext>
              </a:extLst>
            </p:cNvPr>
            <p:cNvSpPr txBox="1"/>
            <p:nvPr/>
          </p:nvSpPr>
          <p:spPr>
            <a:xfrm>
              <a:off x="6075480" y="212980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Transfer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64ACD20-E727-E74F-AB6B-DA910D4EAF79}"/>
                </a:ext>
              </a:extLst>
            </p:cNvPr>
            <p:cNvSpPr txBox="1"/>
            <p:nvPr/>
          </p:nvSpPr>
          <p:spPr>
            <a:xfrm>
              <a:off x="7285803" y="213509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SDK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00752FB-7F03-9444-AA63-2EEB0917D649}"/>
                </a:ext>
              </a:extLst>
            </p:cNvPr>
            <p:cNvSpPr txBox="1"/>
            <p:nvPr/>
          </p:nvSpPr>
          <p:spPr>
            <a:xfrm>
              <a:off x="3852275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Job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scheduler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9D4DE85-92B9-AF47-8C00-D718F69B81EB}"/>
                </a:ext>
              </a:extLst>
            </p:cNvPr>
            <p:cNvSpPr txBox="1"/>
            <p:nvPr/>
          </p:nvSpPr>
          <p:spPr>
            <a:xfrm>
              <a:off x="5461346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DAG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parser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38014FA7-7827-F54B-9993-F34B11049465}"/>
                </a:ext>
              </a:extLst>
            </p:cNvPr>
            <p:cNvSpPr txBox="1"/>
            <p:nvPr/>
          </p:nvSpPr>
          <p:spPr>
            <a:xfrm>
              <a:off x="7039609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Script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engine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6AD6445-300E-5747-A510-4C9217DCA85D}"/>
                </a:ext>
              </a:extLst>
            </p:cNvPr>
            <p:cNvSpPr txBox="1"/>
            <p:nvPr/>
          </p:nvSpPr>
          <p:spPr>
            <a:xfrm>
              <a:off x="3817406" y="5398640"/>
              <a:ext cx="1247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Protocol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management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8BFC3B2-5758-6C46-AA0A-7F8F62333B2E}"/>
                </a:ext>
              </a:extLst>
            </p:cNvPr>
            <p:cNvSpPr txBox="1"/>
            <p:nvPr/>
          </p:nvSpPr>
          <p:spPr>
            <a:xfrm>
              <a:off x="5432834" y="5398641"/>
              <a:ext cx="1247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Protocol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adapter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D34D3E6-BB78-4D46-ADBE-38FA47152CF8}"/>
                </a:ext>
              </a:extLst>
            </p:cNvPr>
            <p:cNvSpPr txBox="1"/>
            <p:nvPr/>
          </p:nvSpPr>
          <p:spPr>
            <a:xfrm>
              <a:off x="6986575" y="547594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SDK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56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199D0C69-888D-2543-A105-55AB687B4DBD}"/>
              </a:ext>
            </a:extLst>
          </p:cNvPr>
          <p:cNvGrpSpPr/>
          <p:nvPr/>
        </p:nvGrpSpPr>
        <p:grpSpPr>
          <a:xfrm>
            <a:off x="2359152" y="958495"/>
            <a:ext cx="9549701" cy="4148273"/>
            <a:chOff x="2359152" y="958495"/>
            <a:chExt cx="9549701" cy="414827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94171F-F58C-824D-B2D5-CE4B00532668}"/>
                </a:ext>
              </a:extLst>
            </p:cNvPr>
            <p:cNvSpPr>
              <a:spLocks/>
            </p:cNvSpPr>
            <p:nvPr/>
          </p:nvSpPr>
          <p:spPr>
            <a:xfrm>
              <a:off x="3391021" y="1348062"/>
              <a:ext cx="2268683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127CE17-4D06-B649-895A-349A81294E59}"/>
                </a:ext>
              </a:extLst>
            </p:cNvPr>
            <p:cNvSpPr txBox="1"/>
            <p:nvPr/>
          </p:nvSpPr>
          <p:spPr>
            <a:xfrm>
              <a:off x="3901842" y="1572041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Connect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server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92FA1E2-3A23-6E41-92DD-40B88B2FBE30}"/>
                </a:ext>
              </a:extLst>
            </p:cNvPr>
            <p:cNvSpPr/>
            <p:nvPr/>
          </p:nvSpPr>
          <p:spPr>
            <a:xfrm>
              <a:off x="2359152" y="958497"/>
              <a:ext cx="6127202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A374D37-AB7F-DF48-A70C-1EDE2C66E070}"/>
                </a:ext>
              </a:extLst>
            </p:cNvPr>
            <p:cNvSpPr/>
            <p:nvPr/>
          </p:nvSpPr>
          <p:spPr>
            <a:xfrm>
              <a:off x="2359152" y="958495"/>
              <a:ext cx="945142" cy="1486993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Cloud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54AC93F-5CBA-0143-B02A-A691CD0B1DF7}"/>
                </a:ext>
              </a:extLst>
            </p:cNvPr>
            <p:cNvSpPr>
              <a:spLocks/>
            </p:cNvSpPr>
            <p:nvPr/>
          </p:nvSpPr>
          <p:spPr>
            <a:xfrm>
              <a:off x="6072530" y="1353590"/>
              <a:ext cx="224606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7363130-3275-4649-8C63-CCBCAF71AB4D}"/>
                </a:ext>
              </a:extLst>
            </p:cNvPr>
            <p:cNvSpPr/>
            <p:nvPr/>
          </p:nvSpPr>
          <p:spPr>
            <a:xfrm>
              <a:off x="2359152" y="2899674"/>
              <a:ext cx="6127202" cy="2207094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E8365C9-FD72-914B-84B4-54FE0CF4810D}"/>
                </a:ext>
              </a:extLst>
            </p:cNvPr>
            <p:cNvSpPr/>
            <p:nvPr/>
          </p:nvSpPr>
          <p:spPr>
            <a:xfrm>
              <a:off x="2359152" y="2899673"/>
              <a:ext cx="945142" cy="2200618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Edge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C3D53A-203E-8B46-AC6C-47A4EB61C11C}"/>
                </a:ext>
              </a:extLst>
            </p:cNvPr>
            <p:cNvSpPr/>
            <p:nvPr/>
          </p:nvSpPr>
          <p:spPr>
            <a:xfrm>
              <a:off x="3380577" y="3728560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0B0F088-74DE-FD48-B628-C3390A5462D5}"/>
                </a:ext>
              </a:extLst>
            </p:cNvPr>
            <p:cNvSpPr/>
            <p:nvPr/>
          </p:nvSpPr>
          <p:spPr>
            <a:xfrm>
              <a:off x="7156180" y="3727202"/>
              <a:ext cx="1217275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3FD0DC0-1301-C94B-A07C-E6F354452002}"/>
                </a:ext>
              </a:extLst>
            </p:cNvPr>
            <p:cNvSpPr/>
            <p:nvPr/>
          </p:nvSpPr>
          <p:spPr>
            <a:xfrm>
              <a:off x="5283561" y="4134158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7FE184B-806C-EF4F-8713-E1CBD9D6D6FA}"/>
                </a:ext>
              </a:extLst>
            </p:cNvPr>
            <p:cNvSpPr/>
            <p:nvPr/>
          </p:nvSpPr>
          <p:spPr>
            <a:xfrm>
              <a:off x="9004758" y="2898308"/>
              <a:ext cx="936365" cy="220846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Device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504EC43-DF27-6C40-B752-9DE934720F92}"/>
                </a:ext>
              </a:extLst>
            </p:cNvPr>
            <p:cNvSpPr txBox="1"/>
            <p:nvPr/>
          </p:nvSpPr>
          <p:spPr>
            <a:xfrm>
              <a:off x="6572041" y="159532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Domain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model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EB4199E-5DC9-3346-9E1A-66969585ACD5}"/>
                </a:ext>
              </a:extLst>
            </p:cNvPr>
            <p:cNvSpPr txBox="1"/>
            <p:nvPr/>
          </p:nvSpPr>
          <p:spPr>
            <a:xfrm>
              <a:off x="3389354" y="3980963"/>
              <a:ext cx="141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Normalized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data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5BF6CC5-CE87-D64F-B4C0-89F12097EA0D}"/>
                </a:ext>
              </a:extLst>
            </p:cNvPr>
            <p:cNvSpPr txBox="1"/>
            <p:nvPr/>
          </p:nvSpPr>
          <p:spPr>
            <a:xfrm>
              <a:off x="5417989" y="4202884"/>
              <a:ext cx="1247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Normalize</a:t>
              </a:r>
            </a:p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&amp;</a:t>
              </a:r>
            </a:p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Calculation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BE56508-3DD7-1A49-B2A9-9491B2EDEE1A}"/>
                </a:ext>
              </a:extLst>
            </p:cNvPr>
            <p:cNvSpPr txBox="1"/>
            <p:nvPr/>
          </p:nvSpPr>
          <p:spPr>
            <a:xfrm>
              <a:off x="7229022" y="3967175"/>
              <a:ext cx="1020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Raw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data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3DF9B91-09FF-5A45-88A1-D79A6BB07B3A}"/>
                </a:ext>
              </a:extLst>
            </p:cNvPr>
            <p:cNvSpPr/>
            <p:nvPr/>
          </p:nvSpPr>
          <p:spPr>
            <a:xfrm>
              <a:off x="5283561" y="3332444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B717309B-5579-BE4C-94A5-00455D7E0F64}"/>
                </a:ext>
              </a:extLst>
            </p:cNvPr>
            <p:cNvSpPr txBox="1"/>
            <p:nvPr/>
          </p:nvSpPr>
          <p:spPr>
            <a:xfrm>
              <a:off x="5417989" y="358583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Domain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model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BE19AE2E-CE8F-CF49-9187-98F7F2D01290}"/>
                </a:ext>
              </a:extLst>
            </p:cNvPr>
            <p:cNvSpPr/>
            <p:nvPr/>
          </p:nvSpPr>
          <p:spPr>
            <a:xfrm>
              <a:off x="5191336" y="3224654"/>
              <a:ext cx="1633323" cy="17360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69BB6385-1BA8-2743-A80F-64B941BF8D98}"/>
                </a:ext>
              </a:extLst>
            </p:cNvPr>
            <p:cNvSpPr txBox="1"/>
            <p:nvPr/>
          </p:nvSpPr>
          <p:spPr>
            <a:xfrm>
              <a:off x="6139458" y="289830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Model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update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22" name="左箭头 121">
              <a:extLst>
                <a:ext uri="{FF2B5EF4-FFF2-40B4-BE49-F238E27FC236}">
                  <a16:creationId xmlns:a16="http://schemas.microsoft.com/office/drawing/2014/main" id="{8FB9DEF6-7282-1A43-B7A1-BDAEA9D2314E}"/>
                </a:ext>
              </a:extLst>
            </p:cNvPr>
            <p:cNvSpPr/>
            <p:nvPr/>
          </p:nvSpPr>
          <p:spPr>
            <a:xfrm>
              <a:off x="8398922" y="3927446"/>
              <a:ext cx="405506" cy="271322"/>
            </a:xfrm>
            <a:prstGeom prst="leftArrow">
              <a:avLst/>
            </a:prstGeom>
            <a:solidFill>
              <a:srgbClr val="A2A5BC"/>
            </a:solidFill>
            <a:ln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2FB04F75-9DFF-F34B-B238-1A66BF5528A1}"/>
                </a:ext>
              </a:extLst>
            </p:cNvPr>
            <p:cNvCxnSpPr>
              <a:cxnSpLocks/>
              <a:stCxn id="27" idx="1"/>
              <a:endCxn id="120" idx="3"/>
            </p:cNvCxnSpPr>
            <p:nvPr/>
          </p:nvCxnSpPr>
          <p:spPr>
            <a:xfrm flipH="1">
              <a:off x="6824659" y="4089682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956AE133-EC6D-9D4B-ADDB-BFA27AAED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9815" y="4097772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肘形连接符 135">
              <a:extLst>
                <a:ext uri="{FF2B5EF4-FFF2-40B4-BE49-F238E27FC236}">
                  <a16:creationId xmlns:a16="http://schemas.microsoft.com/office/drawing/2014/main" id="{D4A3D4CD-28A0-0C4C-BD32-E2149E7116BB}"/>
                </a:ext>
              </a:extLst>
            </p:cNvPr>
            <p:cNvCxnSpPr>
              <a:stCxn id="26" idx="0"/>
              <a:endCxn id="7" idx="2"/>
            </p:cNvCxnSpPr>
            <p:nvPr/>
          </p:nvCxnSpPr>
          <p:spPr>
            <a:xfrm rot="5400000" flipH="1" flipV="1">
              <a:off x="3496934" y="2700131"/>
              <a:ext cx="1655539" cy="40132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肘形连接符 137">
              <a:extLst>
                <a:ext uri="{FF2B5EF4-FFF2-40B4-BE49-F238E27FC236}">
                  <a16:creationId xmlns:a16="http://schemas.microsoft.com/office/drawing/2014/main" id="{BC69BAB1-536F-7F4E-A1EA-8D6640F8F1A8}"/>
                </a:ext>
              </a:extLst>
            </p:cNvPr>
            <p:cNvCxnSpPr>
              <a:stCxn id="21" idx="2"/>
              <a:endCxn id="117" idx="0"/>
            </p:cNvCxnSpPr>
            <p:nvPr/>
          </p:nvCxnSpPr>
          <p:spPr>
            <a:xfrm rot="5400000">
              <a:off x="5984347" y="2121229"/>
              <a:ext cx="1253895" cy="1168534"/>
            </a:xfrm>
            <a:prstGeom prst="bentConnector3">
              <a:avLst/>
            </a:prstGeom>
            <a:ln w="25400">
              <a:solidFill>
                <a:srgbClr val="A2A5B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连接符 139">
              <a:extLst>
                <a:ext uri="{FF2B5EF4-FFF2-40B4-BE49-F238E27FC236}">
                  <a16:creationId xmlns:a16="http://schemas.microsoft.com/office/drawing/2014/main" id="{A5DA2FEE-8A73-B949-84DA-1D3331E811B7}"/>
                </a:ext>
              </a:extLst>
            </p:cNvPr>
            <p:cNvCxnSpPr>
              <a:cxnSpLocks/>
            </p:cNvCxnSpPr>
            <p:nvPr/>
          </p:nvCxnSpPr>
          <p:spPr>
            <a:xfrm>
              <a:off x="9004758" y="1595323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连接符 142">
              <a:extLst>
                <a:ext uri="{FF2B5EF4-FFF2-40B4-BE49-F238E27FC236}">
                  <a16:creationId xmlns:a16="http://schemas.microsoft.com/office/drawing/2014/main" id="{FA8C7DCC-3542-D84D-9B9F-B347B8AD0B68}"/>
                </a:ext>
              </a:extLst>
            </p:cNvPr>
            <p:cNvCxnSpPr>
              <a:cxnSpLocks/>
            </p:cNvCxnSpPr>
            <p:nvPr/>
          </p:nvCxnSpPr>
          <p:spPr>
            <a:xfrm>
              <a:off x="9004758" y="2073021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C08BD33-ED0B-8D44-9856-12A6B6700560}"/>
                </a:ext>
              </a:extLst>
            </p:cNvPr>
            <p:cNvSpPr txBox="1"/>
            <p:nvPr/>
          </p:nvSpPr>
          <p:spPr>
            <a:xfrm>
              <a:off x="9963740" y="1456823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transmission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path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25FD3CB8-B472-794C-8E7C-1DDA507FEFAB}"/>
                </a:ext>
              </a:extLst>
            </p:cNvPr>
            <p:cNvSpPr txBox="1"/>
            <p:nvPr/>
          </p:nvSpPr>
          <p:spPr>
            <a:xfrm>
              <a:off x="10033520" y="1934521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Resource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download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path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10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B4320E3-8644-3544-92F0-3CE73C818DF6}"/>
              </a:ext>
            </a:extLst>
          </p:cNvPr>
          <p:cNvGrpSpPr/>
          <p:nvPr/>
        </p:nvGrpSpPr>
        <p:grpSpPr>
          <a:xfrm>
            <a:off x="740337" y="1599571"/>
            <a:ext cx="7928304" cy="1008000"/>
            <a:chOff x="740337" y="1599571"/>
            <a:chExt cx="7928304" cy="100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7BE38A-A7DB-6341-B14D-DC0DBA1784C0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5BDF8D-DE6C-A447-8050-CA11EE074E0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FBE9E0-CE98-DF44-9808-9B8A1EF94BF9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10CAC5-01CF-524F-ACC2-DC0F0BC1C01C}"/>
                </a:ext>
              </a:extLst>
            </p:cNvPr>
            <p:cNvSpPr txBox="1"/>
            <p:nvPr/>
          </p:nvSpPr>
          <p:spPr>
            <a:xfrm>
              <a:off x="3942207" y="1949683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上传配置文件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3B41B72-13CE-B348-998C-7844529B9979}"/>
                </a:ext>
              </a:extLst>
            </p:cNvPr>
            <p:cNvSpPr txBox="1"/>
            <p:nvPr/>
          </p:nvSpPr>
          <p:spPr>
            <a:xfrm>
              <a:off x="7090410" y="1954188"/>
              <a:ext cx="1269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配置映射关系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E1C32BB-2BE2-3942-BD82-FB4391218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B407AEB7-CE56-9240-8726-6657ABF55F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CFEF6F-1565-4E42-9909-2638E7253843}"/>
                </a:ext>
              </a:extLst>
            </p:cNvPr>
            <p:cNvSpPr txBox="1"/>
            <p:nvPr/>
          </p:nvSpPr>
          <p:spPr>
            <a:xfrm>
              <a:off x="1111944" y="1949683"/>
              <a:ext cx="1298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选择合适规约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41230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8640</TotalTime>
  <Words>97</Words>
  <Application>Microsoft Macintosh PowerPoint</Application>
  <PresentationFormat>宽屏</PresentationFormat>
  <Paragraphs>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SimHei</vt:lpstr>
      <vt:lpstr>宋体</vt:lpstr>
      <vt:lpstr>微软雅黑</vt:lpstr>
      <vt:lpstr>D-DIN</vt:lpstr>
      <vt:lpstr>Arial</vt:lpstr>
      <vt:lpstr>Calibri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186</cp:revision>
  <dcterms:created xsi:type="dcterms:W3CDTF">2018-10-23T04:04:46Z</dcterms:created>
  <dcterms:modified xsi:type="dcterms:W3CDTF">2018-11-30T08:46:37Z</dcterms:modified>
</cp:coreProperties>
</file>