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20" r:id="rId4"/>
    <p:sldId id="317" r:id="rId5"/>
    <p:sldId id="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6"/>
    <a:srgbClr val="A2A5BD"/>
    <a:srgbClr val="393C57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86420" autoAdjust="0"/>
  </p:normalViewPr>
  <p:slideViewPr>
    <p:cSldViewPr snapToGrid="0" snapToObjects="1">
      <p:cViewPr varScale="1">
        <p:scale>
          <a:sx n="120" d="100"/>
          <a:sy n="120" d="100"/>
        </p:scale>
        <p:origin x="4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8">
            <a:extLst>
              <a:ext uri="{FF2B5EF4-FFF2-40B4-BE49-F238E27FC236}">
                <a16:creationId xmlns:a16="http://schemas.microsoft.com/office/drawing/2014/main" id="{AF026A66-0A40-47A8-AC82-CA8B271BD7AD}"/>
              </a:ext>
            </a:extLst>
          </p:cNvPr>
          <p:cNvGrpSpPr/>
          <p:nvPr/>
        </p:nvGrpSpPr>
        <p:grpSpPr>
          <a:xfrm>
            <a:off x="3198581" y="1618124"/>
            <a:ext cx="5288962" cy="4085257"/>
            <a:chOff x="953492" y="950214"/>
            <a:chExt cx="5288962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972436" y="428176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972436" y="256490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1769051" y="450299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968207" y="950214"/>
              <a:ext cx="514159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453371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1715478" y="279742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3311025" y="105382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上报给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968207" y="2577430"/>
              <a:ext cx="514882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1956850" y="363077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数据传输</a:t>
              </a: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953492" y="4269239"/>
              <a:ext cx="5158722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3304366" y="443257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将采集点和控制点映射至模型点</a:t>
              </a: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3328320" y="436254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3337787" y="281235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边缘计算：数据处理脚本</a:t>
              </a: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3337787" y="265263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9481" y="281560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4163828" y="328969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2431" y="11596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1769051" y="117278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子设备</a:t>
              </a: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1928373" y="2023951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基于规约的数据传输</a:t>
              </a: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1917079" y="178065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1769933" y="178270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33" y="163593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4262425" y="202395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原始数据</a:t>
              </a: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4262425" y="3601041"/>
              <a:ext cx="19800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指定的采集点和控制点</a:t>
              </a: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3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8769</TotalTime>
  <Words>135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D-DIN</vt:lpstr>
      <vt:lpstr>Helvetica Neue Medium</vt:lpstr>
      <vt:lpstr>Helvetica Neue Thin</vt:lpstr>
      <vt:lpstr>宋体</vt:lpstr>
      <vt:lpstr>微软雅黑</vt:lpstr>
      <vt:lpstr>微软雅黑</vt:lpstr>
      <vt:lpstr>等线</vt:lpstr>
      <vt:lpstr>SimHei</vt:lpstr>
      <vt:lpstr>Arial</vt:lpstr>
      <vt:lpstr>Calibri</vt:lpstr>
      <vt:lpstr>Helvetica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198</cp:revision>
  <dcterms:created xsi:type="dcterms:W3CDTF">2018-10-23T04:04:46Z</dcterms:created>
  <dcterms:modified xsi:type="dcterms:W3CDTF">2019-06-03T05:24:29Z</dcterms:modified>
</cp:coreProperties>
</file>