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4"/>
  </p:notesMasterIdLst>
  <p:handoutMasterIdLst>
    <p:handoutMasterId r:id="rId5"/>
  </p:handoutMasterIdLst>
  <p:sldIdLst>
    <p:sldId id="311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C57"/>
    <a:srgbClr val="BCBDD1"/>
    <a:srgbClr val="5B9AFC"/>
    <a:srgbClr val="428BFC"/>
    <a:srgbClr val="1872F6"/>
    <a:srgbClr val="D8D9E7"/>
    <a:srgbClr val="5E6280"/>
    <a:srgbClr val="F5F5FB"/>
    <a:srgbClr val="D8D9E6"/>
    <a:srgbClr val="393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7" autoAdjust="0"/>
    <p:restoredTop sz="86420" autoAdjust="0"/>
  </p:normalViewPr>
  <p:slideViewPr>
    <p:cSldViewPr snapToGrid="0" snapToObjects="1">
      <p:cViewPr>
        <p:scale>
          <a:sx n="92" d="100"/>
          <a:sy n="92" d="100"/>
        </p:scale>
        <p:origin x="-1040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A7A223B-8A0A-DC45-81D4-67AE1C7E4F39}"/>
              </a:ext>
            </a:extLst>
          </p:cNvPr>
          <p:cNvSpPr/>
          <p:nvPr/>
        </p:nvSpPr>
        <p:spPr>
          <a:xfrm>
            <a:off x="705148" y="1338838"/>
            <a:ext cx="2041826" cy="1791208"/>
          </a:xfrm>
          <a:prstGeom prst="rect">
            <a:avLst/>
          </a:prstGeom>
          <a:solidFill>
            <a:srgbClr val="1972F6"/>
          </a:solidFill>
          <a:ln w="12700">
            <a:solidFill>
              <a:srgbClr val="19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83A470-E3E1-6D49-9199-EEECEB788267}"/>
              </a:ext>
            </a:extLst>
          </p:cNvPr>
          <p:cNvSpPr/>
          <p:nvPr/>
        </p:nvSpPr>
        <p:spPr>
          <a:xfrm>
            <a:off x="3427779" y="1338838"/>
            <a:ext cx="2041826" cy="1791208"/>
          </a:xfrm>
          <a:prstGeom prst="rect">
            <a:avLst/>
          </a:prstGeom>
          <a:solidFill>
            <a:srgbClr val="1972F6"/>
          </a:solidFill>
          <a:ln w="12700">
            <a:solidFill>
              <a:srgbClr val="19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76785D-E588-2A4E-B8F0-5A137711C9A6}"/>
              </a:ext>
            </a:extLst>
          </p:cNvPr>
          <p:cNvSpPr/>
          <p:nvPr/>
        </p:nvSpPr>
        <p:spPr>
          <a:xfrm>
            <a:off x="6150410" y="1338838"/>
            <a:ext cx="2715294" cy="1791208"/>
          </a:xfrm>
          <a:prstGeom prst="rect">
            <a:avLst/>
          </a:prstGeom>
          <a:solidFill>
            <a:srgbClr val="1972F6"/>
          </a:solidFill>
          <a:ln w="12700">
            <a:solidFill>
              <a:srgbClr val="19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93EEDD-B3BA-1F4C-B2E4-12A4FEDC6ED8}"/>
              </a:ext>
            </a:extLst>
          </p:cNvPr>
          <p:cNvSpPr txBox="1"/>
          <p:nvPr/>
        </p:nvSpPr>
        <p:spPr>
          <a:xfrm>
            <a:off x="3949599" y="2320162"/>
            <a:ext cx="152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Alert</a:t>
            </a:r>
            <a:r>
              <a:rPr kumimoji="1" lang="zh-CN" altLang="en-US" sz="1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rules</a:t>
            </a:r>
            <a:endParaRPr kumimoji="1" lang="zh-CN" altLang="en-US" sz="1400"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226E9C-C596-E248-B808-62F9887564B2}"/>
              </a:ext>
            </a:extLst>
          </p:cNvPr>
          <p:cNvSpPr txBox="1"/>
          <p:nvPr/>
        </p:nvSpPr>
        <p:spPr>
          <a:xfrm>
            <a:off x="6879632" y="2320162"/>
            <a:ext cx="143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Alert</a:t>
            </a:r>
            <a:r>
              <a:rPr kumimoji="1" lang="zh-CN" altLang="en-US" sz="1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content</a:t>
            </a:r>
            <a:endParaRPr kumimoji="1" lang="zh-CN" altLang="en-US" sz="1400" dirty="0">
              <a:solidFill>
                <a:schemeClr val="bg2"/>
              </a:solidFill>
              <a:latin typeface="Helvetica" pitchFamily="2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024A89E-BB01-F648-A7A8-0C687711DD71}"/>
              </a:ext>
            </a:extLst>
          </p:cNvPr>
          <p:cNvCxnSpPr>
            <a:cxnSpLocks/>
          </p:cNvCxnSpPr>
          <p:nvPr/>
        </p:nvCxnSpPr>
        <p:spPr>
          <a:xfrm>
            <a:off x="2865982" y="2303363"/>
            <a:ext cx="465993" cy="0"/>
          </a:xfrm>
          <a:prstGeom prst="straightConnector1">
            <a:avLst/>
          </a:prstGeom>
          <a:ln w="25400">
            <a:solidFill>
              <a:srgbClr val="0A6EF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A84A00-BADB-BC4B-B39D-43D9CFB8E0DE}"/>
              </a:ext>
            </a:extLst>
          </p:cNvPr>
          <p:cNvSpPr txBox="1"/>
          <p:nvPr/>
        </p:nvSpPr>
        <p:spPr>
          <a:xfrm>
            <a:off x="753237" y="2303363"/>
            <a:ext cx="1861425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Measuring</a:t>
            </a:r>
            <a:r>
              <a:rPr kumimoji="1" lang="zh-CN" altLang="en-US" sz="1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chemeClr val="bg2"/>
                </a:solidFill>
                <a:latin typeface="Helvetica" pitchFamily="2" charset="0"/>
              </a:rPr>
              <a:t>point</a:t>
            </a:r>
            <a:endParaRPr kumimoji="1" lang="zh-CN" altLang="en-US" sz="1400" dirty="0">
              <a:solidFill>
                <a:schemeClr val="bg2"/>
              </a:solidFill>
              <a:latin typeface="Helvetica" pitchFamily="2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377FA01-A4DD-4D4F-BECE-A9D1AF88AF67}"/>
              </a:ext>
            </a:extLst>
          </p:cNvPr>
          <p:cNvCxnSpPr>
            <a:cxnSpLocks/>
          </p:cNvCxnSpPr>
          <p:nvPr/>
        </p:nvCxnSpPr>
        <p:spPr>
          <a:xfrm>
            <a:off x="5632595" y="2320162"/>
            <a:ext cx="465993" cy="0"/>
          </a:xfrm>
          <a:prstGeom prst="straightConnector1">
            <a:avLst/>
          </a:prstGeom>
          <a:ln w="25400">
            <a:solidFill>
              <a:srgbClr val="0A6EF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58B7B4-11CB-6740-916D-EA65500FE40C}"/>
              </a:ext>
            </a:extLst>
          </p:cNvPr>
          <p:cNvSpPr/>
          <p:nvPr/>
        </p:nvSpPr>
        <p:spPr>
          <a:xfrm>
            <a:off x="6045139" y="1338838"/>
            <a:ext cx="1116157" cy="228757"/>
          </a:xfrm>
          <a:prstGeom prst="rect">
            <a:avLst/>
          </a:prstGeom>
          <a:solidFill>
            <a:srgbClr val="5B9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880"/>
              </a:lnSpc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Alert</a:t>
            </a:r>
            <a:r>
              <a:rPr lang="zh-CN" altLang="en-US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severity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5281BF-91C1-004D-80A7-2F2FF73B84AB}"/>
              </a:ext>
            </a:extLst>
          </p:cNvPr>
          <p:cNvSpPr/>
          <p:nvPr/>
        </p:nvSpPr>
        <p:spPr>
          <a:xfrm>
            <a:off x="7346804" y="1338838"/>
            <a:ext cx="1116157" cy="228757"/>
          </a:xfrm>
          <a:prstGeom prst="rect">
            <a:avLst/>
          </a:prstGeom>
          <a:solidFill>
            <a:srgbClr val="5B9AF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880"/>
              </a:lnSpc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Alert</a:t>
            </a:r>
            <a:r>
              <a:rPr lang="zh-CN" altLang="en-US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200" kern="0" dirty="0">
                <a:solidFill>
                  <a:srgbClr val="FFFFFF"/>
                </a:solidFill>
                <a:latin typeface="Helvetica Light" panose="020B0403020202020204" pitchFamily="34" charset="0"/>
                <a:ea typeface="黑体" panose="02010609060101010101" pitchFamily="49" charset="-122"/>
              </a:rPr>
              <a:t>type</a:t>
            </a:r>
          </a:p>
        </p:txBody>
      </p:sp>
      <p:pic>
        <p:nvPicPr>
          <p:cNvPr id="43" name="图形 42">
            <a:extLst>
              <a:ext uri="{FF2B5EF4-FFF2-40B4-BE49-F238E27FC236}">
                <a16:creationId xmlns:a16="http://schemas.microsoft.com/office/drawing/2014/main" id="{37B4D2AE-E344-C24A-B0BC-D8F551365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758" y="1890986"/>
            <a:ext cx="324000" cy="3240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21522CB9-544F-6D47-B479-DE31183C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6804" y="1901786"/>
            <a:ext cx="252000" cy="3024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E9D24BDA-2EC8-184E-AAD3-EB30C91D1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3609" y="1872986"/>
            <a:ext cx="360000" cy="360000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BE201F6E-FB19-A948-A5F6-D6D3308CC1B4}"/>
              </a:ext>
            </a:extLst>
          </p:cNvPr>
          <p:cNvSpPr/>
          <p:nvPr/>
        </p:nvSpPr>
        <p:spPr>
          <a:xfrm>
            <a:off x="6148354" y="1338973"/>
            <a:ext cx="2717350" cy="1791073"/>
          </a:xfrm>
          <a:prstGeom prst="rect">
            <a:avLst/>
          </a:prstGeom>
          <a:noFill/>
          <a:ln w="12700">
            <a:solidFill>
              <a:srgbClr val="1872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C6CCBA04-35F2-7A4C-8C6D-4BAFA70E5148}"/>
              </a:ext>
            </a:extLst>
          </p:cNvPr>
          <p:cNvGrpSpPr/>
          <p:nvPr/>
        </p:nvGrpSpPr>
        <p:grpSpPr>
          <a:xfrm>
            <a:off x="2641600" y="1256206"/>
            <a:ext cx="7670800" cy="3891527"/>
            <a:chOff x="2641600" y="1256206"/>
            <a:chExt cx="7670800" cy="389152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0F1EEE-6CFA-DF44-BDE7-A36A4F7EEA4B}"/>
                </a:ext>
              </a:extLst>
            </p:cNvPr>
            <p:cNvSpPr/>
            <p:nvPr/>
          </p:nvSpPr>
          <p:spPr>
            <a:xfrm>
              <a:off x="2817581" y="3778010"/>
              <a:ext cx="1486932" cy="120179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97343E-955D-064E-9280-2B95013641A1}"/>
                </a:ext>
              </a:extLst>
            </p:cNvPr>
            <p:cNvSpPr/>
            <p:nvPr/>
          </p:nvSpPr>
          <p:spPr>
            <a:xfrm>
              <a:off x="4889336" y="3778010"/>
              <a:ext cx="1486932" cy="120179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3A9F46E-6738-6348-8689-03ABB51A7E4F}"/>
                </a:ext>
              </a:extLst>
            </p:cNvPr>
            <p:cNvSpPr/>
            <p:nvPr/>
          </p:nvSpPr>
          <p:spPr>
            <a:xfrm>
              <a:off x="6986371" y="3778010"/>
              <a:ext cx="3184258" cy="120179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4CFBA61-DB68-6A4C-BAEE-C0F25628C79A}"/>
                </a:ext>
              </a:extLst>
            </p:cNvPr>
            <p:cNvSpPr/>
            <p:nvPr/>
          </p:nvSpPr>
          <p:spPr>
            <a:xfrm>
              <a:off x="8683697" y="1860259"/>
              <a:ext cx="1486932" cy="1201792"/>
            </a:xfrm>
            <a:prstGeom prst="rect">
              <a:avLst/>
            </a:prstGeom>
            <a:noFill/>
            <a:ln>
              <a:solidFill>
                <a:srgbClr val="BCB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B83A17-E403-8349-B0CC-AF9F1DCB4DFC}"/>
                </a:ext>
              </a:extLst>
            </p:cNvPr>
            <p:cNvSpPr/>
            <p:nvPr/>
          </p:nvSpPr>
          <p:spPr>
            <a:xfrm>
              <a:off x="6986371" y="1860259"/>
              <a:ext cx="1486932" cy="1201792"/>
            </a:xfrm>
            <a:prstGeom prst="rect">
              <a:avLst/>
            </a:prstGeom>
            <a:noFill/>
            <a:ln>
              <a:solidFill>
                <a:srgbClr val="BCBD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3A5699C-5959-094D-A70F-25684DD43201}"/>
                </a:ext>
              </a:extLst>
            </p:cNvPr>
            <p:cNvSpPr txBox="1"/>
            <p:nvPr/>
          </p:nvSpPr>
          <p:spPr>
            <a:xfrm>
              <a:off x="2822703" y="4453707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Measuring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point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BC7EB9D-8F71-1943-8B7C-21181762C99B}"/>
                </a:ext>
              </a:extLst>
            </p:cNvPr>
            <p:cNvSpPr txBox="1"/>
            <p:nvPr/>
          </p:nvSpPr>
          <p:spPr>
            <a:xfrm>
              <a:off x="5137316" y="4453707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Alert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rules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54D6670-81C4-E041-BF9B-41531A607574}"/>
                </a:ext>
              </a:extLst>
            </p:cNvPr>
            <p:cNvSpPr txBox="1"/>
            <p:nvPr/>
          </p:nvSpPr>
          <p:spPr>
            <a:xfrm>
              <a:off x="7993704" y="4449344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Alert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content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CE63EC-BB84-7445-BBD9-97632850664E}"/>
                </a:ext>
              </a:extLst>
            </p:cNvPr>
            <p:cNvSpPr txBox="1"/>
            <p:nvPr/>
          </p:nvSpPr>
          <p:spPr>
            <a:xfrm>
              <a:off x="8817060" y="2535666"/>
              <a:ext cx="12202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Alert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severity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01D9C3E-17F6-5040-8206-A9AB9AA6BF33}"/>
                </a:ext>
              </a:extLst>
            </p:cNvPr>
            <p:cNvSpPr txBox="1"/>
            <p:nvPr/>
          </p:nvSpPr>
          <p:spPr>
            <a:xfrm>
              <a:off x="7254388" y="2535666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Alert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type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F2E6E4-3E9F-774E-833C-C9E83BBCD665}"/>
                </a:ext>
              </a:extLst>
            </p:cNvPr>
            <p:cNvSpPr/>
            <p:nvPr/>
          </p:nvSpPr>
          <p:spPr>
            <a:xfrm>
              <a:off x="2641600" y="1256207"/>
              <a:ext cx="7670800" cy="3891526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DF96247-B786-7941-9348-4CEE958117B7}"/>
                </a:ext>
              </a:extLst>
            </p:cNvPr>
            <p:cNvSpPr/>
            <p:nvPr/>
          </p:nvSpPr>
          <p:spPr>
            <a:xfrm>
              <a:off x="2641600" y="1256206"/>
              <a:ext cx="76708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Domain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BFCC482F-E63F-3B4B-9B4B-4A80330E0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9046" y="4023506"/>
              <a:ext cx="324000" cy="324000"/>
            </a:xfrm>
            <a:prstGeom prst="rect">
              <a:avLst/>
            </a:prstGeom>
          </p:spPr>
        </p:pic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AB978CF1-9099-2E47-8461-FA022B05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121161" y="1859279"/>
              <a:ext cx="612002" cy="792000"/>
            </a:xfrm>
            <a:prstGeom prst="rect">
              <a:avLst/>
            </a:prstGeom>
          </p:spPr>
        </p:pic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D8A314E4-2276-1A4B-8551-BECBD080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8117" y="4023506"/>
              <a:ext cx="336754" cy="336754"/>
            </a:xfrm>
            <a:prstGeom prst="rect">
              <a:avLst/>
            </a:prstGeom>
          </p:spPr>
        </p:pic>
        <p:pic>
          <p:nvPicPr>
            <p:cNvPr id="66" name="图形 65">
              <a:extLst>
                <a:ext uri="{FF2B5EF4-FFF2-40B4-BE49-F238E27FC236}">
                  <a16:creationId xmlns:a16="http://schemas.microsoft.com/office/drawing/2014/main" id="{09370979-C2A5-B747-826B-B5AB8970F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61906" y="2075279"/>
              <a:ext cx="360000" cy="360000"/>
            </a:xfrm>
            <a:prstGeom prst="rect">
              <a:avLst/>
            </a:prstGeom>
          </p:spPr>
        </p:pic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5FE1CEB7-3649-F24E-9301-BCD375C8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70570" y="3871533"/>
              <a:ext cx="446490" cy="577811"/>
            </a:xfrm>
            <a:prstGeom prst="rect">
              <a:avLst/>
            </a:prstGeom>
          </p:spPr>
        </p:pic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30619D9-2627-9346-8C0E-C420EB1E08A8}"/>
                </a:ext>
              </a:extLst>
            </p:cNvPr>
            <p:cNvCxnSpPr>
              <a:cxnSpLocks/>
            </p:cNvCxnSpPr>
            <p:nvPr/>
          </p:nvCxnSpPr>
          <p:spPr>
            <a:xfrm>
              <a:off x="4373049" y="4436965"/>
              <a:ext cx="465993" cy="0"/>
            </a:xfrm>
            <a:prstGeom prst="straightConnector1">
              <a:avLst/>
            </a:prstGeom>
            <a:ln w="25400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2D893710-2790-C741-939C-7DBC7D09079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512" y="4449773"/>
              <a:ext cx="465993" cy="0"/>
            </a:xfrm>
            <a:prstGeom prst="straightConnector1">
              <a:avLst/>
            </a:prstGeom>
            <a:ln w="25400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44B5BC67-2D50-5D44-8CC7-0C1460263C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68646" y="3416840"/>
              <a:ext cx="465993" cy="0"/>
            </a:xfrm>
            <a:prstGeom prst="straightConnector1">
              <a:avLst/>
            </a:prstGeom>
            <a:ln w="66675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F95E98EB-910E-654C-8658-140613D122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78912" y="3416840"/>
              <a:ext cx="465993" cy="0"/>
            </a:xfrm>
            <a:prstGeom prst="straightConnector1">
              <a:avLst/>
            </a:prstGeom>
            <a:ln w="66675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7689</TotalTime>
  <Words>21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等线</vt:lpstr>
      <vt:lpstr>黑体</vt:lpstr>
      <vt:lpstr>黑体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209</cp:revision>
  <dcterms:created xsi:type="dcterms:W3CDTF">2018-10-23T04:04:46Z</dcterms:created>
  <dcterms:modified xsi:type="dcterms:W3CDTF">2018-12-05T06:56:42Z</dcterms:modified>
</cp:coreProperties>
</file>