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B267-654E-4BAE-9027-1C49D2B9171B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70" y="2672715"/>
            <a:ext cx="694394" cy="7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94" y="2672715"/>
            <a:ext cx="734638" cy="7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68" y="2672715"/>
            <a:ext cx="668242" cy="7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466" y="2672715"/>
            <a:ext cx="706562" cy="72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62856" y="3459559"/>
            <a:ext cx="23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Prepare source and target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28382" y="3459559"/>
            <a:ext cx="197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Synchronize data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168858" y="3459559"/>
            <a:ext cx="197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Process data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475516" y="3459559"/>
            <a:ext cx="197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Explore data</a:t>
            </a:r>
            <a:endParaRPr lang="zh-CN" altLang="en-US" sz="1200" dirty="0"/>
          </a:p>
        </p:txBody>
      </p:sp>
      <p:sp>
        <p:nvSpPr>
          <p:cNvPr id="13" name="椭圆 12"/>
          <p:cNvSpPr/>
          <p:nvPr/>
        </p:nvSpPr>
        <p:spPr>
          <a:xfrm>
            <a:off x="2515991" y="2131017"/>
            <a:ext cx="433952" cy="43395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98637" y="2131017"/>
            <a:ext cx="433952" cy="43395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39113" y="2131017"/>
            <a:ext cx="433952" cy="43395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245771" y="2131017"/>
            <a:ext cx="433952" cy="43395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680847" y="2836189"/>
            <a:ext cx="247536" cy="379709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921322" y="2856574"/>
            <a:ext cx="247536" cy="379709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8238197" y="2856574"/>
            <a:ext cx="247536" cy="379709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9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78182" y="2392680"/>
            <a:ext cx="6391564" cy="252222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640811" y="2539999"/>
            <a:ext cx="1265382" cy="434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0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375429" y="3408217"/>
            <a:ext cx="1265382" cy="434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1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900192" y="3408217"/>
            <a:ext cx="1265382" cy="434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2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900192" y="4276435"/>
            <a:ext cx="1265382" cy="434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3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 flipH="1">
            <a:off x="4008120" y="2974109"/>
            <a:ext cx="1265382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9" idx="0"/>
          </p:cNvCxnSpPr>
          <p:nvPr/>
        </p:nvCxnSpPr>
        <p:spPr>
          <a:xfrm>
            <a:off x="5273502" y="2974109"/>
            <a:ext cx="1259381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0"/>
          </p:cNvCxnSpPr>
          <p:nvPr/>
        </p:nvCxnSpPr>
        <p:spPr>
          <a:xfrm>
            <a:off x="6532883" y="3842327"/>
            <a:ext cx="0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078182" y="2023348"/>
            <a:ext cx="40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without Reference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32845" y="293134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True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830918" y="293134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True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532883" y="3874715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False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3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8182" y="2392680"/>
            <a:ext cx="6391564" cy="252222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008120" y="2974109"/>
            <a:ext cx="1265382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273502" y="2974109"/>
            <a:ext cx="1259381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532883" y="3842327"/>
            <a:ext cx="0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2" y="2023348"/>
            <a:ext cx="40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with Reference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32845" y="293134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True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830918" y="293134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True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532883" y="3874715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False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4644273" y="2529622"/>
            <a:ext cx="1259381" cy="434108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Reference</a:t>
            </a:r>
            <a:endParaRPr lang="zh-CN" altLang="en-US" sz="1200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F633B44-BF29-DA48-9C0D-5DDF063079E3}"/>
              </a:ext>
            </a:extLst>
          </p:cNvPr>
          <p:cNvSpPr/>
          <p:nvPr/>
        </p:nvSpPr>
        <p:spPr>
          <a:xfrm>
            <a:off x="3375429" y="3418596"/>
            <a:ext cx="1265382" cy="4354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Task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F633B44-BF29-DA48-9C0D-5DDF063079E3}"/>
              </a:ext>
            </a:extLst>
          </p:cNvPr>
          <p:cNvSpPr/>
          <p:nvPr/>
        </p:nvSpPr>
        <p:spPr>
          <a:xfrm>
            <a:off x="5830918" y="3398683"/>
            <a:ext cx="1265382" cy="4354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Task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F633B44-BF29-DA48-9C0D-5DDF063079E3}"/>
              </a:ext>
            </a:extLst>
          </p:cNvPr>
          <p:cNvSpPr/>
          <p:nvPr/>
        </p:nvSpPr>
        <p:spPr>
          <a:xfrm>
            <a:off x="5830918" y="4284674"/>
            <a:ext cx="1265382" cy="4354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Task 3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7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E07C4599-4AF3-1C41-90EC-58C9E9855C50}"/>
              </a:ext>
            </a:extLst>
          </p:cNvPr>
          <p:cNvGrpSpPr/>
          <p:nvPr/>
        </p:nvGrpSpPr>
        <p:grpSpPr>
          <a:xfrm>
            <a:off x="742828" y="3135444"/>
            <a:ext cx="10433172" cy="690880"/>
            <a:chOff x="742828" y="3596640"/>
            <a:chExt cx="9579732" cy="6908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00539B-8E6A-B54D-AD63-AE8CFC9CF747}"/>
                </a:ext>
              </a:extLst>
            </p:cNvPr>
            <p:cNvSpPr/>
            <p:nvPr/>
          </p:nvSpPr>
          <p:spPr>
            <a:xfrm>
              <a:off x="742828" y="3596640"/>
              <a:ext cx="1492372" cy="690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Data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Source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3F633B44-BF29-DA48-9C0D-5DDF063079E3}"/>
                </a:ext>
              </a:extLst>
            </p:cNvPr>
            <p:cNvSpPr/>
            <p:nvPr/>
          </p:nvSpPr>
          <p:spPr>
            <a:xfrm>
              <a:off x="2764668" y="3596640"/>
              <a:ext cx="1492372" cy="69088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Reader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10">
              <a:extLst>
                <a:ext uri="{FF2B5EF4-FFF2-40B4-BE49-F238E27FC236}">
                  <a16:creationId xmlns:a16="http://schemas.microsoft.com/office/drawing/2014/main" id="{F17C6931-E1B5-F947-92C7-5645F7306FD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235200" y="3942080"/>
              <a:ext cx="52946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5803F599-66C4-C64C-BFBA-0402DE8E0603}"/>
                </a:ext>
              </a:extLst>
            </p:cNvPr>
            <p:cNvSpPr/>
            <p:nvPr/>
          </p:nvSpPr>
          <p:spPr>
            <a:xfrm>
              <a:off x="6666678" y="3596640"/>
              <a:ext cx="1492372" cy="69088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Writer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12">
              <a:extLst>
                <a:ext uri="{FF2B5EF4-FFF2-40B4-BE49-F238E27FC236}">
                  <a16:creationId xmlns:a16="http://schemas.microsoft.com/office/drawing/2014/main" id="{39C62BF6-9C35-0F40-9E37-D3B87C0CED68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>
              <a:off x="6238656" y="3942080"/>
              <a:ext cx="42802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54B66087-A481-C94D-8D67-2663DEBAFD76}"/>
                </a:ext>
              </a:extLst>
            </p:cNvPr>
            <p:cNvSpPr/>
            <p:nvPr/>
          </p:nvSpPr>
          <p:spPr>
            <a:xfrm>
              <a:off x="4746284" y="3596640"/>
              <a:ext cx="1492372" cy="69088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Channel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6">
              <a:extLst>
                <a:ext uri="{FF2B5EF4-FFF2-40B4-BE49-F238E27FC236}">
                  <a16:creationId xmlns:a16="http://schemas.microsoft.com/office/drawing/2014/main" id="{A27C083A-1F94-144D-9FE0-F9D678700CE3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4257041" y="3942080"/>
              <a:ext cx="48924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BF3E9C08-35AE-6749-9090-FA5552231333}"/>
                </a:ext>
              </a:extLst>
            </p:cNvPr>
            <p:cNvSpPr/>
            <p:nvPr/>
          </p:nvSpPr>
          <p:spPr>
            <a:xfrm>
              <a:off x="8830188" y="3596640"/>
              <a:ext cx="1492372" cy="690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Target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Datastore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21">
              <a:extLst>
                <a:ext uri="{FF2B5EF4-FFF2-40B4-BE49-F238E27FC236}">
                  <a16:creationId xmlns:a16="http://schemas.microsoft.com/office/drawing/2014/main" id="{AFECFB2E-A6C2-3049-BFDC-BB2F17A783E9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159050" y="3942080"/>
              <a:ext cx="67113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5">
            <a:extLst>
              <a:ext uri="{FF2B5EF4-FFF2-40B4-BE49-F238E27FC236}">
                <a16:creationId xmlns:a16="http://schemas.microsoft.com/office/drawing/2014/main" id="{BF1430C9-83DA-0E4A-98AC-012C811D4CBB}"/>
              </a:ext>
            </a:extLst>
          </p:cNvPr>
          <p:cNvSpPr/>
          <p:nvPr/>
        </p:nvSpPr>
        <p:spPr>
          <a:xfrm>
            <a:off x="2708764" y="2788314"/>
            <a:ext cx="6475876" cy="12412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Data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</a:rPr>
              <a:t>synchronization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0629" y="200297"/>
            <a:ext cx="37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di_flow.png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0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51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Vivian Yang</cp:lastModifiedBy>
  <cp:revision>14</cp:revision>
  <dcterms:created xsi:type="dcterms:W3CDTF">2018-09-06T02:30:22Z</dcterms:created>
  <dcterms:modified xsi:type="dcterms:W3CDTF">2019-02-02T05:01:10Z</dcterms:modified>
</cp:coreProperties>
</file>