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1"/>
  </p:normalViewPr>
  <p:slideViewPr>
    <p:cSldViewPr snapToGrid="0">
      <p:cViewPr varScale="1">
        <p:scale>
          <a:sx n="79" d="100"/>
          <a:sy n="79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9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2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4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9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80999" y="842923"/>
            <a:ext cx="11300794" cy="5359940"/>
            <a:chOff x="2325214" y="544750"/>
            <a:chExt cx="9306493" cy="5359940"/>
          </a:xfrm>
        </p:grpSpPr>
        <p:sp>
          <p:nvSpPr>
            <p:cNvPr id="8" name="圆角矩形 7"/>
            <p:cNvSpPr/>
            <p:nvPr/>
          </p:nvSpPr>
          <p:spPr>
            <a:xfrm>
              <a:off x="3705773" y="1295048"/>
              <a:ext cx="6442989" cy="1887216"/>
            </a:xfrm>
            <a:prstGeom prst="roundRect">
              <a:avLst>
                <a:gd name="adj" fmla="val 614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705771" y="3337347"/>
              <a:ext cx="6442990" cy="2440883"/>
            </a:xfrm>
            <a:prstGeom prst="roundRect">
              <a:avLst>
                <a:gd name="adj" fmla="val 614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922756" y="1766588"/>
              <a:ext cx="6019800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14565" y="2440428"/>
              <a:ext cx="1838325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Visualization Control Library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000540" y="2440428"/>
              <a:ext cx="1838325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Report Designer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096040" y="2440428"/>
              <a:ext cx="1838325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Report 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1773" y="1318823"/>
              <a:ext cx="225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Report Design Portal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914565" y="3802247"/>
              <a:ext cx="6010276" cy="514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Dataset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922756" y="5124619"/>
              <a:ext cx="6002083" cy="5143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Source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79406" y="3385131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41530" y="4464284"/>
              <a:ext cx="2583309" cy="514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Dataset 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14565" y="4464284"/>
              <a:ext cx="2583309" cy="514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Dataset Designer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25214" y="544750"/>
              <a:ext cx="1127996" cy="53599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Resource Isolation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05055" y="544750"/>
              <a:ext cx="1226652" cy="53599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Security Management Module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533886" y="544750"/>
              <a:ext cx="6760915" cy="5359940"/>
            </a:xfrm>
            <a:prstGeom prst="roundRect">
              <a:avLst>
                <a:gd name="adj" fmla="val 2603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49607" y="674433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Data Report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3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Wei</dc:creator>
  <cp:lastModifiedBy>Zinan Wang(Outsourcing)</cp:lastModifiedBy>
  <cp:revision>11</cp:revision>
  <dcterms:created xsi:type="dcterms:W3CDTF">2018-11-30T07:41:11Z</dcterms:created>
  <dcterms:modified xsi:type="dcterms:W3CDTF">2019-02-21T06:35:33Z</dcterms:modified>
</cp:coreProperties>
</file>