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B55"/>
    <a:srgbClr val="A2A5BC"/>
    <a:srgbClr val="0A6EFA"/>
    <a:srgbClr val="7686A6"/>
    <a:srgbClr val="42C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68"/>
      </p:cViewPr>
      <p:guideLst>
        <p:guide orient="horz" pos="12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67-654E-4BAE-9027-1C49D2B9171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7DA57E5-9B3A-454A-A78C-EB1EABE0D73F}"/>
              </a:ext>
            </a:extLst>
          </p:cNvPr>
          <p:cNvGrpSpPr/>
          <p:nvPr/>
        </p:nvGrpSpPr>
        <p:grpSpPr>
          <a:xfrm>
            <a:off x="507620" y="2074121"/>
            <a:ext cx="8887122" cy="1694211"/>
            <a:chOff x="1562856" y="2073125"/>
            <a:chExt cx="8887122" cy="16942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5770" y="2672715"/>
              <a:ext cx="694394" cy="72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294" y="2672715"/>
              <a:ext cx="734638" cy="72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1968" y="2672715"/>
              <a:ext cx="668242" cy="72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9466" y="2672715"/>
              <a:ext cx="706562" cy="7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562856" y="3459559"/>
              <a:ext cx="234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Prepare source and target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28382" y="3459559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Synchronize data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68858" y="3459559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Process data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75516" y="3459559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Explore data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680847" y="2836189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921322" y="2856574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8238197" y="2856574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009A71C-D136-1947-8DB4-565D2F263FBC}"/>
                </a:ext>
              </a:extLst>
            </p:cNvPr>
            <p:cNvGrpSpPr/>
            <p:nvPr/>
          </p:nvGrpSpPr>
          <p:grpSpPr>
            <a:xfrm>
              <a:off x="2534346" y="2073125"/>
              <a:ext cx="397241" cy="436185"/>
              <a:chOff x="2042114" y="618732"/>
              <a:chExt cx="397241" cy="436185"/>
            </a:xfrm>
          </p:grpSpPr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DCE10DAE-7D58-384E-98BE-DD7897850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1CBBA58-1BA7-1043-87D3-9C278071BEB3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D1773D0-C71C-544A-ACFF-9AE7A3246FD6}"/>
                </a:ext>
              </a:extLst>
            </p:cNvPr>
            <p:cNvGrpSpPr/>
            <p:nvPr/>
          </p:nvGrpSpPr>
          <p:grpSpPr>
            <a:xfrm>
              <a:off x="4760531" y="2073125"/>
              <a:ext cx="397241" cy="436185"/>
              <a:chOff x="2042114" y="618732"/>
              <a:chExt cx="397241" cy="436185"/>
            </a:xfrm>
          </p:grpSpPr>
          <p:pic>
            <p:nvPicPr>
              <p:cNvPr id="112" name="图形 111">
                <a:extLst>
                  <a:ext uri="{FF2B5EF4-FFF2-40B4-BE49-F238E27FC236}">
                    <a16:creationId xmlns:a16="http://schemas.microsoft.com/office/drawing/2014/main" id="{EFCC2B05-BF98-D34B-9CB2-0C298059E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AA7C1DC-BE21-3A43-86DB-614CA1DCACB9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775B1312-8A31-474A-9E7E-6DB33DE71C05}"/>
                </a:ext>
              </a:extLst>
            </p:cNvPr>
            <p:cNvGrpSpPr/>
            <p:nvPr/>
          </p:nvGrpSpPr>
          <p:grpSpPr>
            <a:xfrm>
              <a:off x="6957468" y="2073125"/>
              <a:ext cx="397241" cy="436185"/>
              <a:chOff x="2042114" y="618732"/>
              <a:chExt cx="397241" cy="436185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7519E624-EC30-FC4E-9AC5-C75FACD85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1E9D85A-C5B6-CA43-A3FF-47DEF75ACA6E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B9180C1-DCBC-D94A-BCB4-A440043A25EB}"/>
                </a:ext>
              </a:extLst>
            </p:cNvPr>
            <p:cNvGrpSpPr/>
            <p:nvPr/>
          </p:nvGrpSpPr>
          <p:grpSpPr>
            <a:xfrm>
              <a:off x="9247159" y="2073125"/>
              <a:ext cx="397241" cy="436185"/>
              <a:chOff x="2042114" y="618732"/>
              <a:chExt cx="397241" cy="436185"/>
            </a:xfrm>
          </p:grpSpPr>
          <p:pic>
            <p:nvPicPr>
              <p:cNvPr id="118" name="图形 117">
                <a:extLst>
                  <a:ext uri="{FF2B5EF4-FFF2-40B4-BE49-F238E27FC236}">
                    <a16:creationId xmlns:a16="http://schemas.microsoft.com/office/drawing/2014/main" id="{56824C66-90CB-6448-B028-EE27CF3FA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392F70-D6AD-1A4B-8DD0-9F17352DD57F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3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130C145-9136-384A-B788-5BFE3505717F}"/>
              </a:ext>
            </a:extLst>
          </p:cNvPr>
          <p:cNvGrpSpPr/>
          <p:nvPr/>
        </p:nvGrpSpPr>
        <p:grpSpPr>
          <a:xfrm>
            <a:off x="1617905" y="2502932"/>
            <a:ext cx="4828421" cy="3022532"/>
            <a:chOff x="1617905" y="2502932"/>
            <a:chExt cx="4828421" cy="302253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6E5D0E7-FFFE-B148-ABB9-E8C0209434B5}"/>
                </a:ext>
              </a:extLst>
            </p:cNvPr>
            <p:cNvSpPr txBox="1"/>
            <p:nvPr/>
          </p:nvSpPr>
          <p:spPr>
            <a:xfrm>
              <a:off x="2727133" y="5186910"/>
              <a:ext cx="273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Workflow without Reference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87459F-511B-B04E-932C-FB0C03B70B87}"/>
                </a:ext>
              </a:extLst>
            </p:cNvPr>
            <p:cNvGrpSpPr/>
            <p:nvPr/>
          </p:nvGrpSpPr>
          <p:grpSpPr>
            <a:xfrm>
              <a:off x="1617905" y="2502932"/>
              <a:ext cx="4828421" cy="2424613"/>
              <a:chOff x="6102820" y="587046"/>
              <a:chExt cx="4828421" cy="242461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346901" y="110365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154001" y="1103654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154001" y="213639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False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0C576F-3C45-3C4A-A87C-376D96C9603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0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86357A-9BB5-2945-AFB8-771940F9B5B6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3C1D99-65B2-E445-B347-FCBFE07427FE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3CC518-F59A-3840-8F42-7813114BF52C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" name="肘形连接符 3">
                <a:extLst>
                  <a:ext uri="{FF2B5EF4-FFF2-40B4-BE49-F238E27FC236}">
                    <a16:creationId xmlns:a16="http://schemas.microsoft.com/office/drawing/2014/main" id="{8AB4ACD0-DD2E-AD49-8B87-67B87D6E52D9}"/>
                  </a:ext>
                </a:extLst>
              </p:cNvPr>
              <p:cNvCxnSpPr>
                <a:stCxn id="18" idx="1"/>
                <a:endCxn id="20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6DA49248-D10F-934C-83E9-39C784755B52}"/>
                  </a:ext>
                </a:extLst>
              </p:cNvPr>
              <p:cNvCxnSpPr>
                <a:stCxn id="18" idx="3"/>
                <a:endCxn id="21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3BE72C4E-BF36-C94A-B85E-014DC8DCE83A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88160D-0534-2E4E-AC5D-F22F9251EC1B}"/>
              </a:ext>
            </a:extLst>
          </p:cNvPr>
          <p:cNvGrpSpPr/>
          <p:nvPr/>
        </p:nvGrpSpPr>
        <p:grpSpPr>
          <a:xfrm>
            <a:off x="1774308" y="2381956"/>
            <a:ext cx="4828421" cy="2827189"/>
            <a:chOff x="1774308" y="2381956"/>
            <a:chExt cx="4828421" cy="2827189"/>
          </a:xfrm>
        </p:grpSpPr>
        <p:sp>
          <p:nvSpPr>
            <p:cNvPr id="12" name="文本框 11"/>
            <p:cNvSpPr txBox="1"/>
            <p:nvPr/>
          </p:nvSpPr>
          <p:spPr>
            <a:xfrm>
              <a:off x="2951927" y="4870591"/>
              <a:ext cx="2747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Workflow with Reference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81B51-D332-AF47-B55E-D73615F2793B}"/>
                </a:ext>
              </a:extLst>
            </p:cNvPr>
            <p:cNvGrpSpPr/>
            <p:nvPr/>
          </p:nvGrpSpPr>
          <p:grpSpPr>
            <a:xfrm>
              <a:off x="1774308" y="2381956"/>
              <a:ext cx="4828421" cy="2424613"/>
              <a:chOff x="6102820" y="587046"/>
              <a:chExt cx="4828421" cy="2424613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F536A0-0A5D-B347-A9E2-90417A691AE6}"/>
                  </a:ext>
                </a:extLst>
              </p:cNvPr>
              <p:cNvSpPr txBox="1"/>
              <p:nvPr/>
            </p:nvSpPr>
            <p:spPr>
              <a:xfrm>
                <a:off x="6346901" y="110365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49A9D33-5079-A545-A06B-A38318B68BBC}"/>
                  </a:ext>
                </a:extLst>
              </p:cNvPr>
              <p:cNvSpPr txBox="1"/>
              <p:nvPr/>
            </p:nvSpPr>
            <p:spPr>
              <a:xfrm>
                <a:off x="10154001" y="1103654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AAFE9B-1D9C-384D-91BA-5CCF04441135}"/>
                  </a:ext>
                </a:extLst>
              </p:cNvPr>
              <p:cNvSpPr txBox="1"/>
              <p:nvPr/>
            </p:nvSpPr>
            <p:spPr>
              <a:xfrm>
                <a:off x="10154001" y="213639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False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5804AF3-DB4C-6E43-8AF2-634CA8521BE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Reference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6C58F37-7351-C24E-A4EA-B1A3147B2F48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F6E43D3-89E2-8F4C-B151-99E0F1DEC82B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FF9A1CD-C027-2B45-8889-A3C3E2A87FE1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8CD7C8DE-1F7F-BE4A-8D64-2F6C3AC04E92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>
                <a:extLst>
                  <a:ext uri="{FF2B5EF4-FFF2-40B4-BE49-F238E27FC236}">
                    <a16:creationId xmlns:a16="http://schemas.microsoft.com/office/drawing/2014/main" id="{28B8CD2E-7F34-774C-AE6B-72DA5FCD0D68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D427DB44-DCDA-5242-B416-CCD6DB7DDD09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027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0629" y="200297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di_flow.png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9AC9CA-632F-224E-A9EF-10E3228A00E8}"/>
              </a:ext>
            </a:extLst>
          </p:cNvPr>
          <p:cNvGrpSpPr/>
          <p:nvPr/>
        </p:nvGrpSpPr>
        <p:grpSpPr>
          <a:xfrm>
            <a:off x="574084" y="2788314"/>
            <a:ext cx="10755310" cy="1241210"/>
            <a:chOff x="574084" y="2788314"/>
            <a:chExt cx="10755310" cy="1241210"/>
          </a:xfrm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F1430C9-83DA-0E4A-98AC-012C811D4CBB}"/>
                </a:ext>
              </a:extLst>
            </p:cNvPr>
            <p:cNvSpPr/>
            <p:nvPr/>
          </p:nvSpPr>
          <p:spPr>
            <a:xfrm>
              <a:off x="2708764" y="2788314"/>
              <a:ext cx="6475876" cy="1241210"/>
            </a:xfrm>
            <a:prstGeom prst="rect">
              <a:avLst/>
            </a:prstGeom>
            <a:noFill/>
            <a:ln w="19050">
              <a:solidFill>
                <a:srgbClr val="42CB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Data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synchronization</a:t>
              </a:r>
              <a:endParaRPr 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9FD343-1992-4447-A1EA-42A6CC021F86}"/>
                </a:ext>
              </a:extLst>
            </p:cNvPr>
            <p:cNvSpPr/>
            <p:nvPr/>
          </p:nvSpPr>
          <p:spPr>
            <a:xfrm>
              <a:off x="574084" y="321966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rPr>
                <a:t>Data Store</a:t>
              </a:r>
              <a:endParaRPr lang="zh-CN" altLang="en-US" sz="1600" dirty="0">
                <a:solidFill>
                  <a:srgbClr val="383B55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AF2CBC-DA8A-644D-8115-AFCDD15D27B0}"/>
                </a:ext>
              </a:extLst>
            </p:cNvPr>
            <p:cNvSpPr/>
            <p:nvPr/>
          </p:nvSpPr>
          <p:spPr>
            <a:xfrm>
              <a:off x="9560749" y="321409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</a:rPr>
                <a:t>Target</a:t>
              </a:r>
              <a:r>
                <a:rPr lang="zh-CN" altLang="en-US" sz="16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</a:rPr>
                <a:t>Datastore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CF52FA-A125-8542-838D-6127F3248455}"/>
                </a:ext>
              </a:extLst>
            </p:cNvPr>
            <p:cNvSpPr/>
            <p:nvPr/>
          </p:nvSpPr>
          <p:spPr>
            <a:xfrm>
              <a:off x="293471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Reader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C39871-339B-794C-BAA7-606671137B02}"/>
                </a:ext>
              </a:extLst>
            </p:cNvPr>
            <p:cNvSpPr/>
            <p:nvPr/>
          </p:nvSpPr>
          <p:spPr>
            <a:xfrm>
              <a:off x="5141830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Channel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BFF7BB-E77B-1F40-9C6C-61B7F47D2514}"/>
                </a:ext>
              </a:extLst>
            </p:cNvPr>
            <p:cNvSpPr/>
            <p:nvPr/>
          </p:nvSpPr>
          <p:spPr>
            <a:xfrm>
              <a:off x="734894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Writer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249CF6A-D597-4546-9114-A914F5C7509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68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EE96238-F67F-8948-B9E0-BFBA01AA986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47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978DA94E-B390-D04F-B7EE-FF2983DA21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6272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878D4C6-7095-3D49-99C0-CCDC30804FBF}"/>
                </a:ext>
              </a:extLst>
            </p:cNvPr>
            <p:cNvCxnSpPr>
              <a:cxnSpLocks/>
            </p:cNvCxnSpPr>
            <p:nvPr/>
          </p:nvCxnSpPr>
          <p:spPr>
            <a:xfrm>
              <a:off x="9073521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80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</Words>
  <Application>Microsoft Macintosh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18</cp:revision>
  <dcterms:created xsi:type="dcterms:W3CDTF">2018-09-06T02:30:22Z</dcterms:created>
  <dcterms:modified xsi:type="dcterms:W3CDTF">2019-04-02T13:54:01Z</dcterms:modified>
</cp:coreProperties>
</file>