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1"/>
  </p:normalViewPr>
  <p:slideViewPr>
    <p:cSldViewPr snapToGrid="0">
      <p:cViewPr varScale="1">
        <p:scale>
          <a:sx n="79" d="100"/>
          <a:sy n="79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0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9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2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8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2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1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84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8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4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3880-F4C6-4948-9F48-C0865E4DD07D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79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C7A6611-0F04-CD4F-A192-74FED97B97F5}"/>
              </a:ext>
            </a:extLst>
          </p:cNvPr>
          <p:cNvGrpSpPr/>
          <p:nvPr/>
        </p:nvGrpSpPr>
        <p:grpSpPr>
          <a:xfrm>
            <a:off x="2325215" y="544750"/>
            <a:ext cx="8690851" cy="5359940"/>
            <a:chOff x="2325215" y="544750"/>
            <a:chExt cx="8690851" cy="535994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FCB699A-5C59-C04F-B8E3-1AB2699BDC3F}"/>
                </a:ext>
              </a:extLst>
            </p:cNvPr>
            <p:cNvGrpSpPr/>
            <p:nvPr/>
          </p:nvGrpSpPr>
          <p:grpSpPr>
            <a:xfrm>
              <a:off x="2325215" y="544750"/>
              <a:ext cx="8690851" cy="5359940"/>
              <a:chOff x="2325215" y="544750"/>
              <a:chExt cx="8690851" cy="5359940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3191280" y="1254868"/>
                <a:ext cx="6896100" cy="1887216"/>
              </a:xfrm>
              <a:prstGeom prst="roundRect">
                <a:avLst>
                  <a:gd name="adj" fmla="val 614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3191280" y="3337347"/>
                <a:ext cx="6896100" cy="2440883"/>
              </a:xfrm>
              <a:prstGeom prst="roundRect">
                <a:avLst>
                  <a:gd name="adj" fmla="val 614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3619905" y="1766588"/>
                <a:ext cx="6019800" cy="51435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报表</a:t>
                </a: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3619905" y="2440428"/>
                <a:ext cx="1838325" cy="51435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可视化组件库</a:t>
                </a:r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5705880" y="2440428"/>
                <a:ext cx="1838325" cy="51435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报表设计器</a:t>
                </a: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7801380" y="2440428"/>
                <a:ext cx="1838325" cy="51435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报表管理器</a:t>
                </a: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3629429" y="3802246"/>
                <a:ext cx="6010276" cy="5143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</a:t>
                </a: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3629429" y="5124619"/>
                <a:ext cx="6019801" cy="51435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数据源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279406" y="3385131"/>
                <a:ext cx="1362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6780786" y="4464284"/>
                <a:ext cx="2868444" cy="5143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数据集管理器</a:t>
                </a: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3629430" y="4464284"/>
                <a:ext cx="2868444" cy="5143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数据集设计器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325215" y="544750"/>
                <a:ext cx="515566" cy="53599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组织间资源隔离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500500" y="544750"/>
                <a:ext cx="515566" cy="53599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安全管理</a:t>
                </a: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3015575" y="544750"/>
                <a:ext cx="7227651" cy="5359940"/>
              </a:xfrm>
              <a:prstGeom prst="roundRect">
                <a:avLst>
                  <a:gd name="adj" fmla="val 2603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987677" y="674433"/>
                <a:ext cx="1581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dirty="0">
                  <a:cs typeface="Calibri" panose="020F0502020204030204" pitchFamily="34" charset="0"/>
                </a:endParaRPr>
              </a:p>
            </p:txBody>
          </p: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381AC4FC-3C5B-3147-B333-5D4C79211D4A}"/>
                  </a:ext>
                </a:extLst>
              </p:cNvPr>
              <p:cNvSpPr/>
              <p:nvPr/>
            </p:nvSpPr>
            <p:spPr>
              <a:xfrm>
                <a:off x="5705879" y="627634"/>
                <a:ext cx="1838325" cy="514350"/>
              </a:xfrm>
              <a:prstGeom prst="round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数据报表</a:t>
                </a:r>
              </a:p>
            </p:txBody>
          </p:sp>
        </p:grpSp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4664D001-8DCA-6144-A179-29A28FB9BB89}"/>
                </a:ext>
              </a:extLst>
            </p:cNvPr>
            <p:cNvSpPr/>
            <p:nvPr/>
          </p:nvSpPr>
          <p:spPr>
            <a:xfrm>
              <a:off x="5360243" y="1255099"/>
              <a:ext cx="2559114" cy="511489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报表设计入口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35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Wei</dc:creator>
  <cp:lastModifiedBy>Zinan Wang(Outsourcing)</cp:lastModifiedBy>
  <cp:revision>5</cp:revision>
  <dcterms:created xsi:type="dcterms:W3CDTF">2018-11-30T07:41:11Z</dcterms:created>
  <dcterms:modified xsi:type="dcterms:W3CDTF">2019-02-21T06:48:42Z</dcterms:modified>
</cp:coreProperties>
</file>