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4F7"/>
    <a:srgbClr val="0A6EFA"/>
    <a:srgbClr val="42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4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5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0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7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4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4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7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D847-FD8A-41EC-AC75-EED6067720D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2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0" Type="http://schemas.openxmlformats.org/officeDocument/2006/relationships/image" Target="../media/image113.svg"/><Relationship Id="rId4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352326" y="264330"/>
            <a:ext cx="10939162" cy="411097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</a:rPr>
              <a:t>Sample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70612" y="1463012"/>
            <a:ext cx="3390299" cy="4383082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932425-A1F6-3D4B-8A1E-0593055EAD25}"/>
              </a:ext>
            </a:extLst>
          </p:cNvPr>
          <p:cNvSpPr>
            <a:spLocks/>
          </p:cNvSpPr>
          <p:nvPr/>
        </p:nvSpPr>
        <p:spPr>
          <a:xfrm>
            <a:off x="3304124" y="1595205"/>
            <a:ext cx="2595600" cy="971379"/>
          </a:xfrm>
          <a:prstGeom prst="rect">
            <a:avLst/>
          </a:prstGeom>
          <a:solidFill>
            <a:srgbClr val="0A6EFA"/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等线" panose="02010600030101010101" pitchFamily="2" charset="-122"/>
              </a:rPr>
              <a:t>Data</a:t>
            </a:r>
            <a:r>
              <a:rPr kumimoji="0" lang="zh-CN" altLang="en-US" sz="16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等线" panose="02010600030101010101" pitchFamily="2" charset="-122"/>
              </a:rPr>
              <a:t> </a:t>
            </a:r>
            <a:endParaRPr kumimoji="0" lang="en-US" altLang="zh-CN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等线" panose="02010600030101010101" pitchFamily="2" charset="-122"/>
              </a:rPr>
              <a:t>Serving</a:t>
            </a:r>
            <a:r>
              <a:rPr lang="zh-CN" altLang="en-US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Layer</a:t>
            </a:r>
            <a:endParaRPr kumimoji="0" lang="en" altLang="zh-CN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</p:txBody>
      </p:sp>
      <p:sp>
        <p:nvSpPr>
          <p:cNvPr id="35" name="圆角矩形 100">
            <a:extLst>
              <a:ext uri="{FF2B5EF4-FFF2-40B4-BE49-F238E27FC236}">
                <a16:creationId xmlns:a16="http://schemas.microsoft.com/office/drawing/2014/main" id="{78B1CE54-F77A-744C-886B-4379623771B5}"/>
              </a:ext>
            </a:extLst>
          </p:cNvPr>
          <p:cNvSpPr/>
          <p:nvPr/>
        </p:nvSpPr>
        <p:spPr>
          <a:xfrm>
            <a:off x="3304132" y="3090186"/>
            <a:ext cx="2597252" cy="972000"/>
          </a:xfrm>
          <a:prstGeom prst="roundRect">
            <a:avLst>
              <a:gd name="adj" fmla="val 0"/>
            </a:avLst>
          </a:prstGeom>
          <a:solidFill>
            <a:srgbClr val="7C74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120"/>
              </a:lnSpc>
            </a:pP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Storage</a:t>
            </a:r>
          </a:p>
          <a:p>
            <a:pPr algn="ctr">
              <a:lnSpc>
                <a:spcPts val="2120"/>
              </a:lnSpc>
            </a:pP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Layer</a:t>
            </a:r>
          </a:p>
        </p:txBody>
      </p:sp>
      <p:sp>
        <p:nvSpPr>
          <p:cNvPr id="36" name="圆角矩形 101">
            <a:extLst>
              <a:ext uri="{FF2B5EF4-FFF2-40B4-BE49-F238E27FC236}">
                <a16:creationId xmlns:a16="http://schemas.microsoft.com/office/drawing/2014/main" id="{EA25D862-3B76-7A4F-9EDC-AD47BB344F05}"/>
              </a:ext>
            </a:extLst>
          </p:cNvPr>
          <p:cNvSpPr/>
          <p:nvPr/>
        </p:nvSpPr>
        <p:spPr>
          <a:xfrm>
            <a:off x="3302472" y="4575418"/>
            <a:ext cx="2597252" cy="972000"/>
          </a:xfrm>
          <a:prstGeom prst="roundRect">
            <a:avLst>
              <a:gd name="adj" fmla="val 0"/>
            </a:avLst>
          </a:prstGeom>
          <a:solidFill>
            <a:srgbClr val="42CB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120"/>
              </a:lnSpc>
            </a:pP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Data</a:t>
            </a:r>
          </a:p>
          <a:p>
            <a:pPr algn="ctr">
              <a:lnSpc>
                <a:spcPts val="2120"/>
              </a:lnSpc>
            </a:pP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Processing</a:t>
            </a:r>
            <a:r>
              <a:rPr kumimoji="1" lang="zh-CN" altLang="en-US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 </a:t>
            </a: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20798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948240" y="2551482"/>
            <a:ext cx="7345323" cy="2179771"/>
            <a:chOff x="1948240" y="2551482"/>
            <a:chExt cx="7345323" cy="2179771"/>
          </a:xfrm>
        </p:grpSpPr>
        <p:sp>
          <p:nvSpPr>
            <p:cNvPr id="5" name="table-blank-grid_31072"/>
            <p:cNvSpPr>
              <a:spLocks noChangeAspect="1"/>
            </p:cNvSpPr>
            <p:nvPr/>
          </p:nvSpPr>
          <p:spPr bwMode="auto">
            <a:xfrm>
              <a:off x="2482758" y="3472769"/>
              <a:ext cx="609685" cy="570329"/>
            </a:xfrm>
            <a:custGeom>
              <a:avLst/>
              <a:gdLst>
                <a:gd name="T0" fmla="*/ 289 w 5473"/>
                <a:gd name="T1" fmla="*/ 0 h 5127"/>
                <a:gd name="T2" fmla="*/ 0 w 5473"/>
                <a:gd name="T3" fmla="*/ 4838 h 5127"/>
                <a:gd name="T4" fmla="*/ 5184 w 5473"/>
                <a:gd name="T5" fmla="*/ 5127 h 5127"/>
                <a:gd name="T6" fmla="*/ 5473 w 5473"/>
                <a:gd name="T7" fmla="*/ 290 h 5127"/>
                <a:gd name="T8" fmla="*/ 1031 w 5473"/>
                <a:gd name="T9" fmla="*/ 4780 h 5127"/>
                <a:gd name="T10" fmla="*/ 231 w 5473"/>
                <a:gd name="T11" fmla="*/ 4100 h 5127"/>
                <a:gd name="T12" fmla="*/ 1031 w 5473"/>
                <a:gd name="T13" fmla="*/ 4780 h 5127"/>
                <a:gd name="T14" fmla="*/ 231 w 5473"/>
                <a:gd name="T15" fmla="*/ 3927 h 5127"/>
                <a:gd name="T16" fmla="*/ 1031 w 5473"/>
                <a:gd name="T17" fmla="*/ 3060 h 5127"/>
                <a:gd name="T18" fmla="*/ 1031 w 5473"/>
                <a:gd name="T19" fmla="*/ 2886 h 5127"/>
                <a:gd name="T20" fmla="*/ 231 w 5473"/>
                <a:gd name="T21" fmla="*/ 2077 h 5127"/>
                <a:gd name="T22" fmla="*/ 1031 w 5473"/>
                <a:gd name="T23" fmla="*/ 2886 h 5127"/>
                <a:gd name="T24" fmla="*/ 231 w 5473"/>
                <a:gd name="T25" fmla="*/ 1903 h 5127"/>
                <a:gd name="T26" fmla="*/ 1031 w 5473"/>
                <a:gd name="T27" fmla="*/ 1195 h 5127"/>
                <a:gd name="T28" fmla="*/ 2158 w 5473"/>
                <a:gd name="T29" fmla="*/ 4780 h 5127"/>
                <a:gd name="T30" fmla="*/ 1204 w 5473"/>
                <a:gd name="T31" fmla="*/ 4100 h 5127"/>
                <a:gd name="T32" fmla="*/ 2158 w 5473"/>
                <a:gd name="T33" fmla="*/ 4780 h 5127"/>
                <a:gd name="T34" fmla="*/ 1204 w 5473"/>
                <a:gd name="T35" fmla="*/ 3927 h 5127"/>
                <a:gd name="T36" fmla="*/ 2158 w 5473"/>
                <a:gd name="T37" fmla="*/ 3060 h 5127"/>
                <a:gd name="T38" fmla="*/ 2158 w 5473"/>
                <a:gd name="T39" fmla="*/ 2886 h 5127"/>
                <a:gd name="T40" fmla="*/ 1204 w 5473"/>
                <a:gd name="T41" fmla="*/ 2077 h 5127"/>
                <a:gd name="T42" fmla="*/ 2158 w 5473"/>
                <a:gd name="T43" fmla="*/ 2886 h 5127"/>
                <a:gd name="T44" fmla="*/ 1204 w 5473"/>
                <a:gd name="T45" fmla="*/ 1903 h 5127"/>
                <a:gd name="T46" fmla="*/ 2158 w 5473"/>
                <a:gd name="T47" fmla="*/ 1195 h 5127"/>
                <a:gd name="T48" fmla="*/ 3199 w 5473"/>
                <a:gd name="T49" fmla="*/ 4780 h 5127"/>
                <a:gd name="T50" fmla="*/ 2332 w 5473"/>
                <a:gd name="T51" fmla="*/ 4100 h 5127"/>
                <a:gd name="T52" fmla="*/ 3199 w 5473"/>
                <a:gd name="T53" fmla="*/ 4780 h 5127"/>
                <a:gd name="T54" fmla="*/ 2332 w 5473"/>
                <a:gd name="T55" fmla="*/ 3927 h 5127"/>
                <a:gd name="T56" fmla="*/ 3199 w 5473"/>
                <a:gd name="T57" fmla="*/ 3060 h 5127"/>
                <a:gd name="T58" fmla="*/ 3199 w 5473"/>
                <a:gd name="T59" fmla="*/ 2886 h 5127"/>
                <a:gd name="T60" fmla="*/ 2332 w 5473"/>
                <a:gd name="T61" fmla="*/ 2077 h 5127"/>
                <a:gd name="T62" fmla="*/ 3199 w 5473"/>
                <a:gd name="T63" fmla="*/ 2886 h 5127"/>
                <a:gd name="T64" fmla="*/ 2332 w 5473"/>
                <a:gd name="T65" fmla="*/ 1903 h 5127"/>
                <a:gd name="T66" fmla="*/ 3199 w 5473"/>
                <a:gd name="T67" fmla="*/ 1195 h 5127"/>
                <a:gd name="T68" fmla="*/ 4182 w 5473"/>
                <a:gd name="T69" fmla="*/ 4780 h 5127"/>
                <a:gd name="T70" fmla="*/ 3373 w 5473"/>
                <a:gd name="T71" fmla="*/ 4100 h 5127"/>
                <a:gd name="T72" fmla="*/ 4182 w 5473"/>
                <a:gd name="T73" fmla="*/ 4780 h 5127"/>
                <a:gd name="T74" fmla="*/ 3373 w 5473"/>
                <a:gd name="T75" fmla="*/ 3927 h 5127"/>
                <a:gd name="T76" fmla="*/ 4182 w 5473"/>
                <a:gd name="T77" fmla="*/ 3060 h 5127"/>
                <a:gd name="T78" fmla="*/ 4182 w 5473"/>
                <a:gd name="T79" fmla="*/ 2886 h 5127"/>
                <a:gd name="T80" fmla="*/ 3373 w 5473"/>
                <a:gd name="T81" fmla="*/ 2077 h 5127"/>
                <a:gd name="T82" fmla="*/ 4182 w 5473"/>
                <a:gd name="T83" fmla="*/ 2886 h 5127"/>
                <a:gd name="T84" fmla="*/ 3373 w 5473"/>
                <a:gd name="T85" fmla="*/ 1903 h 5127"/>
                <a:gd name="T86" fmla="*/ 4182 w 5473"/>
                <a:gd name="T87" fmla="*/ 1195 h 5127"/>
                <a:gd name="T88" fmla="*/ 5242 w 5473"/>
                <a:gd name="T89" fmla="*/ 4780 h 5127"/>
                <a:gd name="T90" fmla="*/ 4355 w 5473"/>
                <a:gd name="T91" fmla="*/ 4100 h 5127"/>
                <a:gd name="T92" fmla="*/ 5242 w 5473"/>
                <a:gd name="T93" fmla="*/ 4780 h 5127"/>
                <a:gd name="T94" fmla="*/ 5242 w 5473"/>
                <a:gd name="T95" fmla="*/ 3927 h 5127"/>
                <a:gd name="T96" fmla="*/ 4355 w 5473"/>
                <a:gd name="T97" fmla="*/ 3060 h 5127"/>
                <a:gd name="T98" fmla="*/ 5242 w 5473"/>
                <a:gd name="T99" fmla="*/ 3927 h 5127"/>
                <a:gd name="T100" fmla="*/ 5242 w 5473"/>
                <a:gd name="T101" fmla="*/ 2886 h 5127"/>
                <a:gd name="T102" fmla="*/ 4355 w 5473"/>
                <a:gd name="T103" fmla="*/ 2077 h 5127"/>
                <a:gd name="T104" fmla="*/ 5242 w 5473"/>
                <a:gd name="T105" fmla="*/ 2886 h 5127"/>
                <a:gd name="T106" fmla="*/ 5242 w 5473"/>
                <a:gd name="T107" fmla="*/ 1903 h 5127"/>
                <a:gd name="T108" fmla="*/ 4355 w 5473"/>
                <a:gd name="T109" fmla="*/ 1195 h 5127"/>
                <a:gd name="T110" fmla="*/ 5242 w 5473"/>
                <a:gd name="T111" fmla="*/ 1903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73" h="5127">
                  <a:moveTo>
                    <a:pt x="5184" y="0"/>
                  </a:moveTo>
                  <a:lnTo>
                    <a:pt x="289" y="0"/>
                  </a:lnTo>
                  <a:cubicBezTo>
                    <a:pt x="129" y="0"/>
                    <a:pt x="0" y="130"/>
                    <a:pt x="0" y="290"/>
                  </a:cubicBezTo>
                  <a:lnTo>
                    <a:pt x="0" y="4838"/>
                  </a:lnTo>
                  <a:cubicBezTo>
                    <a:pt x="0" y="4997"/>
                    <a:pt x="129" y="5127"/>
                    <a:pt x="289" y="5127"/>
                  </a:cubicBezTo>
                  <a:lnTo>
                    <a:pt x="5184" y="5127"/>
                  </a:lnTo>
                  <a:cubicBezTo>
                    <a:pt x="5344" y="5127"/>
                    <a:pt x="5473" y="4997"/>
                    <a:pt x="5473" y="4838"/>
                  </a:cubicBezTo>
                  <a:lnTo>
                    <a:pt x="5473" y="290"/>
                  </a:lnTo>
                  <a:cubicBezTo>
                    <a:pt x="5473" y="130"/>
                    <a:pt x="5344" y="0"/>
                    <a:pt x="5184" y="0"/>
                  </a:cubicBezTo>
                  <a:close/>
                  <a:moveTo>
                    <a:pt x="1031" y="4780"/>
                  </a:moveTo>
                  <a:lnTo>
                    <a:pt x="231" y="4780"/>
                  </a:lnTo>
                  <a:lnTo>
                    <a:pt x="231" y="4100"/>
                  </a:lnTo>
                  <a:lnTo>
                    <a:pt x="1031" y="4100"/>
                  </a:lnTo>
                  <a:lnTo>
                    <a:pt x="1031" y="4780"/>
                  </a:lnTo>
                  <a:close/>
                  <a:moveTo>
                    <a:pt x="1031" y="3927"/>
                  </a:moveTo>
                  <a:lnTo>
                    <a:pt x="231" y="3927"/>
                  </a:lnTo>
                  <a:lnTo>
                    <a:pt x="231" y="3060"/>
                  </a:lnTo>
                  <a:lnTo>
                    <a:pt x="1031" y="3060"/>
                  </a:lnTo>
                  <a:lnTo>
                    <a:pt x="1031" y="3927"/>
                  </a:lnTo>
                  <a:close/>
                  <a:moveTo>
                    <a:pt x="1031" y="2886"/>
                  </a:moveTo>
                  <a:lnTo>
                    <a:pt x="231" y="2886"/>
                  </a:lnTo>
                  <a:lnTo>
                    <a:pt x="231" y="2077"/>
                  </a:lnTo>
                  <a:lnTo>
                    <a:pt x="1031" y="2077"/>
                  </a:lnTo>
                  <a:lnTo>
                    <a:pt x="1031" y="2886"/>
                  </a:lnTo>
                  <a:close/>
                  <a:moveTo>
                    <a:pt x="1031" y="1903"/>
                  </a:moveTo>
                  <a:lnTo>
                    <a:pt x="231" y="1903"/>
                  </a:lnTo>
                  <a:lnTo>
                    <a:pt x="231" y="1195"/>
                  </a:lnTo>
                  <a:lnTo>
                    <a:pt x="1031" y="1195"/>
                  </a:lnTo>
                  <a:lnTo>
                    <a:pt x="1031" y="1903"/>
                  </a:lnTo>
                  <a:close/>
                  <a:moveTo>
                    <a:pt x="2158" y="4780"/>
                  </a:moveTo>
                  <a:lnTo>
                    <a:pt x="1204" y="4780"/>
                  </a:lnTo>
                  <a:lnTo>
                    <a:pt x="1204" y="4100"/>
                  </a:lnTo>
                  <a:lnTo>
                    <a:pt x="2158" y="4100"/>
                  </a:lnTo>
                  <a:lnTo>
                    <a:pt x="2158" y="4780"/>
                  </a:lnTo>
                  <a:close/>
                  <a:moveTo>
                    <a:pt x="2158" y="3927"/>
                  </a:moveTo>
                  <a:lnTo>
                    <a:pt x="1204" y="3927"/>
                  </a:lnTo>
                  <a:lnTo>
                    <a:pt x="1204" y="3060"/>
                  </a:lnTo>
                  <a:lnTo>
                    <a:pt x="2158" y="3060"/>
                  </a:lnTo>
                  <a:lnTo>
                    <a:pt x="2158" y="3927"/>
                  </a:lnTo>
                  <a:close/>
                  <a:moveTo>
                    <a:pt x="2158" y="2886"/>
                  </a:moveTo>
                  <a:lnTo>
                    <a:pt x="1204" y="2886"/>
                  </a:lnTo>
                  <a:lnTo>
                    <a:pt x="1204" y="2077"/>
                  </a:lnTo>
                  <a:lnTo>
                    <a:pt x="2158" y="2077"/>
                  </a:lnTo>
                  <a:lnTo>
                    <a:pt x="2158" y="2886"/>
                  </a:lnTo>
                  <a:close/>
                  <a:moveTo>
                    <a:pt x="2158" y="1903"/>
                  </a:moveTo>
                  <a:lnTo>
                    <a:pt x="1204" y="1903"/>
                  </a:lnTo>
                  <a:lnTo>
                    <a:pt x="1204" y="1195"/>
                  </a:lnTo>
                  <a:lnTo>
                    <a:pt x="2158" y="1195"/>
                  </a:lnTo>
                  <a:lnTo>
                    <a:pt x="2158" y="1903"/>
                  </a:lnTo>
                  <a:close/>
                  <a:moveTo>
                    <a:pt x="3199" y="4780"/>
                  </a:moveTo>
                  <a:lnTo>
                    <a:pt x="2332" y="4780"/>
                  </a:lnTo>
                  <a:lnTo>
                    <a:pt x="2332" y="4100"/>
                  </a:lnTo>
                  <a:lnTo>
                    <a:pt x="3199" y="4100"/>
                  </a:lnTo>
                  <a:lnTo>
                    <a:pt x="3199" y="4780"/>
                  </a:lnTo>
                  <a:close/>
                  <a:moveTo>
                    <a:pt x="3199" y="3927"/>
                  </a:moveTo>
                  <a:lnTo>
                    <a:pt x="2332" y="3927"/>
                  </a:lnTo>
                  <a:lnTo>
                    <a:pt x="2332" y="3060"/>
                  </a:lnTo>
                  <a:lnTo>
                    <a:pt x="3199" y="3060"/>
                  </a:lnTo>
                  <a:lnTo>
                    <a:pt x="3199" y="3927"/>
                  </a:lnTo>
                  <a:close/>
                  <a:moveTo>
                    <a:pt x="3199" y="2886"/>
                  </a:moveTo>
                  <a:lnTo>
                    <a:pt x="2332" y="2886"/>
                  </a:lnTo>
                  <a:lnTo>
                    <a:pt x="2332" y="2077"/>
                  </a:lnTo>
                  <a:lnTo>
                    <a:pt x="3199" y="2077"/>
                  </a:lnTo>
                  <a:lnTo>
                    <a:pt x="3199" y="2886"/>
                  </a:lnTo>
                  <a:close/>
                  <a:moveTo>
                    <a:pt x="3199" y="1903"/>
                  </a:moveTo>
                  <a:lnTo>
                    <a:pt x="2332" y="1903"/>
                  </a:lnTo>
                  <a:lnTo>
                    <a:pt x="2332" y="1195"/>
                  </a:lnTo>
                  <a:lnTo>
                    <a:pt x="3199" y="1195"/>
                  </a:lnTo>
                  <a:lnTo>
                    <a:pt x="3199" y="1903"/>
                  </a:lnTo>
                  <a:close/>
                  <a:moveTo>
                    <a:pt x="4182" y="4780"/>
                  </a:moveTo>
                  <a:lnTo>
                    <a:pt x="3373" y="4780"/>
                  </a:lnTo>
                  <a:lnTo>
                    <a:pt x="3373" y="4100"/>
                  </a:lnTo>
                  <a:lnTo>
                    <a:pt x="4182" y="4100"/>
                  </a:lnTo>
                  <a:lnTo>
                    <a:pt x="4182" y="4780"/>
                  </a:lnTo>
                  <a:close/>
                  <a:moveTo>
                    <a:pt x="4182" y="3927"/>
                  </a:moveTo>
                  <a:lnTo>
                    <a:pt x="3373" y="3927"/>
                  </a:lnTo>
                  <a:lnTo>
                    <a:pt x="3373" y="3060"/>
                  </a:lnTo>
                  <a:lnTo>
                    <a:pt x="4182" y="3060"/>
                  </a:lnTo>
                  <a:lnTo>
                    <a:pt x="4182" y="3927"/>
                  </a:lnTo>
                  <a:close/>
                  <a:moveTo>
                    <a:pt x="4182" y="2886"/>
                  </a:moveTo>
                  <a:lnTo>
                    <a:pt x="3373" y="2886"/>
                  </a:lnTo>
                  <a:lnTo>
                    <a:pt x="3373" y="2077"/>
                  </a:lnTo>
                  <a:lnTo>
                    <a:pt x="4182" y="2077"/>
                  </a:lnTo>
                  <a:lnTo>
                    <a:pt x="4182" y="2886"/>
                  </a:lnTo>
                  <a:close/>
                  <a:moveTo>
                    <a:pt x="4182" y="1903"/>
                  </a:moveTo>
                  <a:lnTo>
                    <a:pt x="3373" y="1903"/>
                  </a:lnTo>
                  <a:lnTo>
                    <a:pt x="3373" y="1195"/>
                  </a:lnTo>
                  <a:lnTo>
                    <a:pt x="4182" y="1195"/>
                  </a:lnTo>
                  <a:lnTo>
                    <a:pt x="4182" y="1903"/>
                  </a:lnTo>
                  <a:close/>
                  <a:moveTo>
                    <a:pt x="5242" y="4780"/>
                  </a:moveTo>
                  <a:lnTo>
                    <a:pt x="4355" y="4780"/>
                  </a:lnTo>
                  <a:lnTo>
                    <a:pt x="4355" y="4100"/>
                  </a:lnTo>
                  <a:lnTo>
                    <a:pt x="5242" y="4100"/>
                  </a:lnTo>
                  <a:lnTo>
                    <a:pt x="5242" y="4780"/>
                  </a:lnTo>
                  <a:lnTo>
                    <a:pt x="5242" y="4780"/>
                  </a:lnTo>
                  <a:close/>
                  <a:moveTo>
                    <a:pt x="5242" y="3927"/>
                  </a:moveTo>
                  <a:lnTo>
                    <a:pt x="4355" y="3927"/>
                  </a:lnTo>
                  <a:lnTo>
                    <a:pt x="4355" y="3060"/>
                  </a:lnTo>
                  <a:lnTo>
                    <a:pt x="5242" y="3060"/>
                  </a:lnTo>
                  <a:lnTo>
                    <a:pt x="5242" y="3927"/>
                  </a:lnTo>
                  <a:lnTo>
                    <a:pt x="5242" y="3927"/>
                  </a:lnTo>
                  <a:close/>
                  <a:moveTo>
                    <a:pt x="5242" y="2886"/>
                  </a:moveTo>
                  <a:lnTo>
                    <a:pt x="4355" y="2886"/>
                  </a:lnTo>
                  <a:lnTo>
                    <a:pt x="4355" y="2077"/>
                  </a:lnTo>
                  <a:lnTo>
                    <a:pt x="5242" y="2077"/>
                  </a:lnTo>
                  <a:lnTo>
                    <a:pt x="5242" y="2886"/>
                  </a:lnTo>
                  <a:lnTo>
                    <a:pt x="5242" y="2886"/>
                  </a:lnTo>
                  <a:close/>
                  <a:moveTo>
                    <a:pt x="5242" y="1903"/>
                  </a:moveTo>
                  <a:lnTo>
                    <a:pt x="4355" y="1903"/>
                  </a:lnTo>
                  <a:lnTo>
                    <a:pt x="4355" y="1195"/>
                  </a:lnTo>
                  <a:lnTo>
                    <a:pt x="5242" y="1195"/>
                  </a:lnTo>
                  <a:lnTo>
                    <a:pt x="5242" y="1903"/>
                  </a:lnTo>
                  <a:lnTo>
                    <a:pt x="5242" y="1903"/>
                  </a:lnTo>
                  <a:close/>
                </a:path>
              </a:pathLst>
            </a:custGeom>
            <a:solidFill>
              <a:srgbClr val="7C74F7">
                <a:alpha val="70000"/>
              </a:srgbClr>
            </a:solidFill>
            <a:ln>
              <a:noFill/>
            </a:ln>
          </p:spPr>
        </p:sp>
        <p:sp>
          <p:nvSpPr>
            <p:cNvPr id="10" name="table-blank-grid_31072"/>
            <p:cNvSpPr>
              <a:spLocks noChangeAspect="1"/>
            </p:cNvSpPr>
            <p:nvPr/>
          </p:nvSpPr>
          <p:spPr bwMode="auto">
            <a:xfrm>
              <a:off x="2602786" y="3691024"/>
              <a:ext cx="609685" cy="570329"/>
            </a:xfrm>
            <a:custGeom>
              <a:avLst/>
              <a:gdLst>
                <a:gd name="T0" fmla="*/ 289 w 5473"/>
                <a:gd name="T1" fmla="*/ 0 h 5127"/>
                <a:gd name="T2" fmla="*/ 0 w 5473"/>
                <a:gd name="T3" fmla="*/ 4838 h 5127"/>
                <a:gd name="T4" fmla="*/ 5184 w 5473"/>
                <a:gd name="T5" fmla="*/ 5127 h 5127"/>
                <a:gd name="T6" fmla="*/ 5473 w 5473"/>
                <a:gd name="T7" fmla="*/ 290 h 5127"/>
                <a:gd name="T8" fmla="*/ 1031 w 5473"/>
                <a:gd name="T9" fmla="*/ 4780 h 5127"/>
                <a:gd name="T10" fmla="*/ 231 w 5473"/>
                <a:gd name="T11" fmla="*/ 4100 h 5127"/>
                <a:gd name="T12" fmla="*/ 1031 w 5473"/>
                <a:gd name="T13" fmla="*/ 4780 h 5127"/>
                <a:gd name="T14" fmla="*/ 231 w 5473"/>
                <a:gd name="T15" fmla="*/ 3927 h 5127"/>
                <a:gd name="T16" fmla="*/ 1031 w 5473"/>
                <a:gd name="T17" fmla="*/ 3060 h 5127"/>
                <a:gd name="T18" fmla="*/ 1031 w 5473"/>
                <a:gd name="T19" fmla="*/ 2886 h 5127"/>
                <a:gd name="T20" fmla="*/ 231 w 5473"/>
                <a:gd name="T21" fmla="*/ 2077 h 5127"/>
                <a:gd name="T22" fmla="*/ 1031 w 5473"/>
                <a:gd name="T23" fmla="*/ 2886 h 5127"/>
                <a:gd name="T24" fmla="*/ 231 w 5473"/>
                <a:gd name="T25" fmla="*/ 1903 h 5127"/>
                <a:gd name="T26" fmla="*/ 1031 w 5473"/>
                <a:gd name="T27" fmla="*/ 1195 h 5127"/>
                <a:gd name="T28" fmla="*/ 2158 w 5473"/>
                <a:gd name="T29" fmla="*/ 4780 h 5127"/>
                <a:gd name="T30" fmla="*/ 1204 w 5473"/>
                <a:gd name="T31" fmla="*/ 4100 h 5127"/>
                <a:gd name="T32" fmla="*/ 2158 w 5473"/>
                <a:gd name="T33" fmla="*/ 4780 h 5127"/>
                <a:gd name="T34" fmla="*/ 1204 w 5473"/>
                <a:gd name="T35" fmla="*/ 3927 h 5127"/>
                <a:gd name="T36" fmla="*/ 2158 w 5473"/>
                <a:gd name="T37" fmla="*/ 3060 h 5127"/>
                <a:gd name="T38" fmla="*/ 2158 w 5473"/>
                <a:gd name="T39" fmla="*/ 2886 h 5127"/>
                <a:gd name="T40" fmla="*/ 1204 w 5473"/>
                <a:gd name="T41" fmla="*/ 2077 h 5127"/>
                <a:gd name="T42" fmla="*/ 2158 w 5473"/>
                <a:gd name="T43" fmla="*/ 2886 h 5127"/>
                <a:gd name="T44" fmla="*/ 1204 w 5473"/>
                <a:gd name="T45" fmla="*/ 1903 h 5127"/>
                <a:gd name="T46" fmla="*/ 2158 w 5473"/>
                <a:gd name="T47" fmla="*/ 1195 h 5127"/>
                <a:gd name="T48" fmla="*/ 3199 w 5473"/>
                <a:gd name="T49" fmla="*/ 4780 h 5127"/>
                <a:gd name="T50" fmla="*/ 2332 w 5473"/>
                <a:gd name="T51" fmla="*/ 4100 h 5127"/>
                <a:gd name="T52" fmla="*/ 3199 w 5473"/>
                <a:gd name="T53" fmla="*/ 4780 h 5127"/>
                <a:gd name="T54" fmla="*/ 2332 w 5473"/>
                <a:gd name="T55" fmla="*/ 3927 h 5127"/>
                <a:gd name="T56" fmla="*/ 3199 w 5473"/>
                <a:gd name="T57" fmla="*/ 3060 h 5127"/>
                <a:gd name="T58" fmla="*/ 3199 w 5473"/>
                <a:gd name="T59" fmla="*/ 2886 h 5127"/>
                <a:gd name="T60" fmla="*/ 2332 w 5473"/>
                <a:gd name="T61" fmla="*/ 2077 h 5127"/>
                <a:gd name="T62" fmla="*/ 3199 w 5473"/>
                <a:gd name="T63" fmla="*/ 2886 h 5127"/>
                <a:gd name="T64" fmla="*/ 2332 w 5473"/>
                <a:gd name="T65" fmla="*/ 1903 h 5127"/>
                <a:gd name="T66" fmla="*/ 3199 w 5473"/>
                <a:gd name="T67" fmla="*/ 1195 h 5127"/>
                <a:gd name="T68" fmla="*/ 4182 w 5473"/>
                <a:gd name="T69" fmla="*/ 4780 h 5127"/>
                <a:gd name="T70" fmla="*/ 3373 w 5473"/>
                <a:gd name="T71" fmla="*/ 4100 h 5127"/>
                <a:gd name="T72" fmla="*/ 4182 w 5473"/>
                <a:gd name="T73" fmla="*/ 4780 h 5127"/>
                <a:gd name="T74" fmla="*/ 3373 w 5473"/>
                <a:gd name="T75" fmla="*/ 3927 h 5127"/>
                <a:gd name="T76" fmla="*/ 4182 w 5473"/>
                <a:gd name="T77" fmla="*/ 3060 h 5127"/>
                <a:gd name="T78" fmla="*/ 4182 w 5473"/>
                <a:gd name="T79" fmla="*/ 2886 h 5127"/>
                <a:gd name="T80" fmla="*/ 3373 w 5473"/>
                <a:gd name="T81" fmla="*/ 2077 h 5127"/>
                <a:gd name="T82" fmla="*/ 4182 w 5473"/>
                <a:gd name="T83" fmla="*/ 2886 h 5127"/>
                <a:gd name="T84" fmla="*/ 3373 w 5473"/>
                <a:gd name="T85" fmla="*/ 1903 h 5127"/>
                <a:gd name="T86" fmla="*/ 4182 w 5473"/>
                <a:gd name="T87" fmla="*/ 1195 h 5127"/>
                <a:gd name="T88" fmla="*/ 5242 w 5473"/>
                <a:gd name="T89" fmla="*/ 4780 h 5127"/>
                <a:gd name="T90" fmla="*/ 4355 w 5473"/>
                <a:gd name="T91" fmla="*/ 4100 h 5127"/>
                <a:gd name="T92" fmla="*/ 5242 w 5473"/>
                <a:gd name="T93" fmla="*/ 4780 h 5127"/>
                <a:gd name="T94" fmla="*/ 5242 w 5473"/>
                <a:gd name="T95" fmla="*/ 3927 h 5127"/>
                <a:gd name="T96" fmla="*/ 4355 w 5473"/>
                <a:gd name="T97" fmla="*/ 3060 h 5127"/>
                <a:gd name="T98" fmla="*/ 5242 w 5473"/>
                <a:gd name="T99" fmla="*/ 3927 h 5127"/>
                <a:gd name="T100" fmla="*/ 5242 w 5473"/>
                <a:gd name="T101" fmla="*/ 2886 h 5127"/>
                <a:gd name="T102" fmla="*/ 4355 w 5473"/>
                <a:gd name="T103" fmla="*/ 2077 h 5127"/>
                <a:gd name="T104" fmla="*/ 5242 w 5473"/>
                <a:gd name="T105" fmla="*/ 2886 h 5127"/>
                <a:gd name="T106" fmla="*/ 5242 w 5473"/>
                <a:gd name="T107" fmla="*/ 1903 h 5127"/>
                <a:gd name="T108" fmla="*/ 4355 w 5473"/>
                <a:gd name="T109" fmla="*/ 1195 h 5127"/>
                <a:gd name="T110" fmla="*/ 5242 w 5473"/>
                <a:gd name="T111" fmla="*/ 1903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73" h="5127">
                  <a:moveTo>
                    <a:pt x="5184" y="0"/>
                  </a:moveTo>
                  <a:lnTo>
                    <a:pt x="289" y="0"/>
                  </a:lnTo>
                  <a:cubicBezTo>
                    <a:pt x="129" y="0"/>
                    <a:pt x="0" y="130"/>
                    <a:pt x="0" y="290"/>
                  </a:cubicBezTo>
                  <a:lnTo>
                    <a:pt x="0" y="4838"/>
                  </a:lnTo>
                  <a:cubicBezTo>
                    <a:pt x="0" y="4997"/>
                    <a:pt x="129" y="5127"/>
                    <a:pt x="289" y="5127"/>
                  </a:cubicBezTo>
                  <a:lnTo>
                    <a:pt x="5184" y="5127"/>
                  </a:lnTo>
                  <a:cubicBezTo>
                    <a:pt x="5344" y="5127"/>
                    <a:pt x="5473" y="4997"/>
                    <a:pt x="5473" y="4838"/>
                  </a:cubicBezTo>
                  <a:lnTo>
                    <a:pt x="5473" y="290"/>
                  </a:lnTo>
                  <a:cubicBezTo>
                    <a:pt x="5473" y="130"/>
                    <a:pt x="5344" y="0"/>
                    <a:pt x="5184" y="0"/>
                  </a:cubicBezTo>
                  <a:close/>
                  <a:moveTo>
                    <a:pt x="1031" y="4780"/>
                  </a:moveTo>
                  <a:lnTo>
                    <a:pt x="231" y="4780"/>
                  </a:lnTo>
                  <a:lnTo>
                    <a:pt x="231" y="4100"/>
                  </a:lnTo>
                  <a:lnTo>
                    <a:pt x="1031" y="4100"/>
                  </a:lnTo>
                  <a:lnTo>
                    <a:pt x="1031" y="4780"/>
                  </a:lnTo>
                  <a:close/>
                  <a:moveTo>
                    <a:pt x="1031" y="3927"/>
                  </a:moveTo>
                  <a:lnTo>
                    <a:pt x="231" y="3927"/>
                  </a:lnTo>
                  <a:lnTo>
                    <a:pt x="231" y="3060"/>
                  </a:lnTo>
                  <a:lnTo>
                    <a:pt x="1031" y="3060"/>
                  </a:lnTo>
                  <a:lnTo>
                    <a:pt x="1031" y="3927"/>
                  </a:lnTo>
                  <a:close/>
                  <a:moveTo>
                    <a:pt x="1031" y="2886"/>
                  </a:moveTo>
                  <a:lnTo>
                    <a:pt x="231" y="2886"/>
                  </a:lnTo>
                  <a:lnTo>
                    <a:pt x="231" y="2077"/>
                  </a:lnTo>
                  <a:lnTo>
                    <a:pt x="1031" y="2077"/>
                  </a:lnTo>
                  <a:lnTo>
                    <a:pt x="1031" y="2886"/>
                  </a:lnTo>
                  <a:close/>
                  <a:moveTo>
                    <a:pt x="1031" y="1903"/>
                  </a:moveTo>
                  <a:lnTo>
                    <a:pt x="231" y="1903"/>
                  </a:lnTo>
                  <a:lnTo>
                    <a:pt x="231" y="1195"/>
                  </a:lnTo>
                  <a:lnTo>
                    <a:pt x="1031" y="1195"/>
                  </a:lnTo>
                  <a:lnTo>
                    <a:pt x="1031" y="1903"/>
                  </a:lnTo>
                  <a:close/>
                  <a:moveTo>
                    <a:pt x="2158" y="4780"/>
                  </a:moveTo>
                  <a:lnTo>
                    <a:pt x="1204" y="4780"/>
                  </a:lnTo>
                  <a:lnTo>
                    <a:pt x="1204" y="4100"/>
                  </a:lnTo>
                  <a:lnTo>
                    <a:pt x="2158" y="4100"/>
                  </a:lnTo>
                  <a:lnTo>
                    <a:pt x="2158" y="4780"/>
                  </a:lnTo>
                  <a:close/>
                  <a:moveTo>
                    <a:pt x="2158" y="3927"/>
                  </a:moveTo>
                  <a:lnTo>
                    <a:pt x="1204" y="3927"/>
                  </a:lnTo>
                  <a:lnTo>
                    <a:pt x="1204" y="3060"/>
                  </a:lnTo>
                  <a:lnTo>
                    <a:pt x="2158" y="3060"/>
                  </a:lnTo>
                  <a:lnTo>
                    <a:pt x="2158" y="3927"/>
                  </a:lnTo>
                  <a:close/>
                  <a:moveTo>
                    <a:pt x="2158" y="2886"/>
                  </a:moveTo>
                  <a:lnTo>
                    <a:pt x="1204" y="2886"/>
                  </a:lnTo>
                  <a:lnTo>
                    <a:pt x="1204" y="2077"/>
                  </a:lnTo>
                  <a:lnTo>
                    <a:pt x="2158" y="2077"/>
                  </a:lnTo>
                  <a:lnTo>
                    <a:pt x="2158" y="2886"/>
                  </a:lnTo>
                  <a:close/>
                  <a:moveTo>
                    <a:pt x="2158" y="1903"/>
                  </a:moveTo>
                  <a:lnTo>
                    <a:pt x="1204" y="1903"/>
                  </a:lnTo>
                  <a:lnTo>
                    <a:pt x="1204" y="1195"/>
                  </a:lnTo>
                  <a:lnTo>
                    <a:pt x="2158" y="1195"/>
                  </a:lnTo>
                  <a:lnTo>
                    <a:pt x="2158" y="1903"/>
                  </a:lnTo>
                  <a:close/>
                  <a:moveTo>
                    <a:pt x="3199" y="4780"/>
                  </a:moveTo>
                  <a:lnTo>
                    <a:pt x="2332" y="4780"/>
                  </a:lnTo>
                  <a:lnTo>
                    <a:pt x="2332" y="4100"/>
                  </a:lnTo>
                  <a:lnTo>
                    <a:pt x="3199" y="4100"/>
                  </a:lnTo>
                  <a:lnTo>
                    <a:pt x="3199" y="4780"/>
                  </a:lnTo>
                  <a:close/>
                  <a:moveTo>
                    <a:pt x="3199" y="3927"/>
                  </a:moveTo>
                  <a:lnTo>
                    <a:pt x="2332" y="3927"/>
                  </a:lnTo>
                  <a:lnTo>
                    <a:pt x="2332" y="3060"/>
                  </a:lnTo>
                  <a:lnTo>
                    <a:pt x="3199" y="3060"/>
                  </a:lnTo>
                  <a:lnTo>
                    <a:pt x="3199" y="3927"/>
                  </a:lnTo>
                  <a:close/>
                  <a:moveTo>
                    <a:pt x="3199" y="2886"/>
                  </a:moveTo>
                  <a:lnTo>
                    <a:pt x="2332" y="2886"/>
                  </a:lnTo>
                  <a:lnTo>
                    <a:pt x="2332" y="2077"/>
                  </a:lnTo>
                  <a:lnTo>
                    <a:pt x="3199" y="2077"/>
                  </a:lnTo>
                  <a:lnTo>
                    <a:pt x="3199" y="2886"/>
                  </a:lnTo>
                  <a:close/>
                  <a:moveTo>
                    <a:pt x="3199" y="1903"/>
                  </a:moveTo>
                  <a:lnTo>
                    <a:pt x="2332" y="1903"/>
                  </a:lnTo>
                  <a:lnTo>
                    <a:pt x="2332" y="1195"/>
                  </a:lnTo>
                  <a:lnTo>
                    <a:pt x="3199" y="1195"/>
                  </a:lnTo>
                  <a:lnTo>
                    <a:pt x="3199" y="1903"/>
                  </a:lnTo>
                  <a:close/>
                  <a:moveTo>
                    <a:pt x="4182" y="4780"/>
                  </a:moveTo>
                  <a:lnTo>
                    <a:pt x="3373" y="4780"/>
                  </a:lnTo>
                  <a:lnTo>
                    <a:pt x="3373" y="4100"/>
                  </a:lnTo>
                  <a:lnTo>
                    <a:pt x="4182" y="4100"/>
                  </a:lnTo>
                  <a:lnTo>
                    <a:pt x="4182" y="4780"/>
                  </a:lnTo>
                  <a:close/>
                  <a:moveTo>
                    <a:pt x="4182" y="3927"/>
                  </a:moveTo>
                  <a:lnTo>
                    <a:pt x="3373" y="3927"/>
                  </a:lnTo>
                  <a:lnTo>
                    <a:pt x="3373" y="3060"/>
                  </a:lnTo>
                  <a:lnTo>
                    <a:pt x="4182" y="3060"/>
                  </a:lnTo>
                  <a:lnTo>
                    <a:pt x="4182" y="3927"/>
                  </a:lnTo>
                  <a:close/>
                  <a:moveTo>
                    <a:pt x="4182" y="2886"/>
                  </a:moveTo>
                  <a:lnTo>
                    <a:pt x="3373" y="2886"/>
                  </a:lnTo>
                  <a:lnTo>
                    <a:pt x="3373" y="2077"/>
                  </a:lnTo>
                  <a:lnTo>
                    <a:pt x="4182" y="2077"/>
                  </a:lnTo>
                  <a:lnTo>
                    <a:pt x="4182" y="2886"/>
                  </a:lnTo>
                  <a:close/>
                  <a:moveTo>
                    <a:pt x="4182" y="1903"/>
                  </a:moveTo>
                  <a:lnTo>
                    <a:pt x="3373" y="1903"/>
                  </a:lnTo>
                  <a:lnTo>
                    <a:pt x="3373" y="1195"/>
                  </a:lnTo>
                  <a:lnTo>
                    <a:pt x="4182" y="1195"/>
                  </a:lnTo>
                  <a:lnTo>
                    <a:pt x="4182" y="1903"/>
                  </a:lnTo>
                  <a:close/>
                  <a:moveTo>
                    <a:pt x="5242" y="4780"/>
                  </a:moveTo>
                  <a:lnTo>
                    <a:pt x="4355" y="4780"/>
                  </a:lnTo>
                  <a:lnTo>
                    <a:pt x="4355" y="4100"/>
                  </a:lnTo>
                  <a:lnTo>
                    <a:pt x="5242" y="4100"/>
                  </a:lnTo>
                  <a:lnTo>
                    <a:pt x="5242" y="4780"/>
                  </a:lnTo>
                  <a:lnTo>
                    <a:pt x="5242" y="4780"/>
                  </a:lnTo>
                  <a:close/>
                  <a:moveTo>
                    <a:pt x="5242" y="3927"/>
                  </a:moveTo>
                  <a:lnTo>
                    <a:pt x="4355" y="3927"/>
                  </a:lnTo>
                  <a:lnTo>
                    <a:pt x="4355" y="3060"/>
                  </a:lnTo>
                  <a:lnTo>
                    <a:pt x="5242" y="3060"/>
                  </a:lnTo>
                  <a:lnTo>
                    <a:pt x="5242" y="3927"/>
                  </a:lnTo>
                  <a:lnTo>
                    <a:pt x="5242" y="3927"/>
                  </a:lnTo>
                  <a:close/>
                  <a:moveTo>
                    <a:pt x="5242" y="2886"/>
                  </a:moveTo>
                  <a:lnTo>
                    <a:pt x="4355" y="2886"/>
                  </a:lnTo>
                  <a:lnTo>
                    <a:pt x="4355" y="2077"/>
                  </a:lnTo>
                  <a:lnTo>
                    <a:pt x="5242" y="2077"/>
                  </a:lnTo>
                  <a:lnTo>
                    <a:pt x="5242" y="2886"/>
                  </a:lnTo>
                  <a:lnTo>
                    <a:pt x="5242" y="2886"/>
                  </a:lnTo>
                  <a:close/>
                  <a:moveTo>
                    <a:pt x="5242" y="1903"/>
                  </a:moveTo>
                  <a:lnTo>
                    <a:pt x="4355" y="1903"/>
                  </a:lnTo>
                  <a:lnTo>
                    <a:pt x="4355" y="1195"/>
                  </a:lnTo>
                  <a:lnTo>
                    <a:pt x="5242" y="1195"/>
                  </a:lnTo>
                  <a:lnTo>
                    <a:pt x="5242" y="1903"/>
                  </a:lnTo>
                  <a:lnTo>
                    <a:pt x="5242" y="1903"/>
                  </a:lnTo>
                  <a:close/>
                </a:path>
              </a:pathLst>
            </a:custGeom>
            <a:solidFill>
              <a:srgbClr val="7C74F7">
                <a:alpha val="70000"/>
              </a:srgbClr>
            </a:solidFill>
            <a:ln>
              <a:noFill/>
            </a:ln>
          </p:spPr>
        </p:sp>
        <p:sp>
          <p:nvSpPr>
            <p:cNvPr id="12" name="文本框 11"/>
            <p:cNvSpPr txBox="1"/>
            <p:nvPr/>
          </p:nvSpPr>
          <p:spPr>
            <a:xfrm>
              <a:off x="5000973" y="4372928"/>
              <a:ext cx="1205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图形 193">
              <a:extLst>
                <a:ext uri="{FF2B5EF4-FFF2-40B4-BE49-F238E27FC236}">
                  <a16:creationId xmlns:a16="http://schemas.microsoft.com/office/drawing/2014/main" id="{B5396FB1-8D7F-8046-808C-F6D031927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42"/>
                </a:ext>
              </a:extLst>
            </a:blip>
            <a:stretch>
              <a:fillRect/>
            </a:stretch>
          </p:blipFill>
          <p:spPr>
            <a:xfrm>
              <a:off x="7763563" y="3361353"/>
              <a:ext cx="900000" cy="900000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</p:spPr>
        </p:pic>
        <p:pic>
          <p:nvPicPr>
            <p:cNvPr id="16" name="图形 192">
              <a:extLst>
                <a:ext uri="{FF2B5EF4-FFF2-40B4-BE49-F238E27FC236}">
                  <a16:creationId xmlns:a16="http://schemas.microsoft.com/office/drawing/2014/main" id="{22779FF3-1454-3D41-A5C2-02B504EA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40"/>
                </a:ext>
              </a:extLst>
            </a:blip>
            <a:stretch>
              <a:fillRect/>
            </a:stretch>
          </p:blipFill>
          <p:spPr>
            <a:xfrm>
              <a:off x="5124036" y="3361353"/>
              <a:ext cx="900000" cy="900000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</p:spPr>
        </p:pic>
        <p:sp>
          <p:nvSpPr>
            <p:cNvPr id="17" name="文本框 16"/>
            <p:cNvSpPr txBox="1"/>
            <p:nvPr/>
          </p:nvSpPr>
          <p:spPr>
            <a:xfrm>
              <a:off x="7610837" y="4372928"/>
              <a:ext cx="1205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</a:t>
              </a:r>
            </a:p>
          </p:txBody>
        </p:sp>
        <p:sp>
          <p:nvSpPr>
            <p:cNvPr id="18" name="table-blank-grid_31072"/>
            <p:cNvSpPr>
              <a:spLocks noChangeAspect="1"/>
            </p:cNvSpPr>
            <p:nvPr/>
          </p:nvSpPr>
          <p:spPr bwMode="auto">
            <a:xfrm>
              <a:off x="2956727" y="3581382"/>
              <a:ext cx="609685" cy="570329"/>
            </a:xfrm>
            <a:custGeom>
              <a:avLst/>
              <a:gdLst>
                <a:gd name="T0" fmla="*/ 289 w 5473"/>
                <a:gd name="T1" fmla="*/ 0 h 5127"/>
                <a:gd name="T2" fmla="*/ 0 w 5473"/>
                <a:gd name="T3" fmla="*/ 4838 h 5127"/>
                <a:gd name="T4" fmla="*/ 5184 w 5473"/>
                <a:gd name="T5" fmla="*/ 5127 h 5127"/>
                <a:gd name="T6" fmla="*/ 5473 w 5473"/>
                <a:gd name="T7" fmla="*/ 290 h 5127"/>
                <a:gd name="T8" fmla="*/ 1031 w 5473"/>
                <a:gd name="T9" fmla="*/ 4780 h 5127"/>
                <a:gd name="T10" fmla="*/ 231 w 5473"/>
                <a:gd name="T11" fmla="*/ 4100 h 5127"/>
                <a:gd name="T12" fmla="*/ 1031 w 5473"/>
                <a:gd name="T13" fmla="*/ 4780 h 5127"/>
                <a:gd name="T14" fmla="*/ 231 w 5473"/>
                <a:gd name="T15" fmla="*/ 3927 h 5127"/>
                <a:gd name="T16" fmla="*/ 1031 w 5473"/>
                <a:gd name="T17" fmla="*/ 3060 h 5127"/>
                <a:gd name="T18" fmla="*/ 1031 w 5473"/>
                <a:gd name="T19" fmla="*/ 2886 h 5127"/>
                <a:gd name="T20" fmla="*/ 231 w 5473"/>
                <a:gd name="T21" fmla="*/ 2077 h 5127"/>
                <a:gd name="T22" fmla="*/ 1031 w 5473"/>
                <a:gd name="T23" fmla="*/ 2886 h 5127"/>
                <a:gd name="T24" fmla="*/ 231 w 5473"/>
                <a:gd name="T25" fmla="*/ 1903 h 5127"/>
                <a:gd name="T26" fmla="*/ 1031 w 5473"/>
                <a:gd name="T27" fmla="*/ 1195 h 5127"/>
                <a:gd name="T28" fmla="*/ 2158 w 5473"/>
                <a:gd name="T29" fmla="*/ 4780 h 5127"/>
                <a:gd name="T30" fmla="*/ 1204 w 5473"/>
                <a:gd name="T31" fmla="*/ 4100 h 5127"/>
                <a:gd name="T32" fmla="*/ 2158 w 5473"/>
                <a:gd name="T33" fmla="*/ 4780 h 5127"/>
                <a:gd name="T34" fmla="*/ 1204 w 5473"/>
                <a:gd name="T35" fmla="*/ 3927 h 5127"/>
                <a:gd name="T36" fmla="*/ 2158 w 5473"/>
                <a:gd name="T37" fmla="*/ 3060 h 5127"/>
                <a:gd name="T38" fmla="*/ 2158 w 5473"/>
                <a:gd name="T39" fmla="*/ 2886 h 5127"/>
                <a:gd name="T40" fmla="*/ 1204 w 5473"/>
                <a:gd name="T41" fmla="*/ 2077 h 5127"/>
                <a:gd name="T42" fmla="*/ 2158 w 5473"/>
                <a:gd name="T43" fmla="*/ 2886 h 5127"/>
                <a:gd name="T44" fmla="*/ 1204 w 5473"/>
                <a:gd name="T45" fmla="*/ 1903 h 5127"/>
                <a:gd name="T46" fmla="*/ 2158 w 5473"/>
                <a:gd name="T47" fmla="*/ 1195 h 5127"/>
                <a:gd name="T48" fmla="*/ 3199 w 5473"/>
                <a:gd name="T49" fmla="*/ 4780 h 5127"/>
                <a:gd name="T50" fmla="*/ 2332 w 5473"/>
                <a:gd name="T51" fmla="*/ 4100 h 5127"/>
                <a:gd name="T52" fmla="*/ 3199 w 5473"/>
                <a:gd name="T53" fmla="*/ 4780 h 5127"/>
                <a:gd name="T54" fmla="*/ 2332 w 5473"/>
                <a:gd name="T55" fmla="*/ 3927 h 5127"/>
                <a:gd name="T56" fmla="*/ 3199 w 5473"/>
                <a:gd name="T57" fmla="*/ 3060 h 5127"/>
                <a:gd name="T58" fmla="*/ 3199 w 5473"/>
                <a:gd name="T59" fmla="*/ 2886 h 5127"/>
                <a:gd name="T60" fmla="*/ 2332 w 5473"/>
                <a:gd name="T61" fmla="*/ 2077 h 5127"/>
                <a:gd name="T62" fmla="*/ 3199 w 5473"/>
                <a:gd name="T63" fmla="*/ 2886 h 5127"/>
                <a:gd name="T64" fmla="*/ 2332 w 5473"/>
                <a:gd name="T65" fmla="*/ 1903 h 5127"/>
                <a:gd name="T66" fmla="*/ 3199 w 5473"/>
                <a:gd name="T67" fmla="*/ 1195 h 5127"/>
                <a:gd name="T68" fmla="*/ 4182 w 5473"/>
                <a:gd name="T69" fmla="*/ 4780 h 5127"/>
                <a:gd name="T70" fmla="*/ 3373 w 5473"/>
                <a:gd name="T71" fmla="*/ 4100 h 5127"/>
                <a:gd name="T72" fmla="*/ 4182 w 5473"/>
                <a:gd name="T73" fmla="*/ 4780 h 5127"/>
                <a:gd name="T74" fmla="*/ 3373 w 5473"/>
                <a:gd name="T75" fmla="*/ 3927 h 5127"/>
                <a:gd name="T76" fmla="*/ 4182 w 5473"/>
                <a:gd name="T77" fmla="*/ 3060 h 5127"/>
                <a:gd name="T78" fmla="*/ 4182 w 5473"/>
                <a:gd name="T79" fmla="*/ 2886 h 5127"/>
                <a:gd name="T80" fmla="*/ 3373 w 5473"/>
                <a:gd name="T81" fmla="*/ 2077 h 5127"/>
                <a:gd name="T82" fmla="*/ 4182 w 5473"/>
                <a:gd name="T83" fmla="*/ 2886 h 5127"/>
                <a:gd name="T84" fmla="*/ 3373 w 5473"/>
                <a:gd name="T85" fmla="*/ 1903 h 5127"/>
                <a:gd name="T86" fmla="*/ 4182 w 5473"/>
                <a:gd name="T87" fmla="*/ 1195 h 5127"/>
                <a:gd name="T88" fmla="*/ 5242 w 5473"/>
                <a:gd name="T89" fmla="*/ 4780 h 5127"/>
                <a:gd name="T90" fmla="*/ 4355 w 5473"/>
                <a:gd name="T91" fmla="*/ 4100 h 5127"/>
                <a:gd name="T92" fmla="*/ 5242 w 5473"/>
                <a:gd name="T93" fmla="*/ 4780 h 5127"/>
                <a:gd name="T94" fmla="*/ 5242 w 5473"/>
                <a:gd name="T95" fmla="*/ 3927 h 5127"/>
                <a:gd name="T96" fmla="*/ 4355 w 5473"/>
                <a:gd name="T97" fmla="*/ 3060 h 5127"/>
                <a:gd name="T98" fmla="*/ 5242 w 5473"/>
                <a:gd name="T99" fmla="*/ 3927 h 5127"/>
                <a:gd name="T100" fmla="*/ 5242 w 5473"/>
                <a:gd name="T101" fmla="*/ 2886 h 5127"/>
                <a:gd name="T102" fmla="*/ 4355 w 5473"/>
                <a:gd name="T103" fmla="*/ 2077 h 5127"/>
                <a:gd name="T104" fmla="*/ 5242 w 5473"/>
                <a:gd name="T105" fmla="*/ 2886 h 5127"/>
                <a:gd name="T106" fmla="*/ 5242 w 5473"/>
                <a:gd name="T107" fmla="*/ 1903 h 5127"/>
                <a:gd name="T108" fmla="*/ 4355 w 5473"/>
                <a:gd name="T109" fmla="*/ 1195 h 5127"/>
                <a:gd name="T110" fmla="*/ 5242 w 5473"/>
                <a:gd name="T111" fmla="*/ 1903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73" h="5127">
                  <a:moveTo>
                    <a:pt x="5184" y="0"/>
                  </a:moveTo>
                  <a:lnTo>
                    <a:pt x="289" y="0"/>
                  </a:lnTo>
                  <a:cubicBezTo>
                    <a:pt x="129" y="0"/>
                    <a:pt x="0" y="130"/>
                    <a:pt x="0" y="290"/>
                  </a:cubicBezTo>
                  <a:lnTo>
                    <a:pt x="0" y="4838"/>
                  </a:lnTo>
                  <a:cubicBezTo>
                    <a:pt x="0" y="4997"/>
                    <a:pt x="129" y="5127"/>
                    <a:pt x="289" y="5127"/>
                  </a:cubicBezTo>
                  <a:lnTo>
                    <a:pt x="5184" y="5127"/>
                  </a:lnTo>
                  <a:cubicBezTo>
                    <a:pt x="5344" y="5127"/>
                    <a:pt x="5473" y="4997"/>
                    <a:pt x="5473" y="4838"/>
                  </a:cubicBezTo>
                  <a:lnTo>
                    <a:pt x="5473" y="290"/>
                  </a:lnTo>
                  <a:cubicBezTo>
                    <a:pt x="5473" y="130"/>
                    <a:pt x="5344" y="0"/>
                    <a:pt x="5184" y="0"/>
                  </a:cubicBezTo>
                  <a:close/>
                  <a:moveTo>
                    <a:pt x="1031" y="4780"/>
                  </a:moveTo>
                  <a:lnTo>
                    <a:pt x="231" y="4780"/>
                  </a:lnTo>
                  <a:lnTo>
                    <a:pt x="231" y="4100"/>
                  </a:lnTo>
                  <a:lnTo>
                    <a:pt x="1031" y="4100"/>
                  </a:lnTo>
                  <a:lnTo>
                    <a:pt x="1031" y="4780"/>
                  </a:lnTo>
                  <a:close/>
                  <a:moveTo>
                    <a:pt x="1031" y="3927"/>
                  </a:moveTo>
                  <a:lnTo>
                    <a:pt x="231" y="3927"/>
                  </a:lnTo>
                  <a:lnTo>
                    <a:pt x="231" y="3060"/>
                  </a:lnTo>
                  <a:lnTo>
                    <a:pt x="1031" y="3060"/>
                  </a:lnTo>
                  <a:lnTo>
                    <a:pt x="1031" y="3927"/>
                  </a:lnTo>
                  <a:close/>
                  <a:moveTo>
                    <a:pt x="1031" y="2886"/>
                  </a:moveTo>
                  <a:lnTo>
                    <a:pt x="231" y="2886"/>
                  </a:lnTo>
                  <a:lnTo>
                    <a:pt x="231" y="2077"/>
                  </a:lnTo>
                  <a:lnTo>
                    <a:pt x="1031" y="2077"/>
                  </a:lnTo>
                  <a:lnTo>
                    <a:pt x="1031" y="2886"/>
                  </a:lnTo>
                  <a:close/>
                  <a:moveTo>
                    <a:pt x="1031" y="1903"/>
                  </a:moveTo>
                  <a:lnTo>
                    <a:pt x="231" y="1903"/>
                  </a:lnTo>
                  <a:lnTo>
                    <a:pt x="231" y="1195"/>
                  </a:lnTo>
                  <a:lnTo>
                    <a:pt x="1031" y="1195"/>
                  </a:lnTo>
                  <a:lnTo>
                    <a:pt x="1031" y="1903"/>
                  </a:lnTo>
                  <a:close/>
                  <a:moveTo>
                    <a:pt x="2158" y="4780"/>
                  </a:moveTo>
                  <a:lnTo>
                    <a:pt x="1204" y="4780"/>
                  </a:lnTo>
                  <a:lnTo>
                    <a:pt x="1204" y="4100"/>
                  </a:lnTo>
                  <a:lnTo>
                    <a:pt x="2158" y="4100"/>
                  </a:lnTo>
                  <a:lnTo>
                    <a:pt x="2158" y="4780"/>
                  </a:lnTo>
                  <a:close/>
                  <a:moveTo>
                    <a:pt x="2158" y="3927"/>
                  </a:moveTo>
                  <a:lnTo>
                    <a:pt x="1204" y="3927"/>
                  </a:lnTo>
                  <a:lnTo>
                    <a:pt x="1204" y="3060"/>
                  </a:lnTo>
                  <a:lnTo>
                    <a:pt x="2158" y="3060"/>
                  </a:lnTo>
                  <a:lnTo>
                    <a:pt x="2158" y="3927"/>
                  </a:lnTo>
                  <a:close/>
                  <a:moveTo>
                    <a:pt x="2158" y="2886"/>
                  </a:moveTo>
                  <a:lnTo>
                    <a:pt x="1204" y="2886"/>
                  </a:lnTo>
                  <a:lnTo>
                    <a:pt x="1204" y="2077"/>
                  </a:lnTo>
                  <a:lnTo>
                    <a:pt x="2158" y="2077"/>
                  </a:lnTo>
                  <a:lnTo>
                    <a:pt x="2158" y="2886"/>
                  </a:lnTo>
                  <a:close/>
                  <a:moveTo>
                    <a:pt x="2158" y="1903"/>
                  </a:moveTo>
                  <a:lnTo>
                    <a:pt x="1204" y="1903"/>
                  </a:lnTo>
                  <a:lnTo>
                    <a:pt x="1204" y="1195"/>
                  </a:lnTo>
                  <a:lnTo>
                    <a:pt x="2158" y="1195"/>
                  </a:lnTo>
                  <a:lnTo>
                    <a:pt x="2158" y="1903"/>
                  </a:lnTo>
                  <a:close/>
                  <a:moveTo>
                    <a:pt x="3199" y="4780"/>
                  </a:moveTo>
                  <a:lnTo>
                    <a:pt x="2332" y="4780"/>
                  </a:lnTo>
                  <a:lnTo>
                    <a:pt x="2332" y="4100"/>
                  </a:lnTo>
                  <a:lnTo>
                    <a:pt x="3199" y="4100"/>
                  </a:lnTo>
                  <a:lnTo>
                    <a:pt x="3199" y="4780"/>
                  </a:lnTo>
                  <a:close/>
                  <a:moveTo>
                    <a:pt x="3199" y="3927"/>
                  </a:moveTo>
                  <a:lnTo>
                    <a:pt x="2332" y="3927"/>
                  </a:lnTo>
                  <a:lnTo>
                    <a:pt x="2332" y="3060"/>
                  </a:lnTo>
                  <a:lnTo>
                    <a:pt x="3199" y="3060"/>
                  </a:lnTo>
                  <a:lnTo>
                    <a:pt x="3199" y="3927"/>
                  </a:lnTo>
                  <a:close/>
                  <a:moveTo>
                    <a:pt x="3199" y="2886"/>
                  </a:moveTo>
                  <a:lnTo>
                    <a:pt x="2332" y="2886"/>
                  </a:lnTo>
                  <a:lnTo>
                    <a:pt x="2332" y="2077"/>
                  </a:lnTo>
                  <a:lnTo>
                    <a:pt x="3199" y="2077"/>
                  </a:lnTo>
                  <a:lnTo>
                    <a:pt x="3199" y="2886"/>
                  </a:lnTo>
                  <a:close/>
                  <a:moveTo>
                    <a:pt x="3199" y="1903"/>
                  </a:moveTo>
                  <a:lnTo>
                    <a:pt x="2332" y="1903"/>
                  </a:lnTo>
                  <a:lnTo>
                    <a:pt x="2332" y="1195"/>
                  </a:lnTo>
                  <a:lnTo>
                    <a:pt x="3199" y="1195"/>
                  </a:lnTo>
                  <a:lnTo>
                    <a:pt x="3199" y="1903"/>
                  </a:lnTo>
                  <a:close/>
                  <a:moveTo>
                    <a:pt x="4182" y="4780"/>
                  </a:moveTo>
                  <a:lnTo>
                    <a:pt x="3373" y="4780"/>
                  </a:lnTo>
                  <a:lnTo>
                    <a:pt x="3373" y="4100"/>
                  </a:lnTo>
                  <a:lnTo>
                    <a:pt x="4182" y="4100"/>
                  </a:lnTo>
                  <a:lnTo>
                    <a:pt x="4182" y="4780"/>
                  </a:lnTo>
                  <a:close/>
                  <a:moveTo>
                    <a:pt x="4182" y="3927"/>
                  </a:moveTo>
                  <a:lnTo>
                    <a:pt x="3373" y="3927"/>
                  </a:lnTo>
                  <a:lnTo>
                    <a:pt x="3373" y="3060"/>
                  </a:lnTo>
                  <a:lnTo>
                    <a:pt x="4182" y="3060"/>
                  </a:lnTo>
                  <a:lnTo>
                    <a:pt x="4182" y="3927"/>
                  </a:lnTo>
                  <a:close/>
                  <a:moveTo>
                    <a:pt x="4182" y="2886"/>
                  </a:moveTo>
                  <a:lnTo>
                    <a:pt x="3373" y="2886"/>
                  </a:lnTo>
                  <a:lnTo>
                    <a:pt x="3373" y="2077"/>
                  </a:lnTo>
                  <a:lnTo>
                    <a:pt x="4182" y="2077"/>
                  </a:lnTo>
                  <a:lnTo>
                    <a:pt x="4182" y="2886"/>
                  </a:lnTo>
                  <a:close/>
                  <a:moveTo>
                    <a:pt x="4182" y="1903"/>
                  </a:moveTo>
                  <a:lnTo>
                    <a:pt x="3373" y="1903"/>
                  </a:lnTo>
                  <a:lnTo>
                    <a:pt x="3373" y="1195"/>
                  </a:lnTo>
                  <a:lnTo>
                    <a:pt x="4182" y="1195"/>
                  </a:lnTo>
                  <a:lnTo>
                    <a:pt x="4182" y="1903"/>
                  </a:lnTo>
                  <a:close/>
                  <a:moveTo>
                    <a:pt x="5242" y="4780"/>
                  </a:moveTo>
                  <a:lnTo>
                    <a:pt x="4355" y="4780"/>
                  </a:lnTo>
                  <a:lnTo>
                    <a:pt x="4355" y="4100"/>
                  </a:lnTo>
                  <a:lnTo>
                    <a:pt x="5242" y="4100"/>
                  </a:lnTo>
                  <a:lnTo>
                    <a:pt x="5242" y="4780"/>
                  </a:lnTo>
                  <a:lnTo>
                    <a:pt x="5242" y="4780"/>
                  </a:lnTo>
                  <a:close/>
                  <a:moveTo>
                    <a:pt x="5242" y="3927"/>
                  </a:moveTo>
                  <a:lnTo>
                    <a:pt x="4355" y="3927"/>
                  </a:lnTo>
                  <a:lnTo>
                    <a:pt x="4355" y="3060"/>
                  </a:lnTo>
                  <a:lnTo>
                    <a:pt x="5242" y="3060"/>
                  </a:lnTo>
                  <a:lnTo>
                    <a:pt x="5242" y="3927"/>
                  </a:lnTo>
                  <a:lnTo>
                    <a:pt x="5242" y="3927"/>
                  </a:lnTo>
                  <a:close/>
                  <a:moveTo>
                    <a:pt x="5242" y="2886"/>
                  </a:moveTo>
                  <a:lnTo>
                    <a:pt x="4355" y="2886"/>
                  </a:lnTo>
                  <a:lnTo>
                    <a:pt x="4355" y="2077"/>
                  </a:lnTo>
                  <a:lnTo>
                    <a:pt x="5242" y="2077"/>
                  </a:lnTo>
                  <a:lnTo>
                    <a:pt x="5242" y="2886"/>
                  </a:lnTo>
                  <a:lnTo>
                    <a:pt x="5242" y="2886"/>
                  </a:lnTo>
                  <a:close/>
                  <a:moveTo>
                    <a:pt x="5242" y="1903"/>
                  </a:moveTo>
                  <a:lnTo>
                    <a:pt x="4355" y="1903"/>
                  </a:lnTo>
                  <a:lnTo>
                    <a:pt x="4355" y="1195"/>
                  </a:lnTo>
                  <a:lnTo>
                    <a:pt x="5242" y="1195"/>
                  </a:lnTo>
                  <a:lnTo>
                    <a:pt x="5242" y="1903"/>
                  </a:lnTo>
                  <a:lnTo>
                    <a:pt x="5242" y="1903"/>
                  </a:lnTo>
                  <a:close/>
                </a:path>
              </a:pathLst>
            </a:custGeom>
            <a:solidFill>
              <a:srgbClr val="7C74F7">
                <a:alpha val="70000"/>
              </a:srgbClr>
            </a:solidFill>
            <a:ln>
              <a:noFill/>
            </a:ln>
          </p:spPr>
        </p:sp>
        <p:sp>
          <p:nvSpPr>
            <p:cNvPr id="19" name="文本框 18"/>
            <p:cNvSpPr txBox="1"/>
            <p:nvPr/>
          </p:nvSpPr>
          <p:spPr>
            <a:xfrm>
              <a:off x="2482758" y="4372928"/>
              <a:ext cx="1205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4153039" y="3582735"/>
              <a:ext cx="360000" cy="360000"/>
            </a:xfrm>
            <a:prstGeom prst="rightArrow">
              <a:avLst>
                <a:gd name="adj1" fmla="val 50000"/>
                <a:gd name="adj2" fmla="val 581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6725122" y="3581382"/>
              <a:ext cx="360000" cy="360000"/>
            </a:xfrm>
            <a:prstGeom prst="rightArrow">
              <a:avLst>
                <a:gd name="adj1" fmla="val 50000"/>
                <a:gd name="adj2" fmla="val 581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95310" y="2644982"/>
              <a:ext cx="2064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库）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541791" y="2644982"/>
              <a:ext cx="2064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目标数据库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 DB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48240" y="2571253"/>
              <a:ext cx="2160000" cy="216000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516681" y="2551482"/>
              <a:ext cx="2160000" cy="216000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133563" y="2571253"/>
              <a:ext cx="2160000" cy="216000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7235" y="153893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report_concepts.png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23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30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D-DIN</vt:lpstr>
      <vt:lpstr>等线</vt:lpstr>
      <vt:lpstr>等线 Light</vt:lpstr>
      <vt:lpstr>微软雅黑</vt:lpstr>
      <vt:lpstr>Arial</vt:lpstr>
      <vt:lpstr>Helvetica</vt:lpstr>
      <vt:lpstr>Office 主题​​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Vivian Yang</cp:lastModifiedBy>
  <cp:revision>7</cp:revision>
  <dcterms:created xsi:type="dcterms:W3CDTF">2018-12-18T01:35:15Z</dcterms:created>
  <dcterms:modified xsi:type="dcterms:W3CDTF">2018-12-18T10:27:43Z</dcterms:modified>
</cp:coreProperties>
</file>