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0"/>
  </p:normalViewPr>
  <p:slideViewPr>
    <p:cSldViewPr snapToGrid="0">
      <p:cViewPr>
        <p:scale>
          <a:sx n="31" d="100"/>
          <a:sy n="31" d="100"/>
        </p:scale>
        <p:origin x="3576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1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1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7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8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E007-353F-4F6F-AAE3-DCCE019D460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7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组合 270"/>
          <p:cNvGrpSpPr/>
          <p:nvPr/>
        </p:nvGrpSpPr>
        <p:grpSpPr>
          <a:xfrm>
            <a:off x="1166556" y="23149"/>
            <a:ext cx="10719958" cy="6769763"/>
            <a:chOff x="1166556" y="23149"/>
            <a:chExt cx="10719958" cy="6769763"/>
          </a:xfrm>
        </p:grpSpPr>
        <p:sp>
          <p:nvSpPr>
            <p:cNvPr id="4" name="矩形 3"/>
            <p:cNvSpPr/>
            <p:nvPr/>
          </p:nvSpPr>
          <p:spPr>
            <a:xfrm>
              <a:off x="2768542" y="180079"/>
              <a:ext cx="1181100" cy="390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数据源管理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508110" y="180079"/>
              <a:ext cx="1181100" cy="390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数据探索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541983" y="180081"/>
              <a:ext cx="1707837" cy="390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数据集成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任务开发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705414" y="180080"/>
              <a:ext cx="1181100" cy="390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数据报表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8943289" y="180082"/>
              <a:ext cx="1181100" cy="390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任务监控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768542" y="1479600"/>
              <a:ext cx="1209675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添加数据源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785231" y="897376"/>
              <a:ext cx="1295399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创建数据集成任务</a:t>
              </a:r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4415241" y="1478831"/>
              <a:ext cx="1356412" cy="39129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创建目标表</a:t>
              </a:r>
            </a:p>
          </p:txBody>
        </p:sp>
        <p:cxnSp>
          <p:nvCxnSpPr>
            <p:cNvPr id="44" name="肘形连接符 43"/>
            <p:cNvCxnSpPr>
              <a:stCxn id="12" idx="3"/>
              <a:endCxn id="15" idx="1"/>
            </p:cNvCxnSpPr>
            <p:nvPr/>
          </p:nvCxnSpPr>
          <p:spPr>
            <a:xfrm flipV="1">
              <a:off x="3978217" y="1674478"/>
              <a:ext cx="437024" cy="3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785231" y="2023369"/>
              <a:ext cx="1352550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创建数据开发任务</a:t>
              </a:r>
            </a:p>
          </p:txBody>
        </p:sp>
        <p:cxnSp>
          <p:nvCxnSpPr>
            <p:cNvPr id="80" name="肘形连接符 79"/>
            <p:cNvCxnSpPr>
              <a:stCxn id="15" idx="3"/>
              <a:endCxn id="14" idx="1"/>
            </p:cNvCxnSpPr>
            <p:nvPr/>
          </p:nvCxnSpPr>
          <p:spPr>
            <a:xfrm flipV="1">
              <a:off x="5771653" y="1092639"/>
              <a:ext cx="1013578" cy="5818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>
              <a:stCxn id="15" idx="3"/>
              <a:endCxn id="47" idx="1"/>
            </p:cNvCxnSpPr>
            <p:nvPr/>
          </p:nvCxnSpPr>
          <p:spPr>
            <a:xfrm>
              <a:off x="5771653" y="1674478"/>
              <a:ext cx="1013578" cy="5441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肘形连接符 88"/>
            <p:cNvCxnSpPr>
              <a:stCxn id="14" idx="3"/>
            </p:cNvCxnSpPr>
            <p:nvPr/>
          </p:nvCxnSpPr>
          <p:spPr>
            <a:xfrm>
              <a:off x="8080630" y="1092639"/>
              <a:ext cx="724376" cy="581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流程图: 可选过程 95"/>
            <p:cNvSpPr/>
            <p:nvPr/>
          </p:nvSpPr>
          <p:spPr>
            <a:xfrm>
              <a:off x="4404816" y="2744594"/>
              <a:ext cx="1366837" cy="39129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查看导入数据</a:t>
              </a:r>
            </a:p>
          </p:txBody>
        </p:sp>
        <p:cxnSp>
          <p:nvCxnSpPr>
            <p:cNvPr id="97" name="肘形连接符 96"/>
            <p:cNvCxnSpPr>
              <a:stCxn id="242" idx="2"/>
              <a:endCxn id="96" idx="3"/>
            </p:cNvCxnSpPr>
            <p:nvPr/>
          </p:nvCxnSpPr>
          <p:spPr>
            <a:xfrm rot="5400000">
              <a:off x="7091218" y="550177"/>
              <a:ext cx="1070500" cy="370962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肘形连接符 134"/>
            <p:cNvCxnSpPr>
              <a:stCxn id="47" idx="3"/>
            </p:cNvCxnSpPr>
            <p:nvPr/>
          </p:nvCxnSpPr>
          <p:spPr>
            <a:xfrm flipV="1">
              <a:off x="8137781" y="1674094"/>
              <a:ext cx="667225" cy="544538"/>
            </a:xfrm>
            <a:prstGeom prst="bentConnector3">
              <a:avLst>
                <a:gd name="adj1" fmla="val 4543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流程图: 磁盘 146"/>
            <p:cNvSpPr/>
            <p:nvPr/>
          </p:nvSpPr>
          <p:spPr>
            <a:xfrm>
              <a:off x="1166556" y="1319053"/>
              <a:ext cx="1164961" cy="71196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业务系统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异构数据</a:t>
              </a:r>
            </a:p>
          </p:txBody>
        </p:sp>
        <p:cxnSp>
          <p:nvCxnSpPr>
            <p:cNvPr id="148" name="肘形连接符 147"/>
            <p:cNvCxnSpPr>
              <a:stCxn id="147" idx="4"/>
              <a:endCxn id="12" idx="1"/>
            </p:cNvCxnSpPr>
            <p:nvPr/>
          </p:nvCxnSpPr>
          <p:spPr>
            <a:xfrm flipV="1">
              <a:off x="2331517" y="1674863"/>
              <a:ext cx="437025" cy="1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流程图: 磁盘 150"/>
            <p:cNvSpPr/>
            <p:nvPr/>
          </p:nvSpPr>
          <p:spPr>
            <a:xfrm>
              <a:off x="1166557" y="2581433"/>
              <a:ext cx="1164960" cy="718109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HDFS/Hive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2" name="肘形连接符 151"/>
            <p:cNvCxnSpPr>
              <a:stCxn id="96" idx="1"/>
              <a:endCxn id="151" idx="4"/>
            </p:cNvCxnSpPr>
            <p:nvPr/>
          </p:nvCxnSpPr>
          <p:spPr>
            <a:xfrm rot="10800000" flipV="1">
              <a:off x="2331518" y="2940240"/>
              <a:ext cx="2073299" cy="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矩形 154"/>
            <p:cNvSpPr/>
            <p:nvPr/>
          </p:nvSpPr>
          <p:spPr>
            <a:xfrm>
              <a:off x="6785230" y="3470923"/>
              <a:ext cx="1352551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同步表结构到报表库</a:t>
              </a:r>
            </a:p>
          </p:txBody>
        </p:sp>
        <p:cxnSp>
          <p:nvCxnSpPr>
            <p:cNvPr id="156" name="肘形连接符 155"/>
            <p:cNvCxnSpPr>
              <a:stCxn id="151" idx="3"/>
              <a:endCxn id="155" idx="1"/>
            </p:cNvCxnSpPr>
            <p:nvPr/>
          </p:nvCxnSpPr>
          <p:spPr>
            <a:xfrm rot="16200000" flipH="1">
              <a:off x="4083811" y="964767"/>
              <a:ext cx="366644" cy="503619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矩形 159"/>
            <p:cNvSpPr/>
            <p:nvPr/>
          </p:nvSpPr>
          <p:spPr>
            <a:xfrm>
              <a:off x="6785230" y="4326602"/>
              <a:ext cx="1352551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同步表数据到报表库</a:t>
              </a:r>
            </a:p>
          </p:txBody>
        </p:sp>
        <p:sp>
          <p:nvSpPr>
            <p:cNvPr id="161" name="流程图: 可选过程 160"/>
            <p:cNvSpPr/>
            <p:nvPr/>
          </p:nvSpPr>
          <p:spPr>
            <a:xfrm>
              <a:off x="4508110" y="5023062"/>
              <a:ext cx="1366836" cy="39129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查看导入数据</a:t>
              </a:r>
            </a:p>
          </p:txBody>
        </p:sp>
        <p:sp>
          <p:nvSpPr>
            <p:cNvPr id="165" name="矩形 164"/>
            <p:cNvSpPr/>
            <p:nvPr/>
          </p:nvSpPr>
          <p:spPr>
            <a:xfrm>
              <a:off x="10705414" y="5722502"/>
              <a:ext cx="1181100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制作报表</a:t>
              </a:r>
            </a:p>
          </p:txBody>
        </p:sp>
        <p:cxnSp>
          <p:nvCxnSpPr>
            <p:cNvPr id="166" name="肘形连接符 165"/>
            <p:cNvCxnSpPr>
              <a:stCxn id="168" idx="3"/>
              <a:endCxn id="165" idx="1"/>
            </p:cNvCxnSpPr>
            <p:nvPr/>
          </p:nvCxnSpPr>
          <p:spPr>
            <a:xfrm rot="16200000" flipH="1">
              <a:off x="6060684" y="1273035"/>
              <a:ext cx="334250" cy="895520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流程图: 磁盘 167"/>
            <p:cNvSpPr/>
            <p:nvPr/>
          </p:nvSpPr>
          <p:spPr>
            <a:xfrm>
              <a:off x="1168893" y="4850499"/>
              <a:ext cx="1162624" cy="733016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报表库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3" name="肘形连接符 182"/>
            <p:cNvCxnSpPr>
              <a:stCxn id="161" idx="1"/>
              <a:endCxn id="168" idx="4"/>
            </p:cNvCxnSpPr>
            <p:nvPr/>
          </p:nvCxnSpPr>
          <p:spPr>
            <a:xfrm rot="10800000">
              <a:off x="2331518" y="5217007"/>
              <a:ext cx="2176593" cy="17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肘形连接符 200"/>
            <p:cNvCxnSpPr>
              <a:stCxn id="160" idx="3"/>
            </p:cNvCxnSpPr>
            <p:nvPr/>
          </p:nvCxnSpPr>
          <p:spPr>
            <a:xfrm flipV="1">
              <a:off x="8137781" y="4521864"/>
              <a:ext cx="676276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>
              <a:stCxn id="155" idx="2"/>
              <a:endCxn id="160" idx="0"/>
            </p:cNvCxnSpPr>
            <p:nvPr/>
          </p:nvCxnSpPr>
          <p:spPr>
            <a:xfrm>
              <a:off x="7461506" y="3861448"/>
              <a:ext cx="0" cy="4651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肘形连接符 231"/>
            <p:cNvCxnSpPr>
              <a:endCxn id="161" idx="3"/>
            </p:cNvCxnSpPr>
            <p:nvPr/>
          </p:nvCxnSpPr>
          <p:spPr>
            <a:xfrm rot="5400000">
              <a:off x="7428530" y="3156906"/>
              <a:ext cx="508219" cy="361538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流程图: 可选过程 241"/>
            <p:cNvSpPr/>
            <p:nvPr/>
          </p:nvSpPr>
          <p:spPr>
            <a:xfrm>
              <a:off x="8803076" y="1478447"/>
              <a:ext cx="1356412" cy="39129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查看任务状态</a:t>
              </a:r>
            </a:p>
          </p:txBody>
        </p:sp>
        <p:sp>
          <p:nvSpPr>
            <p:cNvPr id="243" name="流程图: 可选过程 242"/>
            <p:cNvSpPr/>
            <p:nvPr/>
          </p:nvSpPr>
          <p:spPr>
            <a:xfrm>
              <a:off x="8803076" y="4326217"/>
              <a:ext cx="1356412" cy="39129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查看任务状态</a:t>
              </a:r>
            </a:p>
          </p:txBody>
        </p:sp>
        <p:cxnSp>
          <p:nvCxnSpPr>
            <p:cNvPr id="252" name="直接连接符 251"/>
            <p:cNvCxnSpPr/>
            <p:nvPr/>
          </p:nvCxnSpPr>
          <p:spPr>
            <a:xfrm flipH="1">
              <a:off x="4178463" y="23149"/>
              <a:ext cx="34724" cy="63082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H="1">
              <a:off x="6055883" y="23149"/>
              <a:ext cx="34724" cy="63082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H="1">
              <a:off x="8589530" y="23149"/>
              <a:ext cx="34724" cy="63082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H="1">
              <a:off x="10395885" y="23149"/>
              <a:ext cx="34724" cy="63082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矩形 256"/>
            <p:cNvSpPr/>
            <p:nvPr/>
          </p:nvSpPr>
          <p:spPr>
            <a:xfrm>
              <a:off x="8272243" y="6574420"/>
              <a:ext cx="776273" cy="2184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应用模块</a:t>
              </a:r>
            </a:p>
          </p:txBody>
        </p:sp>
        <p:sp>
          <p:nvSpPr>
            <p:cNvPr id="261" name="矩形 260"/>
            <p:cNvSpPr/>
            <p:nvPr/>
          </p:nvSpPr>
          <p:spPr>
            <a:xfrm>
              <a:off x="9240128" y="6574421"/>
              <a:ext cx="757525" cy="218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</a:t>
              </a:r>
            </a:p>
          </p:txBody>
        </p:sp>
        <p:sp>
          <p:nvSpPr>
            <p:cNvPr id="268" name="流程图: 可选过程 267"/>
            <p:cNvSpPr/>
            <p:nvPr/>
          </p:nvSpPr>
          <p:spPr>
            <a:xfrm>
              <a:off x="10159488" y="6574420"/>
              <a:ext cx="814340" cy="218492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可选过程</a:t>
              </a:r>
            </a:p>
          </p:txBody>
        </p:sp>
        <p:sp>
          <p:nvSpPr>
            <p:cNvPr id="269" name="流程图: 磁盘 268"/>
            <p:cNvSpPr/>
            <p:nvPr/>
          </p:nvSpPr>
          <p:spPr>
            <a:xfrm>
              <a:off x="11157151" y="6574419"/>
              <a:ext cx="729363" cy="218493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3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AF7FD0A-DFA0-774E-872F-42A52003B6DF}"/>
              </a:ext>
            </a:extLst>
          </p:cNvPr>
          <p:cNvGrpSpPr/>
          <p:nvPr/>
        </p:nvGrpSpPr>
        <p:grpSpPr>
          <a:xfrm>
            <a:off x="-1" y="78923"/>
            <a:ext cx="16002001" cy="6779077"/>
            <a:chOff x="-1" y="78923"/>
            <a:chExt cx="16002001" cy="677907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5F627D-C0D0-D24A-A707-2CACFA2625A8}"/>
                </a:ext>
              </a:extLst>
            </p:cNvPr>
            <p:cNvSpPr/>
            <p:nvPr/>
          </p:nvSpPr>
          <p:spPr>
            <a:xfrm>
              <a:off x="-1" y="78923"/>
              <a:ext cx="4408859" cy="522443"/>
            </a:xfrm>
            <a:prstGeom prst="rect">
              <a:avLst/>
            </a:prstGeom>
            <a:solidFill>
              <a:srgbClr val="0A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数据源管理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24B3D43-6D66-EA4A-8C53-FC88F5ADFE92}"/>
                </a:ext>
              </a:extLst>
            </p:cNvPr>
            <p:cNvSpPr/>
            <p:nvPr/>
          </p:nvSpPr>
          <p:spPr>
            <a:xfrm>
              <a:off x="2233570" y="1541077"/>
              <a:ext cx="1928050" cy="384553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添加数据源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A7E3FC-88D8-9F4C-9E63-AEBC2BD0D592}"/>
                </a:ext>
              </a:extLst>
            </p:cNvPr>
            <p:cNvSpPr/>
            <p:nvPr/>
          </p:nvSpPr>
          <p:spPr>
            <a:xfrm>
              <a:off x="8182269" y="992864"/>
              <a:ext cx="1931163" cy="514867"/>
            </a:xfrm>
            <a:prstGeom prst="rect">
              <a:avLst/>
            </a:prstGeom>
            <a:noFill/>
            <a:ln w="19050">
              <a:solidFill>
                <a:srgbClr val="42CB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创建数据集成任务</a:t>
              </a:r>
            </a:p>
          </p:txBody>
        </p:sp>
        <p:sp>
          <p:nvSpPr>
            <p:cNvPr id="8" name="流程图: 可选过程 14">
              <a:extLst>
                <a:ext uri="{FF2B5EF4-FFF2-40B4-BE49-F238E27FC236}">
                  <a16:creationId xmlns:a16="http://schemas.microsoft.com/office/drawing/2014/main" id="{A0DBAF72-639C-D241-8583-EAB3E9C64E93}"/>
                </a:ext>
              </a:extLst>
            </p:cNvPr>
            <p:cNvSpPr/>
            <p:nvPr/>
          </p:nvSpPr>
          <p:spPr>
            <a:xfrm>
              <a:off x="4759937" y="1540699"/>
              <a:ext cx="1958355" cy="385310"/>
            </a:xfrm>
            <a:prstGeom prst="flowChartAlternateProcess">
              <a:avLst/>
            </a:prstGeom>
            <a:noFill/>
            <a:ln w="19050">
              <a:solidFill>
                <a:srgbClr val="5399F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创建目标表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ACEA2D-3C31-CB4B-A188-0158DAD86140}"/>
                </a:ext>
              </a:extLst>
            </p:cNvPr>
            <p:cNvSpPr/>
            <p:nvPr/>
          </p:nvSpPr>
          <p:spPr>
            <a:xfrm>
              <a:off x="8187365" y="1996383"/>
              <a:ext cx="1926067" cy="514851"/>
            </a:xfrm>
            <a:prstGeom prst="rect">
              <a:avLst/>
            </a:prstGeom>
            <a:noFill/>
            <a:ln w="19050">
              <a:solidFill>
                <a:srgbClr val="42CB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创建数据开发任务</a:t>
              </a:r>
            </a:p>
          </p:txBody>
        </p:sp>
        <p:sp>
          <p:nvSpPr>
            <p:cNvPr id="10" name="流程图: 可选过程 95">
              <a:extLst>
                <a:ext uri="{FF2B5EF4-FFF2-40B4-BE49-F238E27FC236}">
                  <a16:creationId xmlns:a16="http://schemas.microsoft.com/office/drawing/2014/main" id="{B53819AA-C05F-F943-8D1D-A145D0CC5F69}"/>
                </a:ext>
              </a:extLst>
            </p:cNvPr>
            <p:cNvSpPr/>
            <p:nvPr/>
          </p:nvSpPr>
          <p:spPr>
            <a:xfrm>
              <a:off x="4755719" y="2802422"/>
              <a:ext cx="1953056" cy="514629"/>
            </a:xfrm>
            <a:prstGeom prst="flowChartAlternateProcess">
              <a:avLst/>
            </a:prstGeom>
            <a:noFill/>
            <a:ln w="19050">
              <a:solidFill>
                <a:srgbClr val="5399F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查看导入数据</a:t>
              </a:r>
            </a:p>
          </p:txBody>
        </p:sp>
        <p:cxnSp>
          <p:nvCxnSpPr>
            <p:cNvPr id="11" name="肘形连接符 10">
              <a:extLst>
                <a:ext uri="{FF2B5EF4-FFF2-40B4-BE49-F238E27FC236}">
                  <a16:creationId xmlns:a16="http://schemas.microsoft.com/office/drawing/2014/main" id="{2435C844-94AD-2442-925E-C0C162BD7FA2}"/>
                </a:ext>
              </a:extLst>
            </p:cNvPr>
            <p:cNvCxnSpPr>
              <a:cxnSpLocks/>
              <a:stCxn id="24" idx="3"/>
              <a:endCxn id="10" idx="3"/>
            </p:cNvCxnSpPr>
            <p:nvPr/>
          </p:nvCxnSpPr>
          <p:spPr>
            <a:xfrm flipH="1">
              <a:off x="6708775" y="1774921"/>
              <a:ext cx="6506030" cy="1284816"/>
            </a:xfrm>
            <a:prstGeom prst="bentConnector3">
              <a:avLst>
                <a:gd name="adj1" fmla="val -3514"/>
              </a:avLst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磁盘 146">
              <a:extLst>
                <a:ext uri="{FF2B5EF4-FFF2-40B4-BE49-F238E27FC236}">
                  <a16:creationId xmlns:a16="http://schemas.microsoft.com/office/drawing/2014/main" id="{C527308E-0A74-DF44-9775-0B6277A800E9}"/>
                </a:ext>
              </a:extLst>
            </p:cNvPr>
            <p:cNvSpPr/>
            <p:nvPr/>
          </p:nvSpPr>
          <p:spPr>
            <a:xfrm>
              <a:off x="82550" y="1307847"/>
              <a:ext cx="1515122" cy="849117"/>
            </a:xfrm>
            <a:prstGeom prst="flowChartMagneticDisk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业务系统</a:t>
              </a:r>
              <a:endParaRPr lang="en-US" altLang="zh-CN" sz="1400" dirty="0">
                <a:solidFill>
                  <a:srgbClr val="363851"/>
                </a:solidFill>
                <a:latin typeface="Helvetica" pitchFamily="2" charset="0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异构数据</a:t>
              </a:r>
            </a:p>
          </p:txBody>
        </p:sp>
        <p:sp>
          <p:nvSpPr>
            <p:cNvPr id="13" name="流程图: 磁盘 150">
              <a:extLst>
                <a:ext uri="{FF2B5EF4-FFF2-40B4-BE49-F238E27FC236}">
                  <a16:creationId xmlns:a16="http://schemas.microsoft.com/office/drawing/2014/main" id="{A73AFBDA-C842-094C-822A-007DC14DFC75}"/>
                </a:ext>
              </a:extLst>
            </p:cNvPr>
            <p:cNvSpPr/>
            <p:nvPr/>
          </p:nvSpPr>
          <p:spPr>
            <a:xfrm>
              <a:off x="82549" y="2626439"/>
              <a:ext cx="1500917" cy="866595"/>
            </a:xfrm>
            <a:prstGeom prst="flowChartMagneticDisk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数据仓库</a:t>
              </a:r>
              <a:endParaRPr lang="en-US" altLang="zh-CN" sz="1400" dirty="0">
                <a:solidFill>
                  <a:srgbClr val="363851"/>
                </a:solidFill>
                <a:latin typeface="Helvetica" pitchFamily="2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HDFS/Hive</a:t>
              </a:r>
              <a:endParaRPr lang="zh-CN" altLang="en-US" sz="1400" dirty="0">
                <a:solidFill>
                  <a:srgbClr val="363851"/>
                </a:solidFill>
                <a:latin typeface="Helvetica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196B449-5EEB-5E4E-8FD6-6F2CA2ECCFEF}"/>
                </a:ext>
              </a:extLst>
            </p:cNvPr>
            <p:cNvSpPr/>
            <p:nvPr/>
          </p:nvSpPr>
          <p:spPr>
            <a:xfrm>
              <a:off x="8159939" y="3767913"/>
              <a:ext cx="1931163" cy="511303"/>
            </a:xfrm>
            <a:prstGeom prst="rect">
              <a:avLst/>
            </a:prstGeom>
            <a:noFill/>
            <a:ln w="19050">
              <a:solidFill>
                <a:srgbClr val="42CB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同步表结构到报表库</a:t>
              </a:r>
            </a:p>
          </p:txBody>
        </p:sp>
        <p:cxnSp>
          <p:nvCxnSpPr>
            <p:cNvPr id="15" name="肘形连接符 14">
              <a:extLst>
                <a:ext uri="{FF2B5EF4-FFF2-40B4-BE49-F238E27FC236}">
                  <a16:creationId xmlns:a16="http://schemas.microsoft.com/office/drawing/2014/main" id="{510F6B5B-74EF-C44A-99DC-44B7FFAB658C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rot="16200000" flipH="1">
              <a:off x="4231208" y="94833"/>
              <a:ext cx="530531" cy="7326931"/>
            </a:xfrm>
            <a:prstGeom prst="bentConnector2">
              <a:avLst/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58512BF-14C6-1F43-8E51-3801B60424F2}"/>
                </a:ext>
              </a:extLst>
            </p:cNvPr>
            <p:cNvSpPr/>
            <p:nvPr/>
          </p:nvSpPr>
          <p:spPr>
            <a:xfrm>
              <a:off x="8156727" y="4661937"/>
              <a:ext cx="1931163" cy="513416"/>
            </a:xfrm>
            <a:prstGeom prst="rect">
              <a:avLst/>
            </a:prstGeom>
            <a:noFill/>
            <a:ln w="19050">
              <a:solidFill>
                <a:srgbClr val="42CB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同步表数据到报表库</a:t>
              </a:r>
            </a:p>
          </p:txBody>
        </p:sp>
        <p:sp>
          <p:nvSpPr>
            <p:cNvPr id="17" name="流程图: 可选过程 160">
              <a:extLst>
                <a:ext uri="{FF2B5EF4-FFF2-40B4-BE49-F238E27FC236}">
                  <a16:creationId xmlns:a16="http://schemas.microsoft.com/office/drawing/2014/main" id="{124D48C7-32D5-EC47-9F67-EB3B7CC8CACA}"/>
                </a:ext>
              </a:extLst>
            </p:cNvPr>
            <p:cNvSpPr/>
            <p:nvPr/>
          </p:nvSpPr>
          <p:spPr>
            <a:xfrm>
              <a:off x="4755718" y="5428568"/>
              <a:ext cx="1962571" cy="517168"/>
            </a:xfrm>
            <a:prstGeom prst="flowChartAlternateProcess">
              <a:avLst/>
            </a:prstGeom>
            <a:noFill/>
            <a:ln w="19050">
              <a:solidFill>
                <a:srgbClr val="5399F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查看导入数据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E2961E9-0C27-9E40-B491-60876A63AF6A}"/>
                </a:ext>
              </a:extLst>
            </p:cNvPr>
            <p:cNvSpPr/>
            <p:nvPr/>
          </p:nvSpPr>
          <p:spPr>
            <a:xfrm>
              <a:off x="13851080" y="6152961"/>
              <a:ext cx="1934150" cy="384553"/>
            </a:xfrm>
            <a:prstGeom prst="rect">
              <a:avLst/>
            </a:prstGeom>
            <a:noFill/>
            <a:ln w="1905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制作报表</a:t>
              </a:r>
            </a:p>
          </p:txBody>
        </p:sp>
        <p:cxnSp>
          <p:nvCxnSpPr>
            <p:cNvPr id="19" name="肘形连接符 18">
              <a:extLst>
                <a:ext uri="{FF2B5EF4-FFF2-40B4-BE49-F238E27FC236}">
                  <a16:creationId xmlns:a16="http://schemas.microsoft.com/office/drawing/2014/main" id="{0CC720B4-9E0E-914A-975D-EDC5DC57A8A1}"/>
                </a:ext>
              </a:extLst>
            </p:cNvPr>
            <p:cNvCxnSpPr>
              <a:cxnSpLocks/>
              <a:stCxn id="20" idx="3"/>
              <a:endCxn id="18" idx="1"/>
            </p:cNvCxnSpPr>
            <p:nvPr/>
          </p:nvCxnSpPr>
          <p:spPr>
            <a:xfrm rot="16200000" flipH="1">
              <a:off x="7231835" y="-274008"/>
              <a:ext cx="222989" cy="13015501"/>
            </a:xfrm>
            <a:prstGeom prst="bentConnector2">
              <a:avLst/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流程图: 磁盘 167">
              <a:extLst>
                <a:ext uri="{FF2B5EF4-FFF2-40B4-BE49-F238E27FC236}">
                  <a16:creationId xmlns:a16="http://schemas.microsoft.com/office/drawing/2014/main" id="{4A1CD21A-433F-6C45-8887-F9BDDA4BAB1F}"/>
                </a:ext>
              </a:extLst>
            </p:cNvPr>
            <p:cNvSpPr/>
            <p:nvPr/>
          </p:nvSpPr>
          <p:spPr>
            <a:xfrm>
              <a:off x="82550" y="5252057"/>
              <a:ext cx="1506057" cy="870192"/>
            </a:xfrm>
            <a:prstGeom prst="flowChartMagneticDisk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报表库</a:t>
              </a:r>
              <a:endParaRPr lang="en-US" altLang="zh-CN" sz="1400" dirty="0">
                <a:solidFill>
                  <a:srgbClr val="363851"/>
                </a:solidFill>
                <a:latin typeface="Helvetica" pitchFamily="2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MySQL</a:t>
              </a:r>
              <a:endParaRPr lang="zh-CN" altLang="en-US" sz="1400" dirty="0">
                <a:solidFill>
                  <a:srgbClr val="363851"/>
                </a:solidFill>
                <a:latin typeface="Helvetica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7AB5E7E1-925D-D446-8A2F-770A80DB8E94}"/>
                </a:ext>
              </a:extLst>
            </p:cNvPr>
            <p:cNvCxnSpPr>
              <a:cxnSpLocks/>
              <a:stCxn id="17" idx="1"/>
              <a:endCxn id="20" idx="4"/>
            </p:cNvCxnSpPr>
            <p:nvPr/>
          </p:nvCxnSpPr>
          <p:spPr>
            <a:xfrm rot="10800000" flipV="1">
              <a:off x="1588608" y="5687151"/>
              <a:ext cx="3167111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27">
              <a:extLst>
                <a:ext uri="{FF2B5EF4-FFF2-40B4-BE49-F238E27FC236}">
                  <a16:creationId xmlns:a16="http://schemas.microsoft.com/office/drawing/2014/main" id="{3B8317DF-CE59-E740-8236-5CED578120D7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flipH="1">
              <a:off x="9122309" y="4279216"/>
              <a:ext cx="3212" cy="382721"/>
            </a:xfrm>
            <a:prstGeom prst="straightConnector1">
              <a:avLst/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9622FFA-A799-3944-894C-83B3836A2BE5}"/>
                </a:ext>
              </a:extLst>
            </p:cNvPr>
            <p:cNvCxnSpPr>
              <a:cxnSpLocks/>
              <a:stCxn id="25" idx="2"/>
              <a:endCxn id="17" idx="3"/>
            </p:cNvCxnSpPr>
            <p:nvPr/>
          </p:nvCxnSpPr>
          <p:spPr>
            <a:xfrm rot="5400000">
              <a:off x="9187897" y="2641693"/>
              <a:ext cx="575852" cy="5515067"/>
            </a:xfrm>
            <a:prstGeom prst="bentConnector2">
              <a:avLst/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可选过程 241">
              <a:extLst>
                <a:ext uri="{FF2B5EF4-FFF2-40B4-BE49-F238E27FC236}">
                  <a16:creationId xmlns:a16="http://schemas.microsoft.com/office/drawing/2014/main" id="{6145BA61-BCB6-274A-A501-8A1A0E61E0B2}"/>
                </a:ext>
              </a:extLst>
            </p:cNvPr>
            <p:cNvSpPr/>
            <p:nvPr/>
          </p:nvSpPr>
          <p:spPr>
            <a:xfrm>
              <a:off x="11261749" y="1582266"/>
              <a:ext cx="1953056" cy="385310"/>
            </a:xfrm>
            <a:prstGeom prst="flowChartAlternateProcess">
              <a:avLst/>
            </a:prstGeom>
            <a:noFill/>
            <a:ln w="19050">
              <a:solidFill>
                <a:srgbClr val="A39DF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查看任务状态</a:t>
              </a:r>
            </a:p>
          </p:txBody>
        </p:sp>
        <p:sp>
          <p:nvSpPr>
            <p:cNvPr id="25" name="流程图: 可选过程 242">
              <a:extLst>
                <a:ext uri="{FF2B5EF4-FFF2-40B4-BE49-F238E27FC236}">
                  <a16:creationId xmlns:a16="http://schemas.microsoft.com/office/drawing/2014/main" id="{E165F755-443D-4641-911C-144DB379563C}"/>
                </a:ext>
              </a:extLst>
            </p:cNvPr>
            <p:cNvSpPr/>
            <p:nvPr/>
          </p:nvSpPr>
          <p:spPr>
            <a:xfrm>
              <a:off x="11261749" y="4725990"/>
              <a:ext cx="1943213" cy="385310"/>
            </a:xfrm>
            <a:prstGeom prst="flowChartAlternateProcess">
              <a:avLst/>
            </a:prstGeom>
            <a:noFill/>
            <a:ln w="19050">
              <a:solidFill>
                <a:srgbClr val="A39DF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查看任务状态</a:t>
              </a:r>
            </a:p>
          </p:txBody>
        </p:sp>
        <p:cxnSp>
          <p:nvCxnSpPr>
            <p:cNvPr id="26" name="直接连接符 251">
              <a:extLst>
                <a:ext uri="{FF2B5EF4-FFF2-40B4-BE49-F238E27FC236}">
                  <a16:creationId xmlns:a16="http://schemas.microsoft.com/office/drawing/2014/main" id="{7C9B5F9F-08AA-9C4B-AFA0-62FBE8803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600" y="97366"/>
              <a:ext cx="27020" cy="6760634"/>
            </a:xfrm>
            <a:prstGeom prst="line">
              <a:avLst/>
            </a:prstGeom>
            <a:ln>
              <a:solidFill>
                <a:srgbClr val="5E62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52">
              <a:extLst>
                <a:ext uri="{FF2B5EF4-FFF2-40B4-BE49-F238E27FC236}">
                  <a16:creationId xmlns:a16="http://schemas.microsoft.com/office/drawing/2014/main" id="{28520601-1011-574B-B0B0-36CBD995A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0" y="107277"/>
              <a:ext cx="37902" cy="6731673"/>
            </a:xfrm>
            <a:prstGeom prst="line">
              <a:avLst/>
            </a:prstGeom>
            <a:ln>
              <a:solidFill>
                <a:srgbClr val="5E62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53">
              <a:extLst>
                <a:ext uri="{FF2B5EF4-FFF2-40B4-BE49-F238E27FC236}">
                  <a16:creationId xmlns:a16="http://schemas.microsoft.com/office/drawing/2014/main" id="{68D8CD3F-29D8-0446-BAD4-4D017913C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5320" y="84482"/>
              <a:ext cx="41178" cy="6773518"/>
            </a:xfrm>
            <a:prstGeom prst="line">
              <a:avLst/>
            </a:prstGeom>
            <a:ln>
              <a:solidFill>
                <a:srgbClr val="5E62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54">
              <a:extLst>
                <a:ext uri="{FF2B5EF4-FFF2-40B4-BE49-F238E27FC236}">
                  <a16:creationId xmlns:a16="http://schemas.microsoft.com/office/drawing/2014/main" id="{001601EA-CE37-3248-B111-7BD194C53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77900" y="84481"/>
              <a:ext cx="10909" cy="6773519"/>
            </a:xfrm>
            <a:prstGeom prst="line">
              <a:avLst/>
            </a:prstGeom>
            <a:ln>
              <a:solidFill>
                <a:srgbClr val="5E62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ECB825D-4F8F-DC40-9B0E-AE80C5D3F73B}"/>
                </a:ext>
              </a:extLst>
            </p:cNvPr>
            <p:cNvSpPr/>
            <p:nvPr/>
          </p:nvSpPr>
          <p:spPr>
            <a:xfrm>
              <a:off x="4487517" y="78923"/>
              <a:ext cx="2465871" cy="522443"/>
            </a:xfrm>
            <a:prstGeom prst="rect">
              <a:avLst/>
            </a:prstGeom>
            <a:solidFill>
              <a:srgbClr val="539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数据探索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516A46E-5618-BF47-9FBF-F6B4CBD4BC05}"/>
                </a:ext>
              </a:extLst>
            </p:cNvPr>
            <p:cNvSpPr/>
            <p:nvPr/>
          </p:nvSpPr>
          <p:spPr>
            <a:xfrm>
              <a:off x="13739689" y="78923"/>
              <a:ext cx="2262311" cy="522443"/>
            </a:xfrm>
            <a:prstGeom prst="rect">
              <a:avLst/>
            </a:prstGeom>
            <a:solidFill>
              <a:srgbClr val="7C7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数据报表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7B3459D-46B3-6A47-8709-FFD11669939C}"/>
                </a:ext>
              </a:extLst>
            </p:cNvPr>
            <p:cNvSpPr/>
            <p:nvPr/>
          </p:nvSpPr>
          <p:spPr>
            <a:xfrm>
              <a:off x="11076869" y="78923"/>
              <a:ext cx="2574178" cy="522443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任务监控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53E7447-F80B-F847-A68E-A41F636249F5}"/>
                </a:ext>
              </a:extLst>
            </p:cNvPr>
            <p:cNvSpPr/>
            <p:nvPr/>
          </p:nvSpPr>
          <p:spPr>
            <a:xfrm>
              <a:off x="7032047" y="78923"/>
              <a:ext cx="3957813" cy="522443"/>
            </a:xfrm>
            <a:prstGeom prst="rect">
              <a:avLst/>
            </a:prstGeom>
            <a:solidFill>
              <a:srgbClr val="42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数据集成</a:t>
              </a:r>
              <a:r>
                <a:rPr lang="en-US" altLang="zh-CN" sz="16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rgbClr val="363851"/>
                  </a:solidFill>
                  <a:latin typeface="Helvetica" pitchFamily="2" charset="0"/>
                  <a:ea typeface="微软雅黑" panose="020B0503020204020204" pitchFamily="34" charset="-122"/>
                </a:rPr>
                <a:t>任务开发</a:t>
              </a: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466FA3E7-FA62-9749-8AF3-127D2D9F9BBD}"/>
                </a:ext>
              </a:extLst>
            </p:cNvPr>
            <p:cNvCxnSpPr>
              <a:cxnSpLocks/>
              <a:stCxn id="12" idx="4"/>
              <a:endCxn id="6" idx="1"/>
            </p:cNvCxnSpPr>
            <p:nvPr/>
          </p:nvCxnSpPr>
          <p:spPr>
            <a:xfrm>
              <a:off x="1597672" y="1732406"/>
              <a:ext cx="635898" cy="948"/>
            </a:xfrm>
            <a:prstGeom prst="straightConnector1">
              <a:avLst/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E5E392BA-507F-0947-BB21-D52E1EFB99C4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161620" y="1733354"/>
              <a:ext cx="598317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>
              <a:extLst>
                <a:ext uri="{FF2B5EF4-FFF2-40B4-BE49-F238E27FC236}">
                  <a16:creationId xmlns:a16="http://schemas.microsoft.com/office/drawing/2014/main" id="{C7C7DE4D-B621-254A-BA07-149E06DB2FBB}"/>
                </a:ext>
              </a:extLst>
            </p:cNvPr>
            <p:cNvCxnSpPr>
              <a:stCxn id="8" idx="0"/>
              <a:endCxn id="7" idx="1"/>
            </p:cNvCxnSpPr>
            <p:nvPr/>
          </p:nvCxnSpPr>
          <p:spPr>
            <a:xfrm rot="5400000" flipH="1" flipV="1">
              <a:off x="6815492" y="173922"/>
              <a:ext cx="290401" cy="2443154"/>
            </a:xfrm>
            <a:prstGeom prst="bentConnector2">
              <a:avLst/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>
              <a:extLst>
                <a:ext uri="{FF2B5EF4-FFF2-40B4-BE49-F238E27FC236}">
                  <a16:creationId xmlns:a16="http://schemas.microsoft.com/office/drawing/2014/main" id="{CABCA8D8-6D15-7A47-8C2E-F05B36F1D0BD}"/>
                </a:ext>
              </a:extLst>
            </p:cNvPr>
            <p:cNvCxnSpPr>
              <a:stCxn id="8" idx="2"/>
              <a:endCxn id="9" idx="1"/>
            </p:cNvCxnSpPr>
            <p:nvPr/>
          </p:nvCxnSpPr>
          <p:spPr>
            <a:xfrm rot="16200000" flipH="1">
              <a:off x="6799340" y="865784"/>
              <a:ext cx="327800" cy="2448250"/>
            </a:xfrm>
            <a:prstGeom prst="bentConnector2">
              <a:avLst/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>
              <a:extLst>
                <a:ext uri="{FF2B5EF4-FFF2-40B4-BE49-F238E27FC236}">
                  <a16:creationId xmlns:a16="http://schemas.microsoft.com/office/drawing/2014/main" id="{D1B1E042-592A-034E-A939-1F0FE46558EB}"/>
                </a:ext>
              </a:extLst>
            </p:cNvPr>
            <p:cNvCxnSpPr>
              <a:stCxn id="7" idx="3"/>
              <a:endCxn id="24" idx="0"/>
            </p:cNvCxnSpPr>
            <p:nvPr/>
          </p:nvCxnSpPr>
          <p:spPr>
            <a:xfrm>
              <a:off x="10113432" y="1250298"/>
              <a:ext cx="2124845" cy="331968"/>
            </a:xfrm>
            <a:prstGeom prst="bentConnector2">
              <a:avLst/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>
              <a:extLst>
                <a:ext uri="{FF2B5EF4-FFF2-40B4-BE49-F238E27FC236}">
                  <a16:creationId xmlns:a16="http://schemas.microsoft.com/office/drawing/2014/main" id="{A422AED0-10C4-A94F-9BF1-14D5EC9E0057}"/>
                </a:ext>
              </a:extLst>
            </p:cNvPr>
            <p:cNvCxnSpPr>
              <a:cxnSpLocks/>
              <a:stCxn id="9" idx="3"/>
              <a:endCxn id="24" idx="2"/>
            </p:cNvCxnSpPr>
            <p:nvPr/>
          </p:nvCxnSpPr>
          <p:spPr>
            <a:xfrm flipV="1">
              <a:off x="10113432" y="1967576"/>
              <a:ext cx="2124845" cy="286233"/>
            </a:xfrm>
            <a:prstGeom prst="bentConnector2">
              <a:avLst/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E2B833F4-2782-4743-B336-A397BE8B5C54}"/>
                </a:ext>
              </a:extLst>
            </p:cNvPr>
            <p:cNvCxnSpPr>
              <a:cxnSpLocks/>
              <a:stCxn id="10" idx="1"/>
              <a:endCxn id="13" idx="4"/>
            </p:cNvCxnSpPr>
            <p:nvPr/>
          </p:nvCxnSpPr>
          <p:spPr>
            <a:xfrm flipH="1">
              <a:off x="1583466" y="3059737"/>
              <a:ext cx="3172253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6DC3F531-EE2B-6F42-9CD7-F04ADF42ECCA}"/>
                </a:ext>
              </a:extLst>
            </p:cNvPr>
            <p:cNvCxnSpPr>
              <a:stCxn id="16" idx="3"/>
              <a:endCxn id="25" idx="1"/>
            </p:cNvCxnSpPr>
            <p:nvPr/>
          </p:nvCxnSpPr>
          <p:spPr>
            <a:xfrm>
              <a:off x="10087890" y="4918645"/>
              <a:ext cx="1173859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14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141</Words>
  <Application>Microsoft Macintosh PowerPoint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Helvetica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Wei</dc:creator>
  <cp:lastModifiedBy>Zinan Wang(Outsourcing)</cp:lastModifiedBy>
  <cp:revision>5</cp:revision>
  <dcterms:created xsi:type="dcterms:W3CDTF">2018-03-08T07:34:58Z</dcterms:created>
  <dcterms:modified xsi:type="dcterms:W3CDTF">2019-04-02T07:24:35Z</dcterms:modified>
</cp:coreProperties>
</file>