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B55"/>
    <a:srgbClr val="768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2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3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4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8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6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DB0808B-2B01-D747-8AC3-1D2C78458066}"/>
              </a:ext>
            </a:extLst>
          </p:cNvPr>
          <p:cNvGrpSpPr/>
          <p:nvPr/>
        </p:nvGrpSpPr>
        <p:grpSpPr>
          <a:xfrm>
            <a:off x="507620" y="2074121"/>
            <a:ext cx="8887122" cy="1694211"/>
            <a:chOff x="507620" y="2074121"/>
            <a:chExt cx="8887122" cy="169421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0534" y="2673711"/>
              <a:ext cx="694394" cy="7200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3058" y="2673711"/>
              <a:ext cx="734638" cy="720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6732" y="2673711"/>
              <a:ext cx="668242" cy="72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4230" y="2673711"/>
              <a:ext cx="706562" cy="7200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07620" y="3460555"/>
              <a:ext cx="2340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准备数据源与目标数据库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73146" y="3460555"/>
              <a:ext cx="1974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同步数据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13622" y="3460555"/>
              <a:ext cx="1974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处理数据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20280" y="3460555"/>
              <a:ext cx="1974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探索数据</a:t>
              </a: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2625611" y="2837185"/>
              <a:ext cx="247536" cy="379709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866086" y="2857570"/>
              <a:ext cx="247536" cy="379709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>
              <a:off x="7182961" y="2857570"/>
              <a:ext cx="247536" cy="379709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009A71C-D136-1947-8DB4-565D2F263FBC}"/>
                </a:ext>
              </a:extLst>
            </p:cNvPr>
            <p:cNvGrpSpPr/>
            <p:nvPr/>
          </p:nvGrpSpPr>
          <p:grpSpPr>
            <a:xfrm>
              <a:off x="1479110" y="2074121"/>
              <a:ext cx="397241" cy="436185"/>
              <a:chOff x="2042114" y="618732"/>
              <a:chExt cx="397241" cy="436185"/>
            </a:xfrm>
          </p:grpSpPr>
          <p:pic>
            <p:nvPicPr>
              <p:cNvPr id="65" name="图形 64">
                <a:extLst>
                  <a:ext uri="{FF2B5EF4-FFF2-40B4-BE49-F238E27FC236}">
                    <a16:creationId xmlns:a16="http://schemas.microsoft.com/office/drawing/2014/main" id="{DCE10DAE-7D58-384E-98BE-DD78978504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2022642" y="638204"/>
                <a:ext cx="436185" cy="397241"/>
              </a:xfrm>
              <a:prstGeom prst="rect">
                <a:avLst/>
              </a:prstGeom>
            </p:spPr>
          </p:pic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1CBBA58-1BA7-1043-87D3-9C278071BEB3}"/>
                  </a:ext>
                </a:extLst>
              </p:cNvPr>
              <p:cNvSpPr txBox="1"/>
              <p:nvPr/>
            </p:nvSpPr>
            <p:spPr>
              <a:xfrm>
                <a:off x="2077773" y="653062"/>
                <a:ext cx="26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7D1773D0-C71C-544A-ACFF-9AE7A3246FD6}"/>
                </a:ext>
              </a:extLst>
            </p:cNvPr>
            <p:cNvGrpSpPr/>
            <p:nvPr/>
          </p:nvGrpSpPr>
          <p:grpSpPr>
            <a:xfrm>
              <a:off x="3705295" y="2074121"/>
              <a:ext cx="397241" cy="436185"/>
              <a:chOff x="2042114" y="618732"/>
              <a:chExt cx="397241" cy="436185"/>
            </a:xfrm>
          </p:grpSpPr>
          <p:pic>
            <p:nvPicPr>
              <p:cNvPr id="112" name="图形 111">
                <a:extLst>
                  <a:ext uri="{FF2B5EF4-FFF2-40B4-BE49-F238E27FC236}">
                    <a16:creationId xmlns:a16="http://schemas.microsoft.com/office/drawing/2014/main" id="{EFCC2B05-BF98-D34B-9CB2-0C298059E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2022642" y="638204"/>
                <a:ext cx="436185" cy="397241"/>
              </a:xfrm>
              <a:prstGeom prst="rect">
                <a:avLst/>
              </a:prstGeom>
            </p:spPr>
          </p:pic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CAA7C1DC-BE21-3A43-86DB-614CA1DCACB9}"/>
                  </a:ext>
                </a:extLst>
              </p:cNvPr>
              <p:cNvSpPr txBox="1"/>
              <p:nvPr/>
            </p:nvSpPr>
            <p:spPr>
              <a:xfrm>
                <a:off x="2077773" y="638314"/>
                <a:ext cx="26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775B1312-8A31-474A-9E7E-6DB33DE71C05}"/>
                </a:ext>
              </a:extLst>
            </p:cNvPr>
            <p:cNvGrpSpPr/>
            <p:nvPr/>
          </p:nvGrpSpPr>
          <p:grpSpPr>
            <a:xfrm>
              <a:off x="5902232" y="2074121"/>
              <a:ext cx="397241" cy="436185"/>
              <a:chOff x="2042114" y="618732"/>
              <a:chExt cx="397241" cy="436185"/>
            </a:xfrm>
          </p:grpSpPr>
          <p:pic>
            <p:nvPicPr>
              <p:cNvPr id="115" name="图形 114">
                <a:extLst>
                  <a:ext uri="{FF2B5EF4-FFF2-40B4-BE49-F238E27FC236}">
                    <a16:creationId xmlns:a16="http://schemas.microsoft.com/office/drawing/2014/main" id="{7519E624-EC30-FC4E-9AC5-C75FACD85E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2022642" y="638204"/>
                <a:ext cx="436185" cy="397241"/>
              </a:xfrm>
              <a:prstGeom prst="rect">
                <a:avLst/>
              </a:prstGeom>
            </p:spPr>
          </p:pic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1E9D85A-C5B6-CA43-A3FF-47DEF75ACA6E}"/>
                  </a:ext>
                </a:extLst>
              </p:cNvPr>
              <p:cNvSpPr txBox="1"/>
              <p:nvPr/>
            </p:nvSpPr>
            <p:spPr>
              <a:xfrm>
                <a:off x="2077773" y="653062"/>
                <a:ext cx="26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3</a:t>
                </a:r>
                <a:endParaRPr kumimoji="1" lang="zh-CN" altLang="en-US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5B9180C1-DCBC-D94A-BCB4-A440043A25EB}"/>
                </a:ext>
              </a:extLst>
            </p:cNvPr>
            <p:cNvGrpSpPr/>
            <p:nvPr/>
          </p:nvGrpSpPr>
          <p:grpSpPr>
            <a:xfrm>
              <a:off x="8191923" y="2074121"/>
              <a:ext cx="397241" cy="436185"/>
              <a:chOff x="2042114" y="618732"/>
              <a:chExt cx="397241" cy="436185"/>
            </a:xfrm>
          </p:grpSpPr>
          <p:pic>
            <p:nvPicPr>
              <p:cNvPr id="118" name="图形 117">
                <a:extLst>
                  <a:ext uri="{FF2B5EF4-FFF2-40B4-BE49-F238E27FC236}">
                    <a16:creationId xmlns:a16="http://schemas.microsoft.com/office/drawing/2014/main" id="{56824C66-90CB-6448-B028-EE27CF3FA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2022642" y="638204"/>
                <a:ext cx="436185" cy="397241"/>
              </a:xfrm>
              <a:prstGeom prst="rect">
                <a:avLst/>
              </a:prstGeom>
            </p:spPr>
          </p:pic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6392F70-D6AD-1A4B-8DD0-9F17352DD57F}"/>
                  </a:ext>
                </a:extLst>
              </p:cNvPr>
              <p:cNvSpPr txBox="1"/>
              <p:nvPr/>
            </p:nvSpPr>
            <p:spPr>
              <a:xfrm>
                <a:off x="2063025" y="638314"/>
                <a:ext cx="26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4</a:t>
                </a:r>
                <a:endParaRPr kumimoji="1" lang="zh-CN" altLang="en-US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4B83F07-E5F0-2F4F-89B5-90091529615D}"/>
              </a:ext>
            </a:extLst>
          </p:cNvPr>
          <p:cNvSpPr txBox="1"/>
          <p:nvPr/>
        </p:nvSpPr>
        <p:spPr>
          <a:xfrm>
            <a:off x="1238865" y="92914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getting_started.png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1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130C145-9136-384A-B788-5BFE3505717F}"/>
              </a:ext>
            </a:extLst>
          </p:cNvPr>
          <p:cNvGrpSpPr/>
          <p:nvPr/>
        </p:nvGrpSpPr>
        <p:grpSpPr>
          <a:xfrm>
            <a:off x="1617905" y="2502932"/>
            <a:ext cx="4828421" cy="2991755"/>
            <a:chOff x="1617905" y="2502932"/>
            <a:chExt cx="4828421" cy="299175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6E5D0E7-FFFE-B148-ABB9-E8C0209434B5}"/>
                </a:ext>
              </a:extLst>
            </p:cNvPr>
            <p:cNvSpPr txBox="1"/>
            <p:nvPr/>
          </p:nvSpPr>
          <p:spPr>
            <a:xfrm>
              <a:off x="2727133" y="5186910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未配置引用的任务流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487459F-511B-B04E-932C-FB0C03B70B87}"/>
                </a:ext>
              </a:extLst>
            </p:cNvPr>
            <p:cNvGrpSpPr/>
            <p:nvPr/>
          </p:nvGrpSpPr>
          <p:grpSpPr>
            <a:xfrm>
              <a:off x="1617905" y="2502932"/>
              <a:ext cx="4828421" cy="2424613"/>
              <a:chOff x="6102820" y="587046"/>
              <a:chExt cx="4828421" cy="2424613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6346901" y="1103655"/>
                <a:ext cx="777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True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0154001" y="1103654"/>
                <a:ext cx="777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True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0154001" y="2136395"/>
                <a:ext cx="777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False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D0C576F-3C45-3C4A-A87C-376D96C96039}"/>
                  </a:ext>
                </a:extLst>
              </p:cNvPr>
              <p:cNvSpPr/>
              <p:nvPr/>
            </p:nvSpPr>
            <p:spPr>
              <a:xfrm>
                <a:off x="7672980" y="587046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任务 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0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86357A-9BB5-2945-AFB8-771940F9B5B6}"/>
                  </a:ext>
                </a:extLst>
              </p:cNvPr>
              <p:cNvSpPr/>
              <p:nvPr/>
            </p:nvSpPr>
            <p:spPr>
              <a:xfrm>
                <a:off x="6102820" y="1538132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任务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1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3C1D99-65B2-E445-B347-FCBFE07427FE}"/>
                  </a:ext>
                </a:extLst>
              </p:cNvPr>
              <p:cNvSpPr/>
              <p:nvPr/>
            </p:nvSpPr>
            <p:spPr>
              <a:xfrm>
                <a:off x="9243140" y="1538131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任务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2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23CC518-F59A-3840-8F42-7813114BF52C}"/>
                  </a:ext>
                </a:extLst>
              </p:cNvPr>
              <p:cNvSpPr/>
              <p:nvPr/>
            </p:nvSpPr>
            <p:spPr>
              <a:xfrm>
                <a:off x="9243140" y="2489216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任务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3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cxnSp>
            <p:nvCxnSpPr>
              <p:cNvPr id="4" name="肘形连接符 3">
                <a:extLst>
                  <a:ext uri="{FF2B5EF4-FFF2-40B4-BE49-F238E27FC236}">
                    <a16:creationId xmlns:a16="http://schemas.microsoft.com/office/drawing/2014/main" id="{8AB4ACD0-DD2E-AD49-8B87-67B87D6E52D9}"/>
                  </a:ext>
                </a:extLst>
              </p:cNvPr>
              <p:cNvCxnSpPr>
                <a:stCxn id="18" idx="1"/>
                <a:endCxn id="20" idx="0"/>
              </p:cNvCxnSpPr>
              <p:nvPr/>
            </p:nvCxnSpPr>
            <p:spPr>
              <a:xfrm rot="10800000" flipV="1">
                <a:off x="6887900" y="848268"/>
                <a:ext cx="785080" cy="689864"/>
              </a:xfrm>
              <a:prstGeom prst="bentConnector2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6DA49248-D10F-934C-83E9-39C784755B52}"/>
                  </a:ext>
                </a:extLst>
              </p:cNvPr>
              <p:cNvCxnSpPr>
                <a:stCxn id="18" idx="3"/>
                <a:endCxn id="21" idx="0"/>
              </p:cNvCxnSpPr>
              <p:nvPr/>
            </p:nvCxnSpPr>
            <p:spPr>
              <a:xfrm>
                <a:off x="9243140" y="848268"/>
                <a:ext cx="785080" cy="689863"/>
              </a:xfrm>
              <a:prstGeom prst="bentConnector2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3BE72C4E-BF36-C94A-B85E-014DC8DCE83A}"/>
                  </a:ext>
                </a:extLst>
              </p:cNvPr>
              <p:cNvCxnSpPr>
                <a:stCxn id="21" idx="2"/>
                <a:endCxn id="22" idx="0"/>
              </p:cNvCxnSpPr>
              <p:nvPr/>
            </p:nvCxnSpPr>
            <p:spPr>
              <a:xfrm>
                <a:off x="10028220" y="2060574"/>
                <a:ext cx="0" cy="428642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13FB84C-6640-6941-B72A-F21CA8E90943}"/>
              </a:ext>
            </a:extLst>
          </p:cNvPr>
          <p:cNvSpPr txBox="1"/>
          <p:nvPr/>
        </p:nvSpPr>
        <p:spPr>
          <a:xfrm>
            <a:off x="1165123" y="575187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workflow_noreference.png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04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88160D-0534-2E4E-AC5D-F22F9251EC1B}"/>
              </a:ext>
            </a:extLst>
          </p:cNvPr>
          <p:cNvGrpSpPr/>
          <p:nvPr/>
        </p:nvGrpSpPr>
        <p:grpSpPr>
          <a:xfrm>
            <a:off x="1774308" y="2381956"/>
            <a:ext cx="4828421" cy="2855404"/>
            <a:chOff x="1774308" y="2381956"/>
            <a:chExt cx="4828421" cy="2855404"/>
          </a:xfrm>
        </p:grpSpPr>
        <p:sp>
          <p:nvSpPr>
            <p:cNvPr id="12" name="文本框 11"/>
            <p:cNvSpPr txBox="1"/>
            <p:nvPr/>
          </p:nvSpPr>
          <p:spPr>
            <a:xfrm>
              <a:off x="2951927" y="4929583"/>
              <a:ext cx="2747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配置引用的任务流</a:t>
              </a: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B981B51-D332-AF47-B55E-D73615F2793B}"/>
                </a:ext>
              </a:extLst>
            </p:cNvPr>
            <p:cNvGrpSpPr/>
            <p:nvPr/>
          </p:nvGrpSpPr>
          <p:grpSpPr>
            <a:xfrm>
              <a:off x="1774308" y="2381956"/>
              <a:ext cx="4828421" cy="2424613"/>
              <a:chOff x="6102820" y="587046"/>
              <a:chExt cx="4828421" cy="2424613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BF536A0-0A5D-B347-A9E2-90417A691AE6}"/>
                  </a:ext>
                </a:extLst>
              </p:cNvPr>
              <p:cNvSpPr txBox="1"/>
              <p:nvPr/>
            </p:nvSpPr>
            <p:spPr>
              <a:xfrm>
                <a:off x="6346901" y="1103655"/>
                <a:ext cx="777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True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49A9D33-5079-A545-A06B-A38318B68BBC}"/>
                  </a:ext>
                </a:extLst>
              </p:cNvPr>
              <p:cNvSpPr txBox="1"/>
              <p:nvPr/>
            </p:nvSpPr>
            <p:spPr>
              <a:xfrm>
                <a:off x="10154001" y="1103654"/>
                <a:ext cx="777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True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CAAFE9B-1D9C-384D-91BA-5CCF04441135}"/>
                  </a:ext>
                </a:extLst>
              </p:cNvPr>
              <p:cNvSpPr txBox="1"/>
              <p:nvPr/>
            </p:nvSpPr>
            <p:spPr>
              <a:xfrm>
                <a:off x="10154001" y="2136395"/>
                <a:ext cx="777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False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5804AF3-DB4C-6E43-8AF2-634CA8521BE9}"/>
                  </a:ext>
                </a:extLst>
              </p:cNvPr>
              <p:cNvSpPr/>
              <p:nvPr/>
            </p:nvSpPr>
            <p:spPr>
              <a:xfrm>
                <a:off x="7672980" y="587046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引用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6C58F37-7351-C24E-A4EA-B1A3147B2F48}"/>
                  </a:ext>
                </a:extLst>
              </p:cNvPr>
              <p:cNvSpPr/>
              <p:nvPr/>
            </p:nvSpPr>
            <p:spPr>
              <a:xfrm>
                <a:off x="6102820" y="1538132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任务 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1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F6E43D3-89E2-8F4C-B151-99E0F1DEC82B}"/>
                  </a:ext>
                </a:extLst>
              </p:cNvPr>
              <p:cNvSpPr/>
              <p:nvPr/>
            </p:nvSpPr>
            <p:spPr>
              <a:xfrm>
                <a:off x="9243140" y="1538131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任务 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2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FF9A1CD-C027-2B45-8889-A3C3E2A87FE1}"/>
                  </a:ext>
                </a:extLst>
              </p:cNvPr>
              <p:cNvSpPr/>
              <p:nvPr/>
            </p:nvSpPr>
            <p:spPr>
              <a:xfrm>
                <a:off x="9243140" y="2489216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任务 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3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8CD7C8DE-1F7F-BE4A-8D64-2F6C3AC04E92}"/>
                  </a:ext>
                </a:extLst>
              </p:cNvPr>
              <p:cNvCxnSpPr>
                <a:stCxn id="46" idx="1"/>
                <a:endCxn id="47" idx="0"/>
              </p:cNvCxnSpPr>
              <p:nvPr/>
            </p:nvCxnSpPr>
            <p:spPr>
              <a:xfrm rot="10800000" flipV="1">
                <a:off x="6887900" y="848268"/>
                <a:ext cx="785080" cy="689864"/>
              </a:xfrm>
              <a:prstGeom prst="bentConnector2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肘形连接符 50">
                <a:extLst>
                  <a:ext uri="{FF2B5EF4-FFF2-40B4-BE49-F238E27FC236}">
                    <a16:creationId xmlns:a16="http://schemas.microsoft.com/office/drawing/2014/main" id="{28B8CD2E-7F34-774C-AE6B-72DA5FCD0D68}"/>
                  </a:ext>
                </a:extLst>
              </p:cNvPr>
              <p:cNvCxnSpPr>
                <a:stCxn id="46" idx="3"/>
                <a:endCxn id="48" idx="0"/>
              </p:cNvCxnSpPr>
              <p:nvPr/>
            </p:nvCxnSpPr>
            <p:spPr>
              <a:xfrm>
                <a:off x="9243140" y="848268"/>
                <a:ext cx="785080" cy="689863"/>
              </a:xfrm>
              <a:prstGeom prst="bentConnector2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箭头连接符 51">
                <a:extLst>
                  <a:ext uri="{FF2B5EF4-FFF2-40B4-BE49-F238E27FC236}">
                    <a16:creationId xmlns:a16="http://schemas.microsoft.com/office/drawing/2014/main" id="{D427DB44-DCDA-5242-B416-CCD6DB7DDD09}"/>
                  </a:ext>
                </a:extLst>
              </p:cNvPr>
              <p:cNvCxnSpPr>
                <a:stCxn id="48" idx="2"/>
                <a:endCxn id="49" idx="0"/>
              </p:cNvCxnSpPr>
              <p:nvPr/>
            </p:nvCxnSpPr>
            <p:spPr>
              <a:xfrm>
                <a:off x="10028220" y="2060574"/>
                <a:ext cx="0" cy="428642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6022188-070D-1C43-9D90-5FA05068EBAB}"/>
              </a:ext>
            </a:extLst>
          </p:cNvPr>
          <p:cNvSpPr txBox="1"/>
          <p:nvPr/>
        </p:nvSpPr>
        <p:spPr>
          <a:xfrm>
            <a:off x="1312606" y="545690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workflow_reference.png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38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30629" y="200297"/>
            <a:ext cx="37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di_flow.png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9AC9CA-632F-224E-A9EF-10E3228A00E8}"/>
              </a:ext>
            </a:extLst>
          </p:cNvPr>
          <p:cNvGrpSpPr/>
          <p:nvPr/>
        </p:nvGrpSpPr>
        <p:grpSpPr>
          <a:xfrm>
            <a:off x="574084" y="2788314"/>
            <a:ext cx="10755310" cy="1241210"/>
            <a:chOff x="574084" y="2788314"/>
            <a:chExt cx="10755310" cy="1241210"/>
          </a:xfrm>
        </p:grpSpPr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BF1430C9-83DA-0E4A-98AC-012C811D4CBB}"/>
                </a:ext>
              </a:extLst>
            </p:cNvPr>
            <p:cNvSpPr/>
            <p:nvPr/>
          </p:nvSpPr>
          <p:spPr>
            <a:xfrm>
              <a:off x="2708764" y="2788314"/>
              <a:ext cx="6475876" cy="1241210"/>
            </a:xfrm>
            <a:prstGeom prst="rect">
              <a:avLst/>
            </a:prstGeom>
            <a:noFill/>
            <a:ln w="19050">
              <a:solidFill>
                <a:srgbClr val="42CBF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数据同步</a:t>
              </a:r>
              <a:endParaRPr 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9FD343-1992-4447-A1EA-42A6CC021F86}"/>
                </a:ext>
              </a:extLst>
            </p:cNvPr>
            <p:cNvSpPr/>
            <p:nvPr/>
          </p:nvSpPr>
          <p:spPr>
            <a:xfrm>
              <a:off x="574084" y="3219662"/>
              <a:ext cx="1768645" cy="522443"/>
            </a:xfrm>
            <a:prstGeom prst="rect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rPr>
                <a:t>源数据库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CAF2CBC-DA8A-644D-8115-AFCDD15D27B0}"/>
                </a:ext>
              </a:extLst>
            </p:cNvPr>
            <p:cNvSpPr/>
            <p:nvPr/>
          </p:nvSpPr>
          <p:spPr>
            <a:xfrm>
              <a:off x="9560749" y="3214092"/>
              <a:ext cx="1768645" cy="522443"/>
            </a:xfrm>
            <a:prstGeom prst="rect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83B55"/>
                  </a:solidFill>
                  <a:latin typeface="Helvetica" pitchFamily="2" charset="0"/>
                </a:rPr>
                <a:t>目标数据库</a:t>
              </a:r>
              <a:endParaRPr lang="en-US" altLang="zh-CN" sz="16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CF52FA-A125-8542-838D-6127F3248455}"/>
                </a:ext>
              </a:extLst>
            </p:cNvPr>
            <p:cNvSpPr/>
            <p:nvPr/>
          </p:nvSpPr>
          <p:spPr>
            <a:xfrm>
              <a:off x="2934715" y="3214091"/>
              <a:ext cx="1609744" cy="522443"/>
            </a:xfrm>
            <a:prstGeom prst="rect">
              <a:avLst/>
            </a:prstGeom>
            <a:solidFill>
              <a:srgbClr val="42C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Helvetica" pitchFamily="2" charset="0"/>
                </a:rPr>
                <a:t>数据读取</a:t>
              </a:r>
              <a:endParaRPr lang="en-US" altLang="zh-CN" sz="16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DC39871-339B-794C-BAA7-606671137B02}"/>
                </a:ext>
              </a:extLst>
            </p:cNvPr>
            <p:cNvSpPr/>
            <p:nvPr/>
          </p:nvSpPr>
          <p:spPr>
            <a:xfrm>
              <a:off x="5141830" y="3214091"/>
              <a:ext cx="1609744" cy="522443"/>
            </a:xfrm>
            <a:prstGeom prst="rect">
              <a:avLst/>
            </a:prstGeom>
            <a:solidFill>
              <a:srgbClr val="42C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Helvetica" pitchFamily="2" charset="0"/>
                </a:rPr>
                <a:t>通道</a:t>
              </a:r>
              <a:endParaRPr lang="en-US" altLang="zh-CN" sz="16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4BFF7BB-E77B-1F40-9C6C-61B7F47D2514}"/>
                </a:ext>
              </a:extLst>
            </p:cNvPr>
            <p:cNvSpPr/>
            <p:nvPr/>
          </p:nvSpPr>
          <p:spPr>
            <a:xfrm>
              <a:off x="7348945" y="3214091"/>
              <a:ext cx="1609744" cy="522443"/>
            </a:xfrm>
            <a:prstGeom prst="rect">
              <a:avLst/>
            </a:prstGeom>
            <a:solidFill>
              <a:srgbClr val="42C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Helvetica" pitchFamily="2" charset="0"/>
                </a:rPr>
                <a:t>数据写入</a:t>
              </a:r>
              <a:endParaRPr lang="en-US" altLang="zh-CN" sz="16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3249CF6A-D597-4546-9114-A914F5C7509E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68" y="3475312"/>
              <a:ext cx="414284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6EE96238-F67F-8948-B9E0-BFBA01AA9860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47" y="3475312"/>
              <a:ext cx="414284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978DA94E-B390-D04F-B7EE-FF2983DA2102}"/>
                </a:ext>
              </a:extLst>
            </p:cNvPr>
            <p:cNvCxnSpPr>
              <a:cxnSpLocks/>
            </p:cNvCxnSpPr>
            <p:nvPr/>
          </p:nvCxnSpPr>
          <p:spPr>
            <a:xfrm>
              <a:off x="6846272" y="3475312"/>
              <a:ext cx="414284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2878D4C6-7095-3D49-99C0-CCDC30804FBF}"/>
                </a:ext>
              </a:extLst>
            </p:cNvPr>
            <p:cNvCxnSpPr>
              <a:cxnSpLocks/>
            </p:cNvCxnSpPr>
            <p:nvPr/>
          </p:nvCxnSpPr>
          <p:spPr>
            <a:xfrm>
              <a:off x="9073521" y="3475312"/>
              <a:ext cx="414284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7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78</Words>
  <Application>Microsoft Office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Hiragino Sans GB W3</vt:lpstr>
      <vt:lpstr>等线</vt:lpstr>
      <vt:lpstr>等线 Light</vt:lpstr>
      <vt:lpstr>微软雅黑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Vivian Yang</dc:creator>
  <cp:lastModifiedBy>Jimmy Chen</cp:lastModifiedBy>
  <cp:revision>14</cp:revision>
  <dcterms:created xsi:type="dcterms:W3CDTF">2018-09-06T02:30:22Z</dcterms:created>
  <dcterms:modified xsi:type="dcterms:W3CDTF">2019-05-29T06:48:18Z</dcterms:modified>
</cp:coreProperties>
</file>