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4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3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0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6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8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3B267-654E-4BAE-9027-1C49D2B9171B}" type="datetimeFigureOut">
              <a:rPr lang="zh-CN" altLang="en-US" smtClean="0"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3141-16F8-4DD6-A467-1BFD703F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70" y="2672715"/>
            <a:ext cx="694394" cy="7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294" y="2672715"/>
            <a:ext cx="734638" cy="7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68" y="2672715"/>
            <a:ext cx="668242" cy="7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466" y="2672715"/>
            <a:ext cx="706562" cy="720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62856" y="3459559"/>
            <a:ext cx="234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Prepare source and target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/>
        </p:nvSpPr>
        <p:spPr>
          <a:xfrm>
            <a:off x="3928382" y="3459559"/>
            <a:ext cx="197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Synchronize data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168858" y="3459559"/>
            <a:ext cx="197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Process data</a:t>
            </a:r>
            <a:endParaRPr lang="zh-CN" altLang="en-US" sz="1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475516" y="3459559"/>
            <a:ext cx="1974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Explore data</a:t>
            </a:r>
            <a:endParaRPr lang="zh-CN" altLang="en-US" sz="1200" dirty="0"/>
          </a:p>
        </p:txBody>
      </p:sp>
      <p:sp>
        <p:nvSpPr>
          <p:cNvPr id="13" name="椭圆 12"/>
          <p:cNvSpPr/>
          <p:nvPr/>
        </p:nvSpPr>
        <p:spPr>
          <a:xfrm>
            <a:off x="2515991" y="2131017"/>
            <a:ext cx="433952" cy="43395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98637" y="2131017"/>
            <a:ext cx="433952" cy="43395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39113" y="2131017"/>
            <a:ext cx="433952" cy="43395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245771" y="2131017"/>
            <a:ext cx="433952" cy="43395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3680847" y="2836189"/>
            <a:ext cx="247536" cy="379709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921322" y="2856574"/>
            <a:ext cx="247536" cy="379709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8238197" y="2856574"/>
            <a:ext cx="247536" cy="379709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9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78182" y="2392680"/>
            <a:ext cx="6391564" cy="252222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4640811" y="2539999"/>
            <a:ext cx="1265382" cy="43411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375429" y="3408217"/>
            <a:ext cx="1265382" cy="43411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900192" y="3408217"/>
            <a:ext cx="1265382" cy="43411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5900192" y="4276435"/>
            <a:ext cx="1265382" cy="43411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</a:t>
            </a:r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cxnSp>
        <p:nvCxnSpPr>
          <p:cNvPr id="12" name="直接箭头连接符 11"/>
          <p:cNvCxnSpPr>
            <a:stCxn id="7" idx="2"/>
            <a:endCxn id="8" idx="0"/>
          </p:cNvCxnSpPr>
          <p:nvPr/>
        </p:nvCxnSpPr>
        <p:spPr>
          <a:xfrm flipH="1">
            <a:off x="4008120" y="2974109"/>
            <a:ext cx="1265382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9" idx="0"/>
          </p:cNvCxnSpPr>
          <p:nvPr/>
        </p:nvCxnSpPr>
        <p:spPr>
          <a:xfrm>
            <a:off x="5273502" y="2974109"/>
            <a:ext cx="1259381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2"/>
            <a:endCxn id="10" idx="0"/>
          </p:cNvCxnSpPr>
          <p:nvPr/>
        </p:nvCxnSpPr>
        <p:spPr>
          <a:xfrm>
            <a:off x="6532883" y="3842327"/>
            <a:ext cx="0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78182" y="2023348"/>
            <a:ext cx="40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without Reference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32845" y="293134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True</a:t>
            </a:r>
            <a:endParaRPr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830918" y="293134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True</a:t>
            </a:r>
            <a:endParaRPr lang="zh-CN" altLang="en-US" sz="1200" dirty="0"/>
          </a:p>
        </p:txBody>
      </p:sp>
      <p:sp>
        <p:nvSpPr>
          <p:cNvPr id="27" name="文本框 26"/>
          <p:cNvSpPr txBox="1"/>
          <p:nvPr/>
        </p:nvSpPr>
        <p:spPr>
          <a:xfrm>
            <a:off x="6532883" y="3874715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False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3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78182" y="2392680"/>
            <a:ext cx="6391564" cy="2522220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3375429" y="3408217"/>
            <a:ext cx="1265382" cy="43411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5900192" y="3408217"/>
            <a:ext cx="1265382" cy="43411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</a:t>
            </a:r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900192" y="4276435"/>
            <a:ext cx="1265382" cy="43411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Task </a:t>
            </a:r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endCxn id="6" idx="0"/>
          </p:cNvCxnSpPr>
          <p:nvPr/>
        </p:nvCxnSpPr>
        <p:spPr>
          <a:xfrm flipH="1">
            <a:off x="4008120" y="2974109"/>
            <a:ext cx="1265382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7" idx="0"/>
          </p:cNvCxnSpPr>
          <p:nvPr/>
        </p:nvCxnSpPr>
        <p:spPr>
          <a:xfrm>
            <a:off x="5273502" y="2974109"/>
            <a:ext cx="1259381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>
          <a:xfrm>
            <a:off x="6532883" y="3842327"/>
            <a:ext cx="0" cy="43410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2" y="2023348"/>
            <a:ext cx="40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Reference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32845" y="293134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True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830918" y="2931342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True</a:t>
            </a:r>
            <a:endParaRPr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532883" y="3874715"/>
            <a:ext cx="77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False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4644273" y="2529622"/>
            <a:ext cx="1259381" cy="434108"/>
          </a:xfrm>
          <a:prstGeom prst="roundRect">
            <a:avLst>
              <a:gd name="adj" fmla="val 50000"/>
            </a:avLst>
          </a:prstGeom>
          <a:solidFill>
            <a:srgbClr val="768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Reference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027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</Words>
  <Application>Microsoft Office PowerPoint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Vivian Yang</dc:creator>
  <cp:lastModifiedBy>Vivian Yang</cp:lastModifiedBy>
  <cp:revision>8</cp:revision>
  <dcterms:created xsi:type="dcterms:W3CDTF">2018-09-06T02:30:22Z</dcterms:created>
  <dcterms:modified xsi:type="dcterms:W3CDTF">2018-09-06T07:53:16Z</dcterms:modified>
</cp:coreProperties>
</file>