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3"/>
  </p:notesMasterIdLst>
  <p:handoutMasterIdLst>
    <p:handoutMasterId r:id="rId4"/>
  </p:handoutMasterIdLst>
  <p:sldIdLst>
    <p:sldId id="31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BDD1"/>
    <a:srgbClr val="5B9AFC"/>
    <a:srgbClr val="428BFC"/>
    <a:srgbClr val="1872F6"/>
    <a:srgbClr val="D8D9E7"/>
    <a:srgbClr val="5E6280"/>
    <a:srgbClr val="F5F5FB"/>
    <a:srgbClr val="D8D9E6"/>
    <a:srgbClr val="393C57"/>
    <a:srgbClr val="737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1" autoAdjust="0"/>
    <p:restoredTop sz="86420" autoAdjust="0"/>
  </p:normalViewPr>
  <p:slideViewPr>
    <p:cSldViewPr snapToGrid="0" snapToObjects="1">
      <p:cViewPr varScale="1">
        <p:scale>
          <a:sx n="68" d="100"/>
          <a:sy n="68" d="100"/>
        </p:scale>
        <p:origin x="756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箭头: V 形 2">
            <a:extLst>
              <a:ext uri="{FF2B5EF4-FFF2-40B4-BE49-F238E27FC236}">
                <a16:creationId xmlns:a16="http://schemas.microsoft.com/office/drawing/2014/main" id="{BF5F4284-88AD-4AE3-B862-7DCEA98AE33A}"/>
              </a:ext>
            </a:extLst>
          </p:cNvPr>
          <p:cNvSpPr/>
          <p:nvPr/>
        </p:nvSpPr>
        <p:spPr>
          <a:xfrm>
            <a:off x="967815" y="2846884"/>
            <a:ext cx="2488677" cy="1187777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Create Pipeline</a:t>
            </a:r>
          </a:p>
        </p:txBody>
      </p:sp>
      <p:sp>
        <p:nvSpPr>
          <p:cNvPr id="18" name="箭头: V 形 17">
            <a:extLst>
              <a:ext uri="{FF2B5EF4-FFF2-40B4-BE49-F238E27FC236}">
                <a16:creationId xmlns:a16="http://schemas.microsoft.com/office/drawing/2014/main" id="{A3E787C1-4B4C-4BEE-92B2-44FCCB6AA5AA}"/>
              </a:ext>
            </a:extLst>
          </p:cNvPr>
          <p:cNvSpPr/>
          <p:nvPr/>
        </p:nvSpPr>
        <p:spPr>
          <a:xfrm>
            <a:off x="3408578" y="2846891"/>
            <a:ext cx="2488677" cy="1187777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Configure Pipeline</a:t>
            </a:r>
          </a:p>
        </p:txBody>
      </p:sp>
      <p:sp>
        <p:nvSpPr>
          <p:cNvPr id="19" name="箭头: V 形 18">
            <a:extLst>
              <a:ext uri="{FF2B5EF4-FFF2-40B4-BE49-F238E27FC236}">
                <a16:creationId xmlns:a16="http://schemas.microsoft.com/office/drawing/2014/main" id="{764CB731-6392-465A-913B-548DE4D62895}"/>
              </a:ext>
            </a:extLst>
          </p:cNvPr>
          <p:cNvSpPr/>
          <p:nvPr/>
        </p:nvSpPr>
        <p:spPr>
          <a:xfrm>
            <a:off x="5831662" y="2846888"/>
            <a:ext cx="2606511" cy="1187777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Save and Release Pipeline</a:t>
            </a:r>
          </a:p>
        </p:txBody>
      </p:sp>
      <p:sp>
        <p:nvSpPr>
          <p:cNvPr id="20" name="箭头: V 形 19">
            <a:extLst>
              <a:ext uri="{FF2B5EF4-FFF2-40B4-BE49-F238E27FC236}">
                <a16:creationId xmlns:a16="http://schemas.microsoft.com/office/drawing/2014/main" id="{6423C894-AB40-4B64-8622-C7A1E3DE3BA4}"/>
              </a:ext>
            </a:extLst>
          </p:cNvPr>
          <p:cNvSpPr/>
          <p:nvPr/>
        </p:nvSpPr>
        <p:spPr>
          <a:xfrm>
            <a:off x="8372579" y="2846885"/>
            <a:ext cx="2606510" cy="1187777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Run and Monitor Pipeline</a:t>
            </a:r>
          </a:p>
        </p:txBody>
      </p:sp>
    </p:spTree>
    <p:extLst>
      <p:ext uri="{BB962C8B-B14F-4D97-AF65-F5344CB8AC3E}">
        <p14:creationId xmlns:p14="http://schemas.microsoft.com/office/powerpoint/2010/main" val="3673764341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7850</TotalTime>
  <Words>12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D-DIN</vt:lpstr>
      <vt:lpstr>Helvetica Neue Medium</vt:lpstr>
      <vt:lpstr>Helvetica Neue Thin</vt:lpstr>
      <vt:lpstr>等线</vt:lpstr>
      <vt:lpstr>SimHei</vt:lpstr>
      <vt:lpstr>宋体</vt:lpstr>
      <vt:lpstr>微软雅黑</vt:lpstr>
      <vt:lpstr>Arial</vt:lpstr>
      <vt:lpstr>Calibri</vt:lpstr>
      <vt:lpstr>1_自定义设计方案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Jimmy Chen</cp:lastModifiedBy>
  <cp:revision>278</cp:revision>
  <dcterms:created xsi:type="dcterms:W3CDTF">2018-10-23T04:04:46Z</dcterms:created>
  <dcterms:modified xsi:type="dcterms:W3CDTF">2019-01-21T02:32:29Z</dcterms:modified>
</cp:coreProperties>
</file>