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7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V 形 2">
            <a:extLst>
              <a:ext uri="{FF2B5EF4-FFF2-40B4-BE49-F238E27FC236}">
                <a16:creationId xmlns:a16="http://schemas.microsoft.com/office/drawing/2014/main" id="{BF5F4284-88AD-4AE3-B862-7DCEA98AE33A}"/>
              </a:ext>
            </a:extLst>
          </p:cNvPr>
          <p:cNvSpPr/>
          <p:nvPr/>
        </p:nvSpPr>
        <p:spPr>
          <a:xfrm>
            <a:off x="967815" y="2846884"/>
            <a:ext cx="2488677" cy="1187777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Create Stream</a:t>
            </a: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A3E787C1-4B4C-4BEE-92B2-44FCCB6AA5AA}"/>
              </a:ext>
            </a:extLst>
          </p:cNvPr>
          <p:cNvSpPr/>
          <p:nvPr/>
        </p:nvSpPr>
        <p:spPr>
          <a:xfrm>
            <a:off x="3408578" y="2846891"/>
            <a:ext cx="2488677" cy="1187777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Configure Stream</a:t>
            </a: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764CB731-6392-465A-913B-548DE4D62895}"/>
              </a:ext>
            </a:extLst>
          </p:cNvPr>
          <p:cNvSpPr/>
          <p:nvPr/>
        </p:nvSpPr>
        <p:spPr>
          <a:xfrm>
            <a:off x="5831662" y="2846888"/>
            <a:ext cx="2606511" cy="1187777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Save and Release Stream</a:t>
            </a: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6423C894-AB40-4B64-8622-C7A1E3DE3BA4}"/>
              </a:ext>
            </a:extLst>
          </p:cNvPr>
          <p:cNvSpPr/>
          <p:nvPr/>
        </p:nvSpPr>
        <p:spPr>
          <a:xfrm>
            <a:off x="8372579" y="2846885"/>
            <a:ext cx="2606510" cy="1187777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Run and Monitor Stream</a:t>
            </a:r>
          </a:p>
        </p:txBody>
      </p: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7850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D-DIN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1_自定义设计方案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279</cp:revision>
  <dcterms:created xsi:type="dcterms:W3CDTF">2018-10-23T04:04:46Z</dcterms:created>
  <dcterms:modified xsi:type="dcterms:W3CDTF">2019-01-22T07:50:40Z</dcterms:modified>
</cp:coreProperties>
</file>