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A900"/>
    <a:srgbClr val="FCD604"/>
    <a:srgbClr val="0A6EFA"/>
    <a:srgbClr val="373C57"/>
    <a:srgbClr val="A2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4" autoAdjust="0"/>
    <p:restoredTop sz="96559" autoAdjust="0"/>
  </p:normalViewPr>
  <p:slideViewPr>
    <p:cSldViewPr>
      <p:cViewPr varScale="1">
        <p:scale>
          <a:sx n="65" d="100"/>
          <a:sy n="65" d="100"/>
        </p:scale>
        <p:origin x="3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09A0-255C-4F7E-8063-A4DBC8CBFED2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37F64-294F-4388-AE76-DB98BA4B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4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3594-C346-4824-A7C8-046838B9F19C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603F-6980-47D4-9A03-0178F5149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DAC2DF1-7FEC-FD44-8CF3-BFC366C64AC2}"/>
              </a:ext>
            </a:extLst>
          </p:cNvPr>
          <p:cNvGrpSpPr/>
          <p:nvPr/>
        </p:nvGrpSpPr>
        <p:grpSpPr>
          <a:xfrm>
            <a:off x="-3013790" y="1057066"/>
            <a:ext cx="17729797" cy="6548398"/>
            <a:chOff x="-3013790" y="1057066"/>
            <a:chExt cx="17729797" cy="65483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481C2D-F892-4241-8BE7-E66F0AF7EE72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15591D5-E827-7D48-AA63-7B10916A931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7F07C6-8D6E-704E-A45C-8CAD54C00BB2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0FF0BD1-7759-AF44-A2EA-60B16E19AD2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B03946F-F945-1F4D-BDDA-5B47E3F4057D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5DACE3AA-89B8-F14D-92D1-F74EB471A797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2D0D7A-1D9D-8A42-8BB8-C796CA61E2A5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AA8F27B-9503-DA44-AEDF-6652092E6C35}"/>
                </a:ext>
              </a:extLst>
            </p:cNvPr>
            <p:cNvGrpSpPr/>
            <p:nvPr/>
          </p:nvGrpSpPr>
          <p:grpSpPr>
            <a:xfrm>
              <a:off x="3480928" y="1926574"/>
              <a:ext cx="300579" cy="292221"/>
              <a:chOff x="-78288" y="2525076"/>
              <a:chExt cx="300579" cy="292221"/>
            </a:xfrm>
          </p:grpSpPr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73B2CF18-0916-334D-ACB8-9018B275B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54FE4A-577E-F941-8819-71307E2B4C3C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746DA54-10D4-6344-B4A9-E1471F0A412E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DC0DE7-3B24-4042-B401-4286BA81F69F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D5FF0D-AC85-2B46-9299-C5791F6A056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F5EB76B-7AC4-F949-BEEC-9C8BD24CF622}"/>
                </a:ext>
              </a:extLst>
            </p:cNvPr>
            <p:cNvSpPr txBox="1"/>
            <p:nvPr/>
          </p:nvSpPr>
          <p:spPr>
            <a:xfrm>
              <a:off x="6940306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1A947789-1B92-CF42-970A-8B58D5A2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60" name="图形 59">
              <a:extLst>
                <a:ext uri="{FF2B5EF4-FFF2-40B4-BE49-F238E27FC236}">
                  <a16:creationId xmlns:a16="http://schemas.microsoft.com/office/drawing/2014/main" id="{8846BFA0-C713-D64E-9BBF-A203BB06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47CCDDF-D46F-D348-990E-A41F82850B85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65C2B9E-403D-C44A-BCC1-2A3CAB33537D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ECAA06-17B7-5F44-83BA-8427F68BB9CE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7AE4955-B0E7-814D-9888-AFC7C8ABE17F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E5C77324-26F0-954E-94F1-88A48D9BEA2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B3A8CB6-3BD0-8147-8A5B-2278F48DB620}"/>
                </a:ext>
              </a:extLst>
            </p:cNvPr>
            <p:cNvSpPr txBox="1"/>
            <p:nvPr/>
          </p:nvSpPr>
          <p:spPr>
            <a:xfrm>
              <a:off x="12821402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820E6C3C-AEB9-C14B-9597-2B9BE42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90F9378-2652-034B-A0DC-9F10E096D6DA}"/>
                </a:ext>
              </a:extLst>
            </p:cNvPr>
            <p:cNvGrpSpPr/>
            <p:nvPr/>
          </p:nvGrpSpPr>
          <p:grpSpPr>
            <a:xfrm>
              <a:off x="6414391" y="1926574"/>
              <a:ext cx="300579" cy="292221"/>
              <a:chOff x="-78288" y="2525076"/>
              <a:chExt cx="300579" cy="292221"/>
            </a:xfrm>
          </p:grpSpPr>
          <p:pic>
            <p:nvPicPr>
              <p:cNvPr id="69" name="图形 68">
                <a:extLst>
                  <a:ext uri="{FF2B5EF4-FFF2-40B4-BE49-F238E27FC236}">
                    <a16:creationId xmlns:a16="http://schemas.microsoft.com/office/drawing/2014/main" id="{25D1E8ED-F68B-CD45-AAFB-1C0EB235A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AD306AA-4CAD-3A41-BD1C-337B4632BD74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AEE4BEF-D35A-CC48-8426-39D3D83A8430}"/>
                </a:ext>
              </a:extLst>
            </p:cNvPr>
            <p:cNvGrpSpPr/>
            <p:nvPr/>
          </p:nvGrpSpPr>
          <p:grpSpPr>
            <a:xfrm>
              <a:off x="9371886" y="1926574"/>
              <a:ext cx="300579" cy="292221"/>
              <a:chOff x="-78288" y="2525076"/>
              <a:chExt cx="300579" cy="292221"/>
            </a:xfrm>
          </p:grpSpPr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FC84B0E2-9F51-2640-A6C4-668092098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A42430E-C557-1245-8934-4E6A00A2F2CA}"/>
                  </a:ext>
                </a:extLst>
              </p:cNvPr>
              <p:cNvSpPr txBox="1"/>
              <p:nvPr/>
            </p:nvSpPr>
            <p:spPr>
              <a:xfrm>
                <a:off x="-76498" y="254029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11B9634-FC67-2A43-BDCB-294CE2133DAA}"/>
                </a:ext>
              </a:extLst>
            </p:cNvPr>
            <p:cNvGrpSpPr/>
            <p:nvPr/>
          </p:nvGrpSpPr>
          <p:grpSpPr>
            <a:xfrm>
              <a:off x="12325795" y="1929809"/>
              <a:ext cx="304165" cy="285751"/>
              <a:chOff x="-81874" y="2525076"/>
              <a:chExt cx="304165" cy="285751"/>
            </a:xfrm>
          </p:grpSpPr>
          <p:pic>
            <p:nvPicPr>
              <p:cNvPr id="75" name="图形 74">
                <a:extLst>
                  <a:ext uri="{FF2B5EF4-FFF2-40B4-BE49-F238E27FC236}">
                    <a16:creationId xmlns:a16="http://schemas.microsoft.com/office/drawing/2014/main" id="{75F368EA-4AD0-5140-9968-616ED3C7F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54DC212-29A2-994E-82F1-66AA5F356125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CBFB1F-FCFA-A84D-A722-889A04E40EFE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A27006E-BF26-0A40-AC35-2CE328B3B5F9}"/>
                </a:ext>
              </a:extLst>
            </p:cNvPr>
            <p:cNvSpPr txBox="1"/>
            <p:nvPr/>
          </p:nvSpPr>
          <p:spPr>
            <a:xfrm>
              <a:off x="8530976" y="4483360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  <a:endParaRPr kumimoji="1" lang="en-US" altLang="zh-CN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3FBC9C3-633F-8345-A312-A51B5ECAE5B6}"/>
                </a:ext>
              </a:extLst>
            </p:cNvPr>
            <p:cNvSpPr txBox="1"/>
            <p:nvPr/>
          </p:nvSpPr>
          <p:spPr>
            <a:xfrm>
              <a:off x="11880380" y="4502117"/>
              <a:ext cx="124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C040EB84-C0D8-EC42-A883-CD7D825F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27DBB3A-73BC-624E-94A8-96B3C47C71FE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0109C449-4F4B-C94B-B02B-F1658FD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D3BDE92-3372-C348-A083-C70E51D02843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9B5975F-4424-FF44-BBC0-897358A28822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151">
              <a:extLst>
                <a:ext uri="{FF2B5EF4-FFF2-40B4-BE49-F238E27FC236}">
                  <a16:creationId xmlns:a16="http://schemas.microsoft.com/office/drawing/2014/main" id="{6B0A0F50-590E-3646-AC80-AC5CA187EC11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51">
              <a:extLst>
                <a:ext uri="{FF2B5EF4-FFF2-40B4-BE49-F238E27FC236}">
                  <a16:creationId xmlns:a16="http://schemas.microsoft.com/office/drawing/2014/main" id="{0181022A-A4DF-3A42-B023-CD3ED0DACCF1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F3D7B3-76E6-004C-B19B-829C9D6FCD47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92" name="图形 91">
                <a:extLst>
                  <a:ext uri="{FF2B5EF4-FFF2-40B4-BE49-F238E27FC236}">
                    <a16:creationId xmlns:a16="http://schemas.microsoft.com/office/drawing/2014/main" id="{D610EEB5-DFEB-934B-8731-1FBE8B28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80D0230-B6E9-B642-97D4-C66EB443C78F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F931B8E-195A-1041-AA20-00D8A2B05584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AE2884CE-906A-A54A-B3AA-8BFBC4C49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61EB9F-E95C-7048-B1C7-183D54EA5E3A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A640A40-7FE3-584E-A582-88B65421C821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97" name="图形 96">
                <a:extLst>
                  <a:ext uri="{FF2B5EF4-FFF2-40B4-BE49-F238E27FC236}">
                    <a16:creationId xmlns:a16="http://schemas.microsoft.com/office/drawing/2014/main" id="{9AC2BDE2-248D-7448-B9AB-65D45D28B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8A603A8-880D-7342-8FC0-B8B58E993E3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3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F4961A-7B9E-E74C-AE93-8E7271ED15CC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B0C0CF-F436-BC40-861B-C71C385D5EB0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F29D6-86E1-3841-8652-4EB8DD773CF7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76B47E-8523-A047-8C39-A15E68037EBF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0BA32F87-359A-D142-91BB-0A98227A08CF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04F3BF6-1D5B-9B48-B6B1-89C98DA526C9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5DF76E6-F50A-084F-BAF1-798BA8EC9DAD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C983388-8F7E-BA45-97F4-D7606F449C96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A4F0AA97-44C1-7840-BC20-D1028AFBD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ACC4039-1AF4-244A-9CEE-784E6C4E68A9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E278738-2203-0B49-9816-07C4BAF83086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CC827F-13C1-0C45-9910-C7507B948FC9}"/>
                </a:ext>
              </a:extLst>
            </p:cNvPr>
            <p:cNvSpPr txBox="1"/>
            <p:nvPr/>
          </p:nvSpPr>
          <p:spPr>
            <a:xfrm>
              <a:off x="6940306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图形 77">
              <a:extLst>
                <a:ext uri="{FF2B5EF4-FFF2-40B4-BE49-F238E27FC236}">
                  <a16:creationId xmlns:a16="http://schemas.microsoft.com/office/drawing/2014/main" id="{9D4E477F-40C4-614A-B006-5404F2F3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79" name="图形 78">
              <a:extLst>
                <a:ext uri="{FF2B5EF4-FFF2-40B4-BE49-F238E27FC236}">
                  <a16:creationId xmlns:a16="http://schemas.microsoft.com/office/drawing/2014/main" id="{88FF719A-1ABD-4641-B7D2-63D76889A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F5E667A-2165-FB42-AF9B-4D48FBBEF187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16E14C1-4B0F-6143-9475-4CC37D6D571C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A41C39-DA73-904B-9A1E-9423A69F2B3D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605D8A9-9267-D54E-85CD-26AD2E052BF4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35706353-9527-9041-9A22-EE208656F57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B7A58813-5584-344B-A26F-B91BF39BBB34}"/>
                </a:ext>
              </a:extLst>
            </p:cNvPr>
            <p:cNvSpPr txBox="1"/>
            <p:nvPr/>
          </p:nvSpPr>
          <p:spPr>
            <a:xfrm>
              <a:off x="12821402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A9BC2CC8-9A0D-DF49-97E8-1A0BAD21D9BF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82B9F4A-1913-8549-814E-C75D316B001B}"/>
                </a:ext>
              </a:extLst>
            </p:cNvPr>
            <p:cNvGrpSpPr/>
            <p:nvPr/>
          </p:nvGrpSpPr>
          <p:grpSpPr>
            <a:xfrm>
              <a:off x="8016689" y="4119474"/>
              <a:ext cx="304165" cy="285751"/>
              <a:chOff x="-81874" y="2525076"/>
              <a:chExt cx="304165" cy="285751"/>
            </a:xfrm>
          </p:grpSpPr>
          <p:pic>
            <p:nvPicPr>
              <p:cNvPr id="94" name="图形 93">
                <a:extLst>
                  <a:ext uri="{FF2B5EF4-FFF2-40B4-BE49-F238E27FC236}">
                    <a16:creationId xmlns:a16="http://schemas.microsoft.com/office/drawing/2014/main" id="{29C8A9E6-F629-5B44-A0DB-0609C010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EA05EE4-13ED-1E4D-9CCA-82099104766D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9109765-FBDC-7945-99F9-C9A5684A0350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709858D-C956-4944-B362-7AD2E6BE9ECF}"/>
                </a:ext>
              </a:extLst>
            </p:cNvPr>
            <p:cNvSpPr txBox="1"/>
            <p:nvPr/>
          </p:nvSpPr>
          <p:spPr>
            <a:xfrm>
              <a:off x="8530976" y="4483360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  <a:endParaRPr kumimoji="1" lang="en-US" altLang="zh-CN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01AC1E8-A7CA-3843-B0AD-DD5FD0A6696B}"/>
                </a:ext>
              </a:extLst>
            </p:cNvPr>
            <p:cNvSpPr txBox="1"/>
            <p:nvPr/>
          </p:nvSpPr>
          <p:spPr>
            <a:xfrm>
              <a:off x="11880380" y="4502117"/>
              <a:ext cx="124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27F1A345-E273-D743-AFA3-82C22D44D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9682872-9BED-A246-B992-2FFDB3B794AA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BC9F5E9A-D3E3-A847-A6AF-0DD891B9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F035DF-5598-1C4A-8EA7-AC10F4DDE0AD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D88B2C4-B052-094B-92B7-1B30B124B9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51">
              <a:extLst>
                <a:ext uri="{FF2B5EF4-FFF2-40B4-BE49-F238E27FC236}">
                  <a16:creationId xmlns:a16="http://schemas.microsoft.com/office/drawing/2014/main" id="{B51A2B6A-AEA8-0548-BB21-8367BE964C82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51">
              <a:extLst>
                <a:ext uri="{FF2B5EF4-FFF2-40B4-BE49-F238E27FC236}">
                  <a16:creationId xmlns:a16="http://schemas.microsoft.com/office/drawing/2014/main" id="{440D2D4D-6F9A-6D4A-BC30-5ACFB6F16A3C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rgbClr val="A2A5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1F255A0-0F6D-0D4A-B86C-57B0A0AFBFB6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07" name="图形 106">
                <a:extLst>
                  <a:ext uri="{FF2B5EF4-FFF2-40B4-BE49-F238E27FC236}">
                    <a16:creationId xmlns:a16="http://schemas.microsoft.com/office/drawing/2014/main" id="{BA6BC1FA-CB79-BE4B-96EB-78BA77494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831048C-60C8-F648-967D-92C38570A2D0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03CDDA03-C639-1C47-B6D3-29ADD8890AA5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10" name="图形 109">
                <a:extLst>
                  <a:ext uri="{FF2B5EF4-FFF2-40B4-BE49-F238E27FC236}">
                    <a16:creationId xmlns:a16="http://schemas.microsoft.com/office/drawing/2014/main" id="{D9A0381A-CF05-9B4E-B416-564AE9875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0103080-3496-5A47-925C-9E68E99ADC9E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1A3904-D5BC-5047-8F7B-35E952176A1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13" name="图形 112">
                <a:extLst>
                  <a:ext uri="{FF2B5EF4-FFF2-40B4-BE49-F238E27FC236}">
                    <a16:creationId xmlns:a16="http://schemas.microsoft.com/office/drawing/2014/main" id="{14B87245-D801-354F-AD46-10195716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38D9E75-6C0A-F84C-B42D-18CEBD0AC35C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3" name="肘形连接符 142">
              <a:extLst>
                <a:ext uri="{FF2B5EF4-FFF2-40B4-BE49-F238E27FC236}">
                  <a16:creationId xmlns:a16="http://schemas.microsoft.com/office/drawing/2014/main" id="{32B13B33-B02A-1745-9A6A-36D438EBD7A4}"/>
                </a:ext>
              </a:extLst>
            </p:cNvPr>
            <p:cNvCxnSpPr>
              <a:endCxn id="9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>
              <a:extLst>
                <a:ext uri="{FF2B5EF4-FFF2-40B4-BE49-F238E27FC236}">
                  <a16:creationId xmlns:a16="http://schemas.microsoft.com/office/drawing/2014/main" id="{07233929-E890-FA42-BB29-E97FA9A05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8F84E813-4BBB-1D48-BC6F-439A65DB0E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>
              <a:extLst>
                <a:ext uri="{FF2B5EF4-FFF2-40B4-BE49-F238E27FC236}">
                  <a16:creationId xmlns:a16="http://schemas.microsoft.com/office/drawing/2014/main" id="{9D3CCDC9-D8AB-174D-AACD-08C22A35A8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5BCF9CE-4D24-264C-9B7F-C88F73F4380F}"/>
                </a:ext>
              </a:extLst>
            </p:cNvPr>
            <p:cNvGrpSpPr/>
            <p:nvPr/>
          </p:nvGrpSpPr>
          <p:grpSpPr>
            <a:xfrm>
              <a:off x="10904403" y="4101988"/>
              <a:ext cx="304165" cy="285751"/>
              <a:chOff x="-81874" y="2525076"/>
              <a:chExt cx="304165" cy="285751"/>
            </a:xfrm>
          </p:grpSpPr>
          <p:pic>
            <p:nvPicPr>
              <p:cNvPr id="158" name="图形 157">
                <a:extLst>
                  <a:ext uri="{FF2B5EF4-FFF2-40B4-BE49-F238E27FC236}">
                    <a16:creationId xmlns:a16="http://schemas.microsoft.com/office/drawing/2014/main" id="{EDFD4F3D-89A1-974B-BA6D-19AFFADBD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850C64A-0657-0E41-B0C9-9B685C7842C9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82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6D84952-6C9C-9B4B-978C-446BEDA2FAD4}"/>
              </a:ext>
            </a:extLst>
          </p:cNvPr>
          <p:cNvGrpSpPr/>
          <p:nvPr/>
        </p:nvGrpSpPr>
        <p:grpSpPr>
          <a:xfrm>
            <a:off x="-3013790" y="1057066"/>
            <a:ext cx="17846792" cy="6548398"/>
            <a:chOff x="-3013790" y="1057066"/>
            <a:chExt cx="17846792" cy="654839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C07B141-1AF8-5E49-8E72-D3E24EACCB41}"/>
                </a:ext>
              </a:extLst>
            </p:cNvPr>
            <p:cNvSpPr/>
            <p:nvPr/>
          </p:nvSpPr>
          <p:spPr>
            <a:xfrm>
              <a:off x="-2061840" y="204808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3824638" y="2048083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AE3C9FC-5964-D749-AD43-8610F618BBB4}"/>
                </a:ext>
              </a:extLst>
            </p:cNvPr>
            <p:cNvSpPr/>
            <p:nvPr/>
          </p:nvSpPr>
          <p:spPr>
            <a:xfrm>
              <a:off x="6765186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0DD3AB4-37FD-B949-B7AC-B7DA00FB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969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5D302B8-D645-4F48-A743-02CE113EFA86}"/>
                </a:ext>
              </a:extLst>
            </p:cNvPr>
            <p:cNvSpPr/>
            <p:nvPr/>
          </p:nvSpPr>
          <p:spPr>
            <a:xfrm>
              <a:off x="9705734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0624300-AAA7-3F4E-9D2D-96C368AC17F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17" y="255208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70BC400-220C-2D42-A2E4-E97E01B7551F}"/>
                </a:ext>
              </a:extLst>
            </p:cNvPr>
            <p:cNvSpPr/>
            <p:nvPr/>
          </p:nvSpPr>
          <p:spPr>
            <a:xfrm>
              <a:off x="877712" y="205137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CEC47C41-600A-3D4E-8F6E-894A79478589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1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654B1AB-E884-924E-8A75-47ACE64F7180}"/>
                </a:ext>
              </a:extLst>
            </p:cNvPr>
            <p:cNvSpPr txBox="1"/>
            <p:nvPr/>
          </p:nvSpPr>
          <p:spPr>
            <a:xfrm>
              <a:off x="-1393678" y="2365908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4072061" y="2398194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0E0B605-3802-DD42-844A-1040629C6900}"/>
                </a:ext>
              </a:extLst>
            </p:cNvPr>
            <p:cNvSpPr txBox="1"/>
            <p:nvPr/>
          </p:nvSpPr>
          <p:spPr>
            <a:xfrm>
              <a:off x="6940306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图形 93">
              <a:extLst>
                <a:ext uri="{FF2B5EF4-FFF2-40B4-BE49-F238E27FC236}">
                  <a16:creationId xmlns:a16="http://schemas.microsoft.com/office/drawing/2014/main" id="{961DE41F-270B-6F41-8133-21ACFFA4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733919" y="2398194"/>
              <a:ext cx="324000" cy="249231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E5609B2E-A8F2-C545-ADF9-4645B9D2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8542" y="2378024"/>
              <a:ext cx="342000" cy="342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DC49CD2-5A6D-8D4A-A58F-2A78DC169608}"/>
                </a:ext>
              </a:extLst>
            </p:cNvPr>
            <p:cNvSpPr txBox="1"/>
            <p:nvPr/>
          </p:nvSpPr>
          <p:spPr>
            <a:xfrm>
              <a:off x="1662331" y="2388216"/>
              <a:ext cx="98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A88FD7A-BF80-5D4D-9C91-6BB1D0AF63A9}"/>
                </a:ext>
              </a:extLst>
            </p:cNvPr>
            <p:cNvSpPr/>
            <p:nvPr/>
          </p:nvSpPr>
          <p:spPr>
            <a:xfrm>
              <a:off x="9705734" y="2052353"/>
              <a:ext cx="2041826" cy="1028735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E044225-279F-DE4C-8C3A-2064F955D718}"/>
                </a:ext>
              </a:extLst>
            </p:cNvPr>
            <p:cNvSpPr txBox="1"/>
            <p:nvPr/>
          </p:nvSpPr>
          <p:spPr>
            <a:xfrm>
              <a:off x="9916676" y="2330730"/>
              <a:ext cx="1619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Spark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Streaming</a:t>
              </a:r>
            </a:p>
            <a:p>
              <a:pPr algn="ctr"/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Streamsets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B2E4917-7001-FC42-974C-AF60CCE048B1}"/>
                </a:ext>
              </a:extLst>
            </p:cNvPr>
            <p:cNvSpPr/>
            <p:nvPr/>
          </p:nvSpPr>
          <p:spPr>
            <a:xfrm>
              <a:off x="12646282" y="20480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5084889-2882-EB4F-AE63-33BD60AA8C08}"/>
                </a:ext>
              </a:extLst>
            </p:cNvPr>
            <p:cNvCxnSpPr>
              <a:cxnSpLocks/>
            </p:cNvCxnSpPr>
            <p:nvPr/>
          </p:nvCxnSpPr>
          <p:spPr>
            <a:xfrm>
              <a:off x="11948065" y="254657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D4F58DA-3D49-9241-8E07-5597BF736460}"/>
                </a:ext>
              </a:extLst>
            </p:cNvPr>
            <p:cNvSpPr txBox="1"/>
            <p:nvPr/>
          </p:nvSpPr>
          <p:spPr>
            <a:xfrm>
              <a:off x="12821402" y="2293768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5224" y="25477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BCACF73-6426-7A42-9B30-35645BE1FAA2}"/>
                </a:ext>
              </a:extLst>
            </p:cNvPr>
            <p:cNvSpPr/>
            <p:nvPr/>
          </p:nvSpPr>
          <p:spPr>
            <a:xfrm>
              <a:off x="8355856" y="423767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E0CF8F0-0930-9748-B7E3-9588412791CE}"/>
                </a:ext>
              </a:extLst>
            </p:cNvPr>
            <p:cNvSpPr txBox="1"/>
            <p:nvPr/>
          </p:nvSpPr>
          <p:spPr>
            <a:xfrm>
              <a:off x="8530976" y="4483360"/>
              <a:ext cx="1691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Redis</a:t>
              </a:r>
              <a:endParaRPr kumimoji="1" lang="en-US" altLang="zh-CN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ADD7E71-22DC-284C-9B3C-6CAEA53AF78B}"/>
                </a:ext>
              </a:extLst>
            </p:cNvPr>
            <p:cNvSpPr txBox="1"/>
            <p:nvPr/>
          </p:nvSpPr>
          <p:spPr>
            <a:xfrm>
              <a:off x="11880380" y="4502117"/>
              <a:ext cx="124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(Customer1)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EA3EC5E-A57A-AC42-B727-972CC9FC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67354" y="4618836"/>
              <a:ext cx="360000" cy="360000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E09ECF4-EB90-FF4D-BA54-B77F71068F18}"/>
                </a:ext>
              </a:extLst>
            </p:cNvPr>
            <p:cNvSpPr/>
            <p:nvPr/>
          </p:nvSpPr>
          <p:spPr>
            <a:xfrm>
              <a:off x="11227731" y="4240970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F1939514-8BA4-2F4A-864B-84D5CBAB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31707" y="6763364"/>
              <a:ext cx="300000" cy="360000"/>
            </a:xfrm>
            <a:prstGeom prst="rect">
              <a:avLst/>
            </a:prstGeom>
          </p:spPr>
        </p:pic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1911682-1F15-4347-AF56-C16109A8356E}"/>
                </a:ext>
              </a:extLst>
            </p:cNvPr>
            <p:cNvSpPr/>
            <p:nvPr/>
          </p:nvSpPr>
          <p:spPr>
            <a:xfrm>
              <a:off x="12646282" y="6439364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9BBF135-8E79-E24E-B754-1589E4319E33}"/>
                </a:ext>
              </a:extLst>
            </p:cNvPr>
            <p:cNvSpPr txBox="1"/>
            <p:nvPr/>
          </p:nvSpPr>
          <p:spPr>
            <a:xfrm>
              <a:off x="13375395" y="6789475"/>
              <a:ext cx="1243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51">
              <a:extLst>
                <a:ext uri="{FF2B5EF4-FFF2-40B4-BE49-F238E27FC236}">
                  <a16:creationId xmlns:a16="http://schemas.microsoft.com/office/drawing/2014/main" id="{0D69F851-22D0-6049-A547-1FE6811EA3F8}"/>
                </a:ext>
              </a:extLst>
            </p:cNvPr>
            <p:cNvCxnSpPr>
              <a:cxnSpLocks/>
            </p:cNvCxnSpPr>
            <p:nvPr/>
          </p:nvCxnSpPr>
          <p:spPr>
            <a:xfrm>
              <a:off x="-2061840" y="3683077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51">
              <a:extLst>
                <a:ext uri="{FF2B5EF4-FFF2-40B4-BE49-F238E27FC236}">
                  <a16:creationId xmlns:a16="http://schemas.microsoft.com/office/drawing/2014/main" id="{DDD09E4E-9076-D943-96A5-3CD1C887C6A8}"/>
                </a:ext>
              </a:extLst>
            </p:cNvPr>
            <p:cNvCxnSpPr>
              <a:cxnSpLocks/>
            </p:cNvCxnSpPr>
            <p:nvPr/>
          </p:nvCxnSpPr>
          <p:spPr>
            <a:xfrm>
              <a:off x="-2033941" y="5840741"/>
              <a:ext cx="1674994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97CBA4-61E6-3D42-ACCD-6E07A8F9F980}"/>
                </a:ext>
              </a:extLst>
            </p:cNvPr>
            <p:cNvGrpSpPr/>
            <p:nvPr/>
          </p:nvGrpSpPr>
          <p:grpSpPr>
            <a:xfrm>
              <a:off x="-3013790" y="1057066"/>
              <a:ext cx="1890207" cy="1905000"/>
              <a:chOff x="-3013790" y="1057066"/>
              <a:chExt cx="1890207" cy="1905000"/>
            </a:xfrm>
          </p:grpSpPr>
          <p:pic>
            <p:nvPicPr>
              <p:cNvPr id="117" name="图形 116">
                <a:extLst>
                  <a:ext uri="{FF2B5EF4-FFF2-40B4-BE49-F238E27FC236}">
                    <a16:creationId xmlns:a16="http://schemas.microsoft.com/office/drawing/2014/main" id="{B5C6CD8D-B312-1B48-90AF-08EEC87B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3013790" y="1057066"/>
                <a:ext cx="1890207" cy="1905000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ED3ED3EE-201E-0348-BDF1-5035823C159B}"/>
                  </a:ext>
                </a:extLst>
              </p:cNvPr>
              <p:cNvSpPr txBox="1"/>
              <p:nvPr/>
            </p:nvSpPr>
            <p:spPr>
              <a:xfrm>
                <a:off x="-2725736" y="1528527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58FF210-9A07-9D43-862C-D84455445A9D}"/>
                </a:ext>
              </a:extLst>
            </p:cNvPr>
            <p:cNvGrpSpPr/>
            <p:nvPr/>
          </p:nvGrpSpPr>
          <p:grpSpPr>
            <a:xfrm>
              <a:off x="-3013790" y="3501008"/>
              <a:ext cx="1922370" cy="1905000"/>
              <a:chOff x="-2905049" y="3373908"/>
              <a:chExt cx="1922370" cy="1905000"/>
            </a:xfrm>
          </p:grpSpPr>
          <p:pic>
            <p:nvPicPr>
              <p:cNvPr id="120" name="图形 119">
                <a:extLst>
                  <a:ext uri="{FF2B5EF4-FFF2-40B4-BE49-F238E27FC236}">
                    <a16:creationId xmlns:a16="http://schemas.microsoft.com/office/drawing/2014/main" id="{9651FCF1-E117-4246-9EE5-CDBE1D911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905049" y="3373908"/>
                <a:ext cx="1922370" cy="1905000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607E956-32E7-D04F-A594-5920E2071560}"/>
                  </a:ext>
                </a:extLst>
              </p:cNvPr>
              <p:cNvSpPr txBox="1"/>
              <p:nvPr/>
            </p:nvSpPr>
            <p:spPr>
              <a:xfrm>
                <a:off x="-2621071" y="3825915"/>
                <a:ext cx="139558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Layer</a:t>
                </a:r>
                <a:endParaRPr lang="zh-CN" alt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1493B28-0329-A741-9A60-46191DD6FE78}"/>
                </a:ext>
              </a:extLst>
            </p:cNvPr>
            <p:cNvGrpSpPr/>
            <p:nvPr/>
          </p:nvGrpSpPr>
          <p:grpSpPr>
            <a:xfrm>
              <a:off x="-3013790" y="5700464"/>
              <a:ext cx="1917404" cy="1905000"/>
              <a:chOff x="-2734172" y="5628456"/>
              <a:chExt cx="1917404" cy="1905000"/>
            </a:xfrm>
          </p:grpSpPr>
          <p:pic>
            <p:nvPicPr>
              <p:cNvPr id="123" name="图形 122">
                <a:extLst>
                  <a:ext uri="{FF2B5EF4-FFF2-40B4-BE49-F238E27FC236}">
                    <a16:creationId xmlns:a16="http://schemas.microsoft.com/office/drawing/2014/main" id="{FBCF32D2-C9A7-A043-B313-50EB66D54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2734172" y="5628456"/>
                <a:ext cx="1917404" cy="1905000"/>
              </a:xfrm>
              <a:prstGeom prst="rect">
                <a:avLst/>
              </a:prstGeom>
            </p:spPr>
          </p:pic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C6DE83CD-22FC-BD47-9728-4065A2192488}"/>
                  </a:ext>
                </a:extLst>
              </p:cNvPr>
              <p:cNvSpPr txBox="1"/>
              <p:nvPr/>
            </p:nvSpPr>
            <p:spPr>
              <a:xfrm>
                <a:off x="-2528040" y="6120806"/>
                <a:ext cx="1560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 Layer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F04918E2-8FED-D44E-85C3-0C5B3A37B87D}"/>
                </a:ext>
              </a:extLst>
            </p:cNvPr>
            <p:cNvCxnSpPr>
              <a:endCxn id="106" idx="1"/>
            </p:cNvCxnSpPr>
            <p:nvPr/>
          </p:nvCxnSpPr>
          <p:spPr>
            <a:xfrm rot="16200000" flipH="1">
              <a:off x="7248185" y="3769675"/>
              <a:ext cx="1475999" cy="468000"/>
            </a:xfrm>
            <a:prstGeom prst="bentConnector2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肘形连接符 125">
              <a:extLst>
                <a:ext uri="{FF2B5EF4-FFF2-40B4-BE49-F238E27FC236}">
                  <a16:creationId xmlns:a16="http://schemas.microsoft.com/office/drawing/2014/main" id="{25440A0B-85BB-3348-9C5F-C8C702258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1138" y="2551798"/>
              <a:ext cx="1421864" cy="2192400"/>
            </a:xfrm>
            <a:prstGeom prst="bentConnector3">
              <a:avLst>
                <a:gd name="adj1" fmla="val -20097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肘形连接符 126">
              <a:extLst>
                <a:ext uri="{FF2B5EF4-FFF2-40B4-BE49-F238E27FC236}">
                  <a16:creationId xmlns:a16="http://schemas.microsoft.com/office/drawing/2014/main" id="{3B7337E1-9745-BF4C-8997-27BB3BC5A2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86617" y="1502976"/>
              <a:ext cx="900000" cy="4320000"/>
            </a:xfrm>
            <a:prstGeom prst="bentConnector3">
              <a:avLst/>
            </a:prstGeom>
            <a:ln w="25400">
              <a:solidFill>
                <a:srgbClr val="FCD6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>
              <a:extLst>
                <a:ext uri="{FF2B5EF4-FFF2-40B4-BE49-F238E27FC236}">
                  <a16:creationId xmlns:a16="http://schemas.microsoft.com/office/drawing/2014/main" id="{32DAB55D-4C65-7646-B631-96FBDD615C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05792" y="1537675"/>
              <a:ext cx="900000" cy="4356000"/>
            </a:xfrm>
            <a:prstGeom prst="bentConnector3">
              <a:avLst>
                <a:gd name="adj1" fmla="val 65799"/>
              </a:avLst>
            </a:prstGeom>
            <a:ln w="25400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6FD3030-E9B7-A240-9BC0-1B4E409A23F7}"/>
                </a:ext>
              </a:extLst>
            </p:cNvPr>
            <p:cNvGrpSpPr/>
            <p:nvPr/>
          </p:nvGrpSpPr>
          <p:grpSpPr>
            <a:xfrm>
              <a:off x="12311556" y="6306528"/>
              <a:ext cx="304165" cy="285751"/>
              <a:chOff x="-81874" y="2525076"/>
              <a:chExt cx="304165" cy="285751"/>
            </a:xfrm>
          </p:grpSpPr>
          <p:pic>
            <p:nvPicPr>
              <p:cNvPr id="130" name="图形 129">
                <a:extLst>
                  <a:ext uri="{FF2B5EF4-FFF2-40B4-BE49-F238E27FC236}">
                    <a16:creationId xmlns:a16="http://schemas.microsoft.com/office/drawing/2014/main" id="{39A44EE0-D747-3040-9B89-518E7C90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B6DB51F-A68B-5D4B-BC4E-5E646F9E0B74}"/>
                  </a:ext>
                </a:extLst>
              </p:cNvPr>
              <p:cNvSpPr txBox="1"/>
              <p:nvPr/>
            </p:nvSpPr>
            <p:spPr>
              <a:xfrm>
                <a:off x="-81874" y="2533828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133" name="肘形连接符 132">
              <a:extLst>
                <a:ext uri="{FF2B5EF4-FFF2-40B4-BE49-F238E27FC236}">
                  <a16:creationId xmlns:a16="http://schemas.microsoft.com/office/drawing/2014/main" id="{4C2A5272-F267-7B42-A51A-160D124036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09162" y="2665736"/>
              <a:ext cx="3672000" cy="4860183"/>
            </a:xfrm>
            <a:prstGeom prst="bentConnector2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7DF70C-7B7E-2E41-81C3-41BDBF63F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49229" y="2401019"/>
              <a:ext cx="72000" cy="4572000"/>
            </a:xfrm>
            <a:prstGeom prst="bentConnector3">
              <a:avLst>
                <a:gd name="adj1" fmla="val -662775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5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112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Manager/>
  <Company>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Yihui Shan</dc:creator>
  <cp:keywords/>
  <dc:description/>
  <cp:lastModifiedBy>Jimmy Chen</cp:lastModifiedBy>
  <cp:revision>360</cp:revision>
  <dcterms:created xsi:type="dcterms:W3CDTF">2018-11-21T12:14:14Z</dcterms:created>
  <dcterms:modified xsi:type="dcterms:W3CDTF">2019-03-07T02:45:43Z</dcterms:modified>
  <cp:category/>
</cp:coreProperties>
</file>