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B4"/>
    <a:srgbClr val="F38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>
        <p:scale>
          <a:sx n="99" d="100"/>
          <a:sy n="99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8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6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8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6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B046-F6AE-48E1-97A2-EE22E241F2B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F7D1-044B-4141-A864-1436DDCFD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EF6417-47EE-9340-BA0C-15999CC1540D}"/>
              </a:ext>
            </a:extLst>
          </p:cNvPr>
          <p:cNvSpPr txBox="1"/>
          <p:nvPr/>
        </p:nvSpPr>
        <p:spPr>
          <a:xfrm>
            <a:off x="1004311" y="321841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scenario_rasbreeypi.png</a:t>
            </a:r>
            <a:endParaRPr kumimoji="1"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27C8BE-23C2-8A4B-B297-189B7A1C47D9}"/>
              </a:ext>
            </a:extLst>
          </p:cNvPr>
          <p:cNvGrpSpPr/>
          <p:nvPr/>
        </p:nvGrpSpPr>
        <p:grpSpPr>
          <a:xfrm>
            <a:off x="1188821" y="2149581"/>
            <a:ext cx="9478671" cy="1009952"/>
            <a:chOff x="841092" y="5047328"/>
            <a:chExt cx="9478671" cy="1009952"/>
          </a:xfrm>
        </p:grpSpPr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4342C8D2-4DC3-E043-9B79-14031AA0E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054" y="5315464"/>
              <a:ext cx="537659" cy="422285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rgbClr val="7DC3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E0555B-D8C2-234E-8BB0-23394B428C6B}"/>
                </a:ext>
              </a:extLst>
            </p:cNvPr>
            <p:cNvSpPr txBox="1"/>
            <p:nvPr/>
          </p:nvSpPr>
          <p:spPr>
            <a:xfrm>
              <a:off x="841092" y="5811059"/>
              <a:ext cx="13045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Raspberry</a:t>
              </a:r>
              <a:r>
                <a:rPr kumimoji="1" lang="zh-CN" altLang="en-US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5B89BFE-7130-AD4E-9008-7EFC88941C16}"/>
                </a:ext>
              </a:extLst>
            </p:cNvPr>
            <p:cNvSpPr txBox="1"/>
            <p:nvPr/>
          </p:nvSpPr>
          <p:spPr>
            <a:xfrm>
              <a:off x="5028858" y="5811059"/>
              <a:ext cx="959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 Hub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线箭头连接符 101">
              <a:extLst>
                <a:ext uri="{FF2B5EF4-FFF2-40B4-BE49-F238E27FC236}">
                  <a16:creationId xmlns:a16="http://schemas.microsoft.com/office/drawing/2014/main" id="{7968A0BD-8C76-514E-9349-5C9A19DC8592}"/>
                </a:ext>
              </a:extLst>
            </p:cNvPr>
            <p:cNvCxnSpPr>
              <a:cxnSpLocks/>
            </p:cNvCxnSpPr>
            <p:nvPr/>
          </p:nvCxnSpPr>
          <p:spPr>
            <a:xfrm>
              <a:off x="1968839" y="5473233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101">
              <a:extLst>
                <a:ext uri="{FF2B5EF4-FFF2-40B4-BE49-F238E27FC236}">
                  <a16:creationId xmlns:a16="http://schemas.microsoft.com/office/drawing/2014/main" id="{E13814B9-6E69-C940-808C-112178EAA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8839" y="5619623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2EF7E97-73CE-B748-887C-396AE697C7A6}"/>
                </a:ext>
              </a:extLst>
            </p:cNvPr>
            <p:cNvSpPr/>
            <p:nvPr/>
          </p:nvSpPr>
          <p:spPr>
            <a:xfrm>
              <a:off x="2784418" y="5047329"/>
              <a:ext cx="1369602" cy="848095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4198C78-62B5-624A-82FB-EE8C97F8531B}"/>
                </a:ext>
              </a:extLst>
            </p:cNvPr>
            <p:cNvSpPr txBox="1"/>
            <p:nvPr/>
          </p:nvSpPr>
          <p:spPr>
            <a:xfrm>
              <a:off x="2913944" y="5627776"/>
              <a:ext cx="1103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SDK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A5AAC58-5676-334A-9B08-046C0EE6BD08}"/>
                </a:ext>
              </a:extLst>
            </p:cNvPr>
            <p:cNvSpPr/>
            <p:nvPr/>
          </p:nvSpPr>
          <p:spPr>
            <a:xfrm>
              <a:off x="6798592" y="5047328"/>
              <a:ext cx="1369602" cy="85181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467855E8-0482-9A4D-BFA3-2A8393E28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287" y="5170584"/>
              <a:ext cx="373092" cy="368153"/>
            </a:xfrm>
            <a:custGeom>
              <a:avLst/>
              <a:gdLst>
                <a:gd name="T0" fmla="*/ 2329 w 2464"/>
                <a:gd name="T1" fmla="*/ 1343 h 2433"/>
                <a:gd name="T2" fmla="*/ 1960 w 2464"/>
                <a:gd name="T3" fmla="*/ 1210 h 2433"/>
                <a:gd name="T4" fmla="*/ 2027 w 2464"/>
                <a:gd name="T5" fmla="*/ 1182 h 2433"/>
                <a:gd name="T6" fmla="*/ 2032 w 2464"/>
                <a:gd name="T7" fmla="*/ 1093 h 2433"/>
                <a:gd name="T8" fmla="*/ 2208 w 2464"/>
                <a:gd name="T9" fmla="*/ 1023 h 2433"/>
                <a:gd name="T10" fmla="*/ 2356 w 2464"/>
                <a:gd name="T11" fmla="*/ 1086 h 2433"/>
                <a:gd name="T12" fmla="*/ 2356 w 2464"/>
                <a:gd name="T13" fmla="*/ 1332 h 2433"/>
                <a:gd name="T14" fmla="*/ 2329 w 2464"/>
                <a:gd name="T15" fmla="*/ 1343 h 2433"/>
                <a:gd name="T16" fmla="*/ 1238 w 2464"/>
                <a:gd name="T17" fmla="*/ 1802 h 2433"/>
                <a:gd name="T18" fmla="*/ 1179 w 2464"/>
                <a:gd name="T19" fmla="*/ 1791 h 2433"/>
                <a:gd name="T20" fmla="*/ 108 w 2464"/>
                <a:gd name="T21" fmla="*/ 1332 h 2433"/>
                <a:gd name="T22" fmla="*/ 108 w 2464"/>
                <a:gd name="T23" fmla="*/ 1086 h 2433"/>
                <a:gd name="T24" fmla="*/ 266 w 2464"/>
                <a:gd name="T25" fmla="*/ 1018 h 2433"/>
                <a:gd name="T26" fmla="*/ 442 w 2464"/>
                <a:gd name="T27" fmla="*/ 1089 h 2433"/>
                <a:gd name="T28" fmla="*/ 445 w 2464"/>
                <a:gd name="T29" fmla="*/ 1185 h 2433"/>
                <a:gd name="T30" fmla="*/ 1232 w 2464"/>
                <a:gd name="T31" fmla="*/ 1522 h 2433"/>
                <a:gd name="T32" fmla="*/ 1395 w 2464"/>
                <a:gd name="T33" fmla="*/ 1452 h 2433"/>
                <a:gd name="T34" fmla="*/ 1238 w 2464"/>
                <a:gd name="T35" fmla="*/ 1802 h 2433"/>
                <a:gd name="T36" fmla="*/ 1403 w 2464"/>
                <a:gd name="T37" fmla="*/ 2352 h 2433"/>
                <a:gd name="T38" fmla="*/ 1285 w 2464"/>
                <a:gd name="T39" fmla="*/ 2403 h 2433"/>
                <a:gd name="T40" fmla="*/ 1179 w 2464"/>
                <a:gd name="T41" fmla="*/ 2403 h 2433"/>
                <a:gd name="T42" fmla="*/ 108 w 2464"/>
                <a:gd name="T43" fmla="*/ 1944 h 2433"/>
                <a:gd name="T44" fmla="*/ 108 w 2464"/>
                <a:gd name="T45" fmla="*/ 1698 h 2433"/>
                <a:gd name="T46" fmla="*/ 266 w 2464"/>
                <a:gd name="T47" fmla="*/ 1630 h 2433"/>
                <a:gd name="T48" fmla="*/ 442 w 2464"/>
                <a:gd name="T49" fmla="*/ 1701 h 2433"/>
                <a:gd name="T50" fmla="*/ 445 w 2464"/>
                <a:gd name="T51" fmla="*/ 1797 h 2433"/>
                <a:gd name="T52" fmla="*/ 1232 w 2464"/>
                <a:gd name="T53" fmla="*/ 2134 h 2433"/>
                <a:gd name="T54" fmla="*/ 1268 w 2464"/>
                <a:gd name="T55" fmla="*/ 2119 h 2433"/>
                <a:gd name="T56" fmla="*/ 1403 w 2464"/>
                <a:gd name="T57" fmla="*/ 2352 h 2433"/>
                <a:gd name="T58" fmla="*/ 1179 w 2464"/>
                <a:gd name="T59" fmla="*/ 15 h 2433"/>
                <a:gd name="T60" fmla="*/ 1285 w 2464"/>
                <a:gd name="T61" fmla="*/ 15 h 2433"/>
                <a:gd name="T62" fmla="*/ 2356 w 2464"/>
                <a:gd name="T63" fmla="*/ 474 h 2433"/>
                <a:gd name="T64" fmla="*/ 2356 w 2464"/>
                <a:gd name="T65" fmla="*/ 720 h 2433"/>
                <a:gd name="T66" fmla="*/ 1285 w 2464"/>
                <a:gd name="T67" fmla="*/ 1179 h 2433"/>
                <a:gd name="T68" fmla="*/ 1179 w 2464"/>
                <a:gd name="T69" fmla="*/ 1179 h 2433"/>
                <a:gd name="T70" fmla="*/ 108 w 2464"/>
                <a:gd name="T71" fmla="*/ 720 h 2433"/>
                <a:gd name="T72" fmla="*/ 108 w 2464"/>
                <a:gd name="T73" fmla="*/ 474 h 2433"/>
                <a:gd name="T74" fmla="*/ 1179 w 2464"/>
                <a:gd name="T75" fmla="*/ 15 h 2433"/>
                <a:gd name="T76" fmla="*/ 501 w 2464"/>
                <a:gd name="T77" fmla="*/ 597 h 2433"/>
                <a:gd name="T78" fmla="*/ 1232 w 2464"/>
                <a:gd name="T79" fmla="*/ 910 h 2433"/>
                <a:gd name="T80" fmla="*/ 1963 w 2464"/>
                <a:gd name="T81" fmla="*/ 597 h 2433"/>
                <a:gd name="T82" fmla="*/ 1232 w 2464"/>
                <a:gd name="T83" fmla="*/ 284 h 2433"/>
                <a:gd name="T84" fmla="*/ 501 w 2464"/>
                <a:gd name="T85" fmla="*/ 597 h 2433"/>
                <a:gd name="T86" fmla="*/ 1920 w 2464"/>
                <a:gd name="T87" fmla="*/ 2433 h 2433"/>
                <a:gd name="T88" fmla="*/ 1385 w 2464"/>
                <a:gd name="T89" fmla="*/ 1897 h 2433"/>
                <a:gd name="T90" fmla="*/ 1920 w 2464"/>
                <a:gd name="T91" fmla="*/ 1362 h 2433"/>
                <a:gd name="T92" fmla="*/ 2456 w 2464"/>
                <a:gd name="T93" fmla="*/ 1897 h 2433"/>
                <a:gd name="T94" fmla="*/ 1920 w 2464"/>
                <a:gd name="T95" fmla="*/ 2433 h 2433"/>
                <a:gd name="T96" fmla="*/ 1920 w 2464"/>
                <a:gd name="T97" fmla="*/ 1897 h 2433"/>
                <a:gd name="T98" fmla="*/ 1920 w 2464"/>
                <a:gd name="T99" fmla="*/ 1668 h 2433"/>
                <a:gd name="T100" fmla="*/ 1844 w 2464"/>
                <a:gd name="T101" fmla="*/ 1591 h 2433"/>
                <a:gd name="T102" fmla="*/ 1767 w 2464"/>
                <a:gd name="T103" fmla="*/ 1668 h 2433"/>
                <a:gd name="T104" fmla="*/ 1767 w 2464"/>
                <a:gd name="T105" fmla="*/ 1974 h 2433"/>
                <a:gd name="T106" fmla="*/ 1844 w 2464"/>
                <a:gd name="T107" fmla="*/ 2050 h 2433"/>
                <a:gd name="T108" fmla="*/ 2150 w 2464"/>
                <a:gd name="T109" fmla="*/ 2050 h 2433"/>
                <a:gd name="T110" fmla="*/ 2226 w 2464"/>
                <a:gd name="T111" fmla="*/ 1974 h 2433"/>
                <a:gd name="T112" fmla="*/ 2150 w 2464"/>
                <a:gd name="T113" fmla="*/ 1897 h 2433"/>
                <a:gd name="T114" fmla="*/ 1920 w 2464"/>
                <a:gd name="T115" fmla="*/ 1897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4" h="2433">
                  <a:moveTo>
                    <a:pt x="2329" y="1343"/>
                  </a:moveTo>
                  <a:cubicBezTo>
                    <a:pt x="2225" y="1266"/>
                    <a:pt x="2098" y="1218"/>
                    <a:pt x="1960" y="1210"/>
                  </a:cubicBezTo>
                  <a:cubicBezTo>
                    <a:pt x="2027" y="1182"/>
                    <a:pt x="2027" y="1182"/>
                    <a:pt x="2027" y="1182"/>
                  </a:cubicBezTo>
                  <a:cubicBezTo>
                    <a:pt x="2019" y="1153"/>
                    <a:pt x="2020" y="1122"/>
                    <a:pt x="2032" y="1093"/>
                  </a:cubicBezTo>
                  <a:cubicBezTo>
                    <a:pt x="2062" y="1025"/>
                    <a:pt x="2140" y="993"/>
                    <a:pt x="2208" y="1023"/>
                  </a:cubicBezTo>
                  <a:cubicBezTo>
                    <a:pt x="2356" y="1086"/>
                    <a:pt x="2356" y="1086"/>
                    <a:pt x="2356" y="1086"/>
                  </a:cubicBezTo>
                  <a:cubicBezTo>
                    <a:pt x="2464" y="1132"/>
                    <a:pt x="2464" y="1286"/>
                    <a:pt x="2356" y="1332"/>
                  </a:cubicBezTo>
                  <a:lnTo>
                    <a:pt x="2329" y="1343"/>
                  </a:lnTo>
                  <a:close/>
                  <a:moveTo>
                    <a:pt x="1238" y="1802"/>
                  </a:moveTo>
                  <a:cubicBezTo>
                    <a:pt x="1218" y="1803"/>
                    <a:pt x="1198" y="1799"/>
                    <a:pt x="1179" y="1791"/>
                  </a:cubicBezTo>
                  <a:cubicBezTo>
                    <a:pt x="108" y="1332"/>
                    <a:pt x="108" y="1332"/>
                    <a:pt x="108" y="1332"/>
                  </a:cubicBezTo>
                  <a:cubicBezTo>
                    <a:pt x="0" y="1286"/>
                    <a:pt x="0" y="1132"/>
                    <a:pt x="108" y="1086"/>
                  </a:cubicBezTo>
                  <a:cubicBezTo>
                    <a:pt x="266" y="1018"/>
                    <a:pt x="266" y="1018"/>
                    <a:pt x="266" y="1018"/>
                  </a:cubicBezTo>
                  <a:cubicBezTo>
                    <a:pt x="334" y="989"/>
                    <a:pt x="413" y="1021"/>
                    <a:pt x="442" y="1089"/>
                  </a:cubicBezTo>
                  <a:cubicBezTo>
                    <a:pt x="455" y="1120"/>
                    <a:pt x="456" y="1155"/>
                    <a:pt x="445" y="1185"/>
                  </a:cubicBezTo>
                  <a:cubicBezTo>
                    <a:pt x="1232" y="1522"/>
                    <a:pt x="1232" y="1522"/>
                    <a:pt x="1232" y="1522"/>
                  </a:cubicBezTo>
                  <a:cubicBezTo>
                    <a:pt x="1395" y="1452"/>
                    <a:pt x="1395" y="1452"/>
                    <a:pt x="1395" y="1452"/>
                  </a:cubicBezTo>
                  <a:cubicBezTo>
                    <a:pt x="1313" y="1549"/>
                    <a:pt x="1257" y="1669"/>
                    <a:pt x="1238" y="1802"/>
                  </a:cubicBezTo>
                  <a:close/>
                  <a:moveTo>
                    <a:pt x="1403" y="2352"/>
                  </a:moveTo>
                  <a:cubicBezTo>
                    <a:pt x="1285" y="2403"/>
                    <a:pt x="1285" y="2403"/>
                    <a:pt x="1285" y="2403"/>
                  </a:cubicBezTo>
                  <a:cubicBezTo>
                    <a:pt x="1251" y="2417"/>
                    <a:pt x="1213" y="2417"/>
                    <a:pt x="1179" y="2403"/>
                  </a:cubicBezTo>
                  <a:cubicBezTo>
                    <a:pt x="108" y="1944"/>
                    <a:pt x="108" y="1944"/>
                    <a:pt x="108" y="1944"/>
                  </a:cubicBezTo>
                  <a:cubicBezTo>
                    <a:pt x="0" y="1898"/>
                    <a:pt x="0" y="1744"/>
                    <a:pt x="108" y="1698"/>
                  </a:cubicBezTo>
                  <a:cubicBezTo>
                    <a:pt x="266" y="1630"/>
                    <a:pt x="266" y="1630"/>
                    <a:pt x="266" y="1630"/>
                  </a:cubicBezTo>
                  <a:cubicBezTo>
                    <a:pt x="334" y="1601"/>
                    <a:pt x="413" y="1633"/>
                    <a:pt x="442" y="1701"/>
                  </a:cubicBezTo>
                  <a:cubicBezTo>
                    <a:pt x="455" y="1732"/>
                    <a:pt x="456" y="1767"/>
                    <a:pt x="445" y="1797"/>
                  </a:cubicBezTo>
                  <a:cubicBezTo>
                    <a:pt x="1232" y="2134"/>
                    <a:pt x="1232" y="2134"/>
                    <a:pt x="1232" y="2134"/>
                  </a:cubicBezTo>
                  <a:cubicBezTo>
                    <a:pt x="1268" y="2119"/>
                    <a:pt x="1268" y="2119"/>
                    <a:pt x="1268" y="2119"/>
                  </a:cubicBezTo>
                  <a:cubicBezTo>
                    <a:pt x="1298" y="2206"/>
                    <a:pt x="1344" y="2285"/>
                    <a:pt x="1403" y="2352"/>
                  </a:cubicBezTo>
                  <a:close/>
                  <a:moveTo>
                    <a:pt x="1179" y="15"/>
                  </a:moveTo>
                  <a:cubicBezTo>
                    <a:pt x="1213" y="0"/>
                    <a:pt x="1251" y="0"/>
                    <a:pt x="1285" y="15"/>
                  </a:cubicBezTo>
                  <a:cubicBezTo>
                    <a:pt x="2356" y="474"/>
                    <a:pt x="2356" y="474"/>
                    <a:pt x="2356" y="474"/>
                  </a:cubicBezTo>
                  <a:cubicBezTo>
                    <a:pt x="2464" y="520"/>
                    <a:pt x="2464" y="674"/>
                    <a:pt x="2356" y="720"/>
                  </a:cubicBezTo>
                  <a:cubicBezTo>
                    <a:pt x="1285" y="1179"/>
                    <a:pt x="1285" y="1179"/>
                    <a:pt x="1285" y="1179"/>
                  </a:cubicBezTo>
                  <a:cubicBezTo>
                    <a:pt x="1251" y="1193"/>
                    <a:pt x="1213" y="1193"/>
                    <a:pt x="1179" y="1179"/>
                  </a:cubicBezTo>
                  <a:cubicBezTo>
                    <a:pt x="108" y="720"/>
                    <a:pt x="108" y="720"/>
                    <a:pt x="108" y="720"/>
                  </a:cubicBezTo>
                  <a:cubicBezTo>
                    <a:pt x="0" y="674"/>
                    <a:pt x="0" y="520"/>
                    <a:pt x="108" y="474"/>
                  </a:cubicBezTo>
                  <a:lnTo>
                    <a:pt x="1179" y="15"/>
                  </a:lnTo>
                  <a:close/>
                  <a:moveTo>
                    <a:pt x="501" y="597"/>
                  </a:moveTo>
                  <a:cubicBezTo>
                    <a:pt x="1232" y="910"/>
                    <a:pt x="1232" y="910"/>
                    <a:pt x="1232" y="910"/>
                  </a:cubicBezTo>
                  <a:cubicBezTo>
                    <a:pt x="1963" y="597"/>
                    <a:pt x="1963" y="597"/>
                    <a:pt x="1963" y="597"/>
                  </a:cubicBezTo>
                  <a:cubicBezTo>
                    <a:pt x="1232" y="284"/>
                    <a:pt x="1232" y="284"/>
                    <a:pt x="1232" y="284"/>
                  </a:cubicBezTo>
                  <a:lnTo>
                    <a:pt x="501" y="597"/>
                  </a:lnTo>
                  <a:close/>
                  <a:moveTo>
                    <a:pt x="1920" y="2433"/>
                  </a:moveTo>
                  <a:cubicBezTo>
                    <a:pt x="1625" y="2433"/>
                    <a:pt x="1385" y="2193"/>
                    <a:pt x="1385" y="1897"/>
                  </a:cubicBezTo>
                  <a:cubicBezTo>
                    <a:pt x="1385" y="1602"/>
                    <a:pt x="1625" y="1362"/>
                    <a:pt x="1920" y="1362"/>
                  </a:cubicBezTo>
                  <a:cubicBezTo>
                    <a:pt x="2216" y="1362"/>
                    <a:pt x="2456" y="1602"/>
                    <a:pt x="2456" y="1897"/>
                  </a:cubicBezTo>
                  <a:cubicBezTo>
                    <a:pt x="2456" y="2193"/>
                    <a:pt x="2216" y="2433"/>
                    <a:pt x="1920" y="2433"/>
                  </a:cubicBezTo>
                  <a:close/>
                  <a:moveTo>
                    <a:pt x="1920" y="1897"/>
                  </a:moveTo>
                  <a:cubicBezTo>
                    <a:pt x="1920" y="1668"/>
                    <a:pt x="1920" y="1668"/>
                    <a:pt x="1920" y="1668"/>
                  </a:cubicBezTo>
                  <a:cubicBezTo>
                    <a:pt x="1920" y="1626"/>
                    <a:pt x="1886" y="1591"/>
                    <a:pt x="1844" y="1591"/>
                  </a:cubicBezTo>
                  <a:cubicBezTo>
                    <a:pt x="1802" y="1591"/>
                    <a:pt x="1767" y="1626"/>
                    <a:pt x="1767" y="1668"/>
                  </a:cubicBezTo>
                  <a:cubicBezTo>
                    <a:pt x="1767" y="1974"/>
                    <a:pt x="1767" y="1974"/>
                    <a:pt x="1767" y="1974"/>
                  </a:cubicBezTo>
                  <a:cubicBezTo>
                    <a:pt x="1767" y="2016"/>
                    <a:pt x="1802" y="2050"/>
                    <a:pt x="1844" y="2050"/>
                  </a:cubicBezTo>
                  <a:cubicBezTo>
                    <a:pt x="2150" y="2050"/>
                    <a:pt x="2150" y="2050"/>
                    <a:pt x="2150" y="2050"/>
                  </a:cubicBezTo>
                  <a:cubicBezTo>
                    <a:pt x="2192" y="2050"/>
                    <a:pt x="2226" y="2016"/>
                    <a:pt x="2226" y="1974"/>
                  </a:cubicBezTo>
                  <a:cubicBezTo>
                    <a:pt x="2226" y="1932"/>
                    <a:pt x="2192" y="1897"/>
                    <a:pt x="2150" y="1897"/>
                  </a:cubicBezTo>
                  <a:lnTo>
                    <a:pt x="1920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F5F0E16-5083-BB42-BFD2-A8C048BB5943}"/>
                </a:ext>
              </a:extLst>
            </p:cNvPr>
            <p:cNvSpPr txBox="1"/>
            <p:nvPr/>
          </p:nvSpPr>
          <p:spPr>
            <a:xfrm>
              <a:off x="6798592" y="5627543"/>
              <a:ext cx="135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TSDB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图形 42">
              <a:extLst>
                <a:ext uri="{FF2B5EF4-FFF2-40B4-BE49-F238E27FC236}">
                  <a16:creationId xmlns:a16="http://schemas.microsoft.com/office/drawing/2014/main" id="{FE1705C7-67CC-D647-85CF-24A941139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758" y="5090495"/>
              <a:ext cx="712266" cy="712266"/>
            </a:xfrm>
            <a:prstGeom prst="rect">
              <a:avLst/>
            </a:prstGeom>
          </p:spPr>
        </p:pic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5DC95B3A-A8FA-544C-8B92-0CD5B4181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5364" y="5170584"/>
              <a:ext cx="400361" cy="400361"/>
            </a:xfrm>
            <a:prstGeom prst="rect">
              <a:avLst/>
            </a:prstGeom>
          </p:spPr>
        </p:pic>
        <p:cxnSp>
          <p:nvCxnSpPr>
            <p:cNvPr id="45" name="直线箭头连接符 101">
              <a:extLst>
                <a:ext uri="{FF2B5EF4-FFF2-40B4-BE49-F238E27FC236}">
                  <a16:creationId xmlns:a16="http://schemas.microsoft.com/office/drawing/2014/main" id="{70068D8E-8D80-1546-9856-E95FA4C50BEB}"/>
                </a:ext>
              </a:extLst>
            </p:cNvPr>
            <p:cNvCxnSpPr>
              <a:cxnSpLocks/>
            </p:cNvCxnSpPr>
            <p:nvPr/>
          </p:nvCxnSpPr>
          <p:spPr>
            <a:xfrm>
              <a:off x="4342281" y="5456523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101">
              <a:extLst>
                <a:ext uri="{FF2B5EF4-FFF2-40B4-BE49-F238E27FC236}">
                  <a16:creationId xmlns:a16="http://schemas.microsoft.com/office/drawing/2014/main" id="{3D730710-C65D-884E-88A2-DC42D262A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281" y="5602913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101">
              <a:extLst>
                <a:ext uri="{FF2B5EF4-FFF2-40B4-BE49-F238E27FC236}">
                  <a16:creationId xmlns:a16="http://schemas.microsoft.com/office/drawing/2014/main" id="{1A518E25-B303-0A42-B7C8-093541632E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5766" y="5538737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24A39DC-B1B5-9D49-A3F0-37BFADD04E84}"/>
                </a:ext>
              </a:extLst>
            </p:cNvPr>
            <p:cNvSpPr txBox="1"/>
            <p:nvPr/>
          </p:nvSpPr>
          <p:spPr>
            <a:xfrm>
              <a:off x="8965275" y="5802761"/>
              <a:ext cx="135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HMI</a:t>
              </a:r>
              <a:endParaRPr kumimoji="1" lang="zh-CN" altLang="en-US" sz="10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101">
              <a:extLst>
                <a:ext uri="{FF2B5EF4-FFF2-40B4-BE49-F238E27FC236}">
                  <a16:creationId xmlns:a16="http://schemas.microsoft.com/office/drawing/2014/main" id="{03027B02-ACCF-794D-B70B-19938B7FF6A2}"/>
                </a:ext>
              </a:extLst>
            </p:cNvPr>
            <p:cNvCxnSpPr>
              <a:cxnSpLocks/>
            </p:cNvCxnSpPr>
            <p:nvPr/>
          </p:nvCxnSpPr>
          <p:spPr>
            <a:xfrm>
              <a:off x="8519449" y="5538737"/>
              <a:ext cx="540000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74B7FB94-C265-AD4C-AB54-A5BBB0837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704" y="5274119"/>
              <a:ext cx="463630" cy="463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0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Manager/>
  <Company>MS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Vivian Yang</dc:creator>
  <cp:keywords/>
  <dc:description/>
  <cp:lastModifiedBy>Zinan Wang(Outsourcing)</cp:lastModifiedBy>
  <cp:revision>12</cp:revision>
  <dcterms:created xsi:type="dcterms:W3CDTF">2019-04-21T13:12:29Z</dcterms:created>
  <dcterms:modified xsi:type="dcterms:W3CDTF">2019-05-07T07:31:32Z</dcterms:modified>
  <cp:category/>
</cp:coreProperties>
</file>