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>
        <p:scale>
          <a:sx n="111" d="100"/>
          <a:sy n="111" d="100"/>
        </p:scale>
        <p:origin x="53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30777C2-68F3-CE46-93FE-E81F163E29D0}"/>
              </a:ext>
            </a:extLst>
          </p:cNvPr>
          <p:cNvGrpSpPr/>
          <p:nvPr/>
        </p:nvGrpSpPr>
        <p:grpSpPr>
          <a:xfrm>
            <a:off x="1676516" y="3186663"/>
            <a:ext cx="8316849" cy="901778"/>
            <a:chOff x="1676516" y="3186663"/>
            <a:chExt cx="8316849" cy="901778"/>
          </a:xfrm>
        </p:grpSpPr>
        <p:grpSp>
          <p:nvGrpSpPr>
            <p:cNvPr id="2" name="组合 1"/>
            <p:cNvGrpSpPr/>
            <p:nvPr/>
          </p:nvGrpSpPr>
          <p:grpSpPr>
            <a:xfrm>
              <a:off x="1676516" y="3186663"/>
              <a:ext cx="8316849" cy="901778"/>
              <a:chOff x="1676516" y="3186663"/>
              <a:chExt cx="8316849" cy="901778"/>
            </a:xfrm>
          </p:grpSpPr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0531A52F-A6E6-7B44-94CE-83749E495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024" y="3888387"/>
                <a:ext cx="44082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kumimoji="1" lang="en-US" altLang="zh-CN" sz="1000" b="1" dirty="0">
                    <a:solidFill>
                      <a:srgbClr val="383C57"/>
                    </a:solidFill>
                    <a:cs typeface="Arial" panose="020B0604020202020204" pitchFamily="34" charset="0"/>
                  </a:rPr>
                  <a:t>Battery</a:t>
                </a:r>
                <a:endParaRPr kumimoji="1" lang="zh-CN" altLang="en-US" sz="1000" b="1" dirty="0">
                  <a:solidFill>
                    <a:srgbClr val="383C5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78">
                <a:extLst>
                  <a:ext uri="{FF2B5EF4-FFF2-40B4-BE49-F238E27FC236}">
                    <a16:creationId xmlns:a16="http://schemas.microsoft.com/office/drawing/2014/main" id="{39A49670-886F-1E4E-8296-8DC69708B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6516" y="3186663"/>
                <a:ext cx="761842" cy="604182"/>
              </a:xfrm>
              <a:custGeom>
                <a:avLst/>
                <a:gdLst>
                  <a:gd name="T0" fmla="*/ 13 w 280"/>
                  <a:gd name="T1" fmla="*/ 34 h 222"/>
                  <a:gd name="T2" fmla="*/ 267 w 280"/>
                  <a:gd name="T3" fmla="*/ 34 h 222"/>
                  <a:gd name="T4" fmla="*/ 271 w 280"/>
                  <a:gd name="T5" fmla="*/ 39 h 222"/>
                  <a:gd name="T6" fmla="*/ 271 w 280"/>
                  <a:gd name="T7" fmla="*/ 202 h 222"/>
                  <a:gd name="T8" fmla="*/ 279 w 280"/>
                  <a:gd name="T9" fmla="*/ 202 h 222"/>
                  <a:gd name="T10" fmla="*/ 280 w 280"/>
                  <a:gd name="T11" fmla="*/ 222 h 222"/>
                  <a:gd name="T12" fmla="*/ 0 w 280"/>
                  <a:gd name="T13" fmla="*/ 222 h 222"/>
                  <a:gd name="T14" fmla="*/ 1 w 280"/>
                  <a:gd name="T15" fmla="*/ 202 h 222"/>
                  <a:gd name="T16" fmla="*/ 9 w 280"/>
                  <a:gd name="T17" fmla="*/ 202 h 222"/>
                  <a:gd name="T18" fmla="*/ 9 w 280"/>
                  <a:gd name="T19" fmla="*/ 39 h 222"/>
                  <a:gd name="T20" fmla="*/ 13 w 280"/>
                  <a:gd name="T21" fmla="*/ 34 h 222"/>
                  <a:gd name="T22" fmla="*/ 197 w 280"/>
                  <a:gd name="T23" fmla="*/ 24 h 222"/>
                  <a:gd name="T24" fmla="*/ 200 w 280"/>
                  <a:gd name="T25" fmla="*/ 6 h 222"/>
                  <a:gd name="T26" fmla="*/ 204 w 280"/>
                  <a:gd name="T27" fmla="*/ 0 h 222"/>
                  <a:gd name="T28" fmla="*/ 230 w 280"/>
                  <a:gd name="T29" fmla="*/ 0 h 222"/>
                  <a:gd name="T30" fmla="*/ 234 w 280"/>
                  <a:gd name="T31" fmla="*/ 6 h 222"/>
                  <a:gd name="T32" fmla="*/ 237 w 280"/>
                  <a:gd name="T33" fmla="*/ 24 h 222"/>
                  <a:gd name="T34" fmla="*/ 197 w 280"/>
                  <a:gd name="T35" fmla="*/ 24 h 222"/>
                  <a:gd name="T36" fmla="*/ 43 w 280"/>
                  <a:gd name="T37" fmla="*/ 24 h 222"/>
                  <a:gd name="T38" fmla="*/ 46 w 280"/>
                  <a:gd name="T39" fmla="*/ 6 h 222"/>
                  <a:gd name="T40" fmla="*/ 50 w 280"/>
                  <a:gd name="T41" fmla="*/ 0 h 222"/>
                  <a:gd name="T42" fmla="*/ 76 w 280"/>
                  <a:gd name="T43" fmla="*/ 0 h 222"/>
                  <a:gd name="T44" fmla="*/ 80 w 280"/>
                  <a:gd name="T45" fmla="*/ 6 h 222"/>
                  <a:gd name="T46" fmla="*/ 83 w 280"/>
                  <a:gd name="T47" fmla="*/ 24 h 222"/>
                  <a:gd name="T48" fmla="*/ 43 w 280"/>
                  <a:gd name="T49" fmla="*/ 24 h 222"/>
                  <a:gd name="T50" fmla="*/ 43 w 280"/>
                  <a:gd name="T51" fmla="*/ 74 h 222"/>
                  <a:gd name="T52" fmla="*/ 43 w 280"/>
                  <a:gd name="T53" fmla="*/ 89 h 222"/>
                  <a:gd name="T54" fmla="*/ 83 w 280"/>
                  <a:gd name="T55" fmla="*/ 89 h 222"/>
                  <a:gd name="T56" fmla="*/ 83 w 280"/>
                  <a:gd name="T57" fmla="*/ 74 h 222"/>
                  <a:gd name="T58" fmla="*/ 43 w 280"/>
                  <a:gd name="T59" fmla="*/ 74 h 222"/>
                  <a:gd name="T60" fmla="*/ 197 w 280"/>
                  <a:gd name="T61" fmla="*/ 74 h 222"/>
                  <a:gd name="T62" fmla="*/ 197 w 280"/>
                  <a:gd name="T63" fmla="*/ 89 h 222"/>
                  <a:gd name="T64" fmla="*/ 210 w 280"/>
                  <a:gd name="T65" fmla="*/ 89 h 222"/>
                  <a:gd name="T66" fmla="*/ 210 w 280"/>
                  <a:gd name="T67" fmla="*/ 101 h 222"/>
                  <a:gd name="T68" fmla="*/ 225 w 280"/>
                  <a:gd name="T69" fmla="*/ 101 h 222"/>
                  <a:gd name="T70" fmla="*/ 225 w 280"/>
                  <a:gd name="T71" fmla="*/ 89 h 222"/>
                  <a:gd name="T72" fmla="*/ 237 w 280"/>
                  <a:gd name="T73" fmla="*/ 89 h 222"/>
                  <a:gd name="T74" fmla="*/ 237 w 280"/>
                  <a:gd name="T75" fmla="*/ 74 h 222"/>
                  <a:gd name="T76" fmla="*/ 225 w 280"/>
                  <a:gd name="T77" fmla="*/ 74 h 222"/>
                  <a:gd name="T78" fmla="*/ 225 w 280"/>
                  <a:gd name="T79" fmla="*/ 62 h 222"/>
                  <a:gd name="T80" fmla="*/ 210 w 280"/>
                  <a:gd name="T81" fmla="*/ 62 h 222"/>
                  <a:gd name="T82" fmla="*/ 210 w 280"/>
                  <a:gd name="T83" fmla="*/ 74 h 222"/>
                  <a:gd name="T84" fmla="*/ 197 w 280"/>
                  <a:gd name="T85" fmla="*/ 7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0" h="222">
                    <a:moveTo>
                      <a:pt x="13" y="34"/>
                    </a:moveTo>
                    <a:cubicBezTo>
                      <a:pt x="98" y="34"/>
                      <a:pt x="182" y="34"/>
                      <a:pt x="267" y="34"/>
                    </a:cubicBezTo>
                    <a:cubicBezTo>
                      <a:pt x="269" y="34"/>
                      <a:pt x="271" y="36"/>
                      <a:pt x="271" y="39"/>
                    </a:cubicBezTo>
                    <a:cubicBezTo>
                      <a:pt x="271" y="202"/>
                      <a:pt x="271" y="202"/>
                      <a:pt x="271" y="202"/>
                    </a:cubicBezTo>
                    <a:cubicBezTo>
                      <a:pt x="279" y="202"/>
                      <a:pt x="279" y="202"/>
                      <a:pt x="279" y="202"/>
                    </a:cubicBezTo>
                    <a:cubicBezTo>
                      <a:pt x="280" y="222"/>
                      <a:pt x="280" y="222"/>
                      <a:pt x="28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1" y="202"/>
                      <a:pt x="1" y="202"/>
                      <a:pt x="1" y="202"/>
                    </a:cubicBezTo>
                    <a:cubicBezTo>
                      <a:pt x="9" y="202"/>
                      <a:pt x="9" y="202"/>
                      <a:pt x="9" y="202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6"/>
                      <a:pt x="11" y="34"/>
                      <a:pt x="13" y="34"/>
                    </a:cubicBezTo>
                    <a:close/>
                    <a:moveTo>
                      <a:pt x="197" y="24"/>
                    </a:move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3"/>
                      <a:pt x="202" y="0"/>
                      <a:pt x="204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2" y="0"/>
                      <a:pt x="234" y="3"/>
                      <a:pt x="234" y="6"/>
                    </a:cubicBezTo>
                    <a:cubicBezTo>
                      <a:pt x="237" y="24"/>
                      <a:pt x="237" y="24"/>
                      <a:pt x="237" y="24"/>
                    </a:cubicBezTo>
                    <a:cubicBezTo>
                      <a:pt x="197" y="24"/>
                      <a:pt x="197" y="24"/>
                      <a:pt x="197" y="24"/>
                    </a:cubicBezTo>
                    <a:close/>
                    <a:moveTo>
                      <a:pt x="43" y="24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8" y="0"/>
                      <a:pt x="5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3"/>
                      <a:pt x="80" y="6"/>
                    </a:cubicBezTo>
                    <a:cubicBezTo>
                      <a:pt x="83" y="24"/>
                      <a:pt x="83" y="24"/>
                      <a:pt x="83" y="24"/>
                    </a:cubicBezTo>
                    <a:cubicBezTo>
                      <a:pt x="70" y="24"/>
                      <a:pt x="56" y="24"/>
                      <a:pt x="43" y="24"/>
                    </a:cubicBezTo>
                    <a:close/>
                    <a:moveTo>
                      <a:pt x="43" y="74"/>
                    </a:moveTo>
                    <a:cubicBezTo>
                      <a:pt x="43" y="89"/>
                      <a:pt x="43" y="89"/>
                      <a:pt x="4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43" y="74"/>
                      <a:pt x="43" y="74"/>
                      <a:pt x="43" y="74"/>
                    </a:cubicBezTo>
                    <a:close/>
                    <a:moveTo>
                      <a:pt x="197" y="74"/>
                    </a:moveTo>
                    <a:cubicBezTo>
                      <a:pt x="197" y="89"/>
                      <a:pt x="197" y="89"/>
                      <a:pt x="197" y="89"/>
                    </a:cubicBezTo>
                    <a:cubicBezTo>
                      <a:pt x="210" y="89"/>
                      <a:pt x="210" y="89"/>
                      <a:pt x="210" y="89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225" y="101"/>
                      <a:pt x="225" y="101"/>
                      <a:pt x="225" y="101"/>
                    </a:cubicBezTo>
                    <a:cubicBezTo>
                      <a:pt x="225" y="89"/>
                      <a:pt x="225" y="89"/>
                      <a:pt x="225" y="89"/>
                    </a:cubicBezTo>
                    <a:cubicBezTo>
                      <a:pt x="237" y="89"/>
                      <a:pt x="237" y="89"/>
                      <a:pt x="237" y="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25" y="74"/>
                      <a:pt x="225" y="74"/>
                      <a:pt x="225" y="74"/>
                    </a:cubicBezTo>
                    <a:cubicBezTo>
                      <a:pt x="225" y="62"/>
                      <a:pt x="225" y="62"/>
                      <a:pt x="225" y="62"/>
                    </a:cubicBezTo>
                    <a:cubicBezTo>
                      <a:pt x="210" y="62"/>
                      <a:pt x="210" y="62"/>
                      <a:pt x="210" y="62"/>
                    </a:cubicBezTo>
                    <a:cubicBezTo>
                      <a:pt x="210" y="74"/>
                      <a:pt x="210" y="74"/>
                      <a:pt x="210" y="74"/>
                    </a:cubicBezTo>
                    <a:lnTo>
                      <a:pt x="197" y="74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exclamation-button_87980"/>
              <p:cNvSpPr>
                <a:spLocks noChangeAspect="1"/>
              </p:cNvSpPr>
              <p:nvPr/>
            </p:nvSpPr>
            <p:spPr bwMode="auto">
              <a:xfrm>
                <a:off x="9383680" y="3234364"/>
                <a:ext cx="609685" cy="608753"/>
              </a:xfrm>
              <a:custGeom>
                <a:avLst/>
                <a:gdLst>
                  <a:gd name="connsiteX0" fmla="*/ 300161 w 600088"/>
                  <a:gd name="connsiteY0" fmla="*/ 399330 h 599171"/>
                  <a:gd name="connsiteX1" fmla="*/ 327867 w 600088"/>
                  <a:gd name="connsiteY1" fmla="*/ 410804 h 599171"/>
                  <a:gd name="connsiteX2" fmla="*/ 339137 w 600088"/>
                  <a:gd name="connsiteY2" fmla="*/ 438435 h 599171"/>
                  <a:gd name="connsiteX3" fmla="*/ 327867 w 600088"/>
                  <a:gd name="connsiteY3" fmla="*/ 465831 h 599171"/>
                  <a:gd name="connsiteX4" fmla="*/ 300161 w 600088"/>
                  <a:gd name="connsiteY4" fmla="*/ 477305 h 599171"/>
                  <a:gd name="connsiteX5" fmla="*/ 272456 w 600088"/>
                  <a:gd name="connsiteY5" fmla="*/ 465831 h 599171"/>
                  <a:gd name="connsiteX6" fmla="*/ 260951 w 600088"/>
                  <a:gd name="connsiteY6" fmla="*/ 438435 h 599171"/>
                  <a:gd name="connsiteX7" fmla="*/ 272456 w 600088"/>
                  <a:gd name="connsiteY7" fmla="*/ 410804 h 599171"/>
                  <a:gd name="connsiteX8" fmla="*/ 300161 w 600088"/>
                  <a:gd name="connsiteY8" fmla="*/ 399330 h 599171"/>
                  <a:gd name="connsiteX9" fmla="*/ 300161 w 600088"/>
                  <a:gd name="connsiteY9" fmla="*/ 121866 h 599171"/>
                  <a:gd name="connsiteX10" fmla="*/ 339137 w 600088"/>
                  <a:gd name="connsiteY10" fmla="*/ 160993 h 599171"/>
                  <a:gd name="connsiteX11" fmla="*/ 339137 w 600088"/>
                  <a:gd name="connsiteY11" fmla="*/ 339055 h 599171"/>
                  <a:gd name="connsiteX12" fmla="*/ 300161 w 600088"/>
                  <a:gd name="connsiteY12" fmla="*/ 377948 h 599171"/>
                  <a:gd name="connsiteX13" fmla="*/ 260951 w 600088"/>
                  <a:gd name="connsiteY13" fmla="*/ 339055 h 599171"/>
                  <a:gd name="connsiteX14" fmla="*/ 260951 w 600088"/>
                  <a:gd name="connsiteY14" fmla="*/ 160993 h 599171"/>
                  <a:gd name="connsiteX15" fmla="*/ 300161 w 600088"/>
                  <a:gd name="connsiteY15" fmla="*/ 121866 h 599171"/>
                  <a:gd name="connsiteX16" fmla="*/ 300161 w 600088"/>
                  <a:gd name="connsiteY16" fmla="*/ 46865 h 599171"/>
                  <a:gd name="connsiteX17" fmla="*/ 46937 w 600088"/>
                  <a:gd name="connsiteY17" fmla="*/ 299703 h 599171"/>
                  <a:gd name="connsiteX18" fmla="*/ 300161 w 600088"/>
                  <a:gd name="connsiteY18" fmla="*/ 552306 h 599171"/>
                  <a:gd name="connsiteX19" fmla="*/ 553151 w 600088"/>
                  <a:gd name="connsiteY19" fmla="*/ 299703 h 599171"/>
                  <a:gd name="connsiteX20" fmla="*/ 300161 w 600088"/>
                  <a:gd name="connsiteY20" fmla="*/ 46865 h 599171"/>
                  <a:gd name="connsiteX21" fmla="*/ 300161 w 600088"/>
                  <a:gd name="connsiteY21" fmla="*/ 0 h 599171"/>
                  <a:gd name="connsiteX22" fmla="*/ 600088 w 600088"/>
                  <a:gd name="connsiteY22" fmla="*/ 299703 h 599171"/>
                  <a:gd name="connsiteX23" fmla="*/ 300161 w 600088"/>
                  <a:gd name="connsiteY23" fmla="*/ 599171 h 599171"/>
                  <a:gd name="connsiteX24" fmla="*/ 0 w 600088"/>
                  <a:gd name="connsiteY24" fmla="*/ 299703 h 599171"/>
                  <a:gd name="connsiteX25" fmla="*/ 300161 w 600088"/>
                  <a:gd name="connsiteY25" fmla="*/ 0 h 59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0088" h="599171">
                    <a:moveTo>
                      <a:pt x="300161" y="399330"/>
                    </a:moveTo>
                    <a:cubicBezTo>
                      <a:pt x="310492" y="399330"/>
                      <a:pt x="320588" y="403545"/>
                      <a:pt x="327867" y="410804"/>
                    </a:cubicBezTo>
                    <a:cubicBezTo>
                      <a:pt x="335146" y="418063"/>
                      <a:pt x="339137" y="428132"/>
                      <a:pt x="339137" y="438435"/>
                    </a:cubicBezTo>
                    <a:cubicBezTo>
                      <a:pt x="339137" y="448503"/>
                      <a:pt x="335146" y="458806"/>
                      <a:pt x="327867" y="465831"/>
                    </a:cubicBezTo>
                    <a:cubicBezTo>
                      <a:pt x="320588" y="473324"/>
                      <a:pt x="310492" y="477305"/>
                      <a:pt x="300161" y="477305"/>
                    </a:cubicBezTo>
                    <a:cubicBezTo>
                      <a:pt x="289831" y="477305"/>
                      <a:pt x="279734" y="473324"/>
                      <a:pt x="272456" y="465831"/>
                    </a:cubicBezTo>
                    <a:cubicBezTo>
                      <a:pt x="265177" y="458806"/>
                      <a:pt x="260951" y="448503"/>
                      <a:pt x="260951" y="438435"/>
                    </a:cubicBezTo>
                    <a:cubicBezTo>
                      <a:pt x="260951" y="428132"/>
                      <a:pt x="265177" y="418063"/>
                      <a:pt x="272456" y="410804"/>
                    </a:cubicBezTo>
                    <a:cubicBezTo>
                      <a:pt x="279734" y="403545"/>
                      <a:pt x="289831" y="399330"/>
                      <a:pt x="300161" y="399330"/>
                    </a:cubicBezTo>
                    <a:close/>
                    <a:moveTo>
                      <a:pt x="300161" y="121866"/>
                    </a:moveTo>
                    <a:cubicBezTo>
                      <a:pt x="321762" y="121866"/>
                      <a:pt x="339137" y="139438"/>
                      <a:pt x="339137" y="160993"/>
                    </a:cubicBezTo>
                    <a:lnTo>
                      <a:pt x="339137" y="339055"/>
                    </a:lnTo>
                    <a:cubicBezTo>
                      <a:pt x="339137" y="360610"/>
                      <a:pt x="321762" y="377948"/>
                      <a:pt x="300161" y="377948"/>
                    </a:cubicBezTo>
                    <a:cubicBezTo>
                      <a:pt x="278560" y="377948"/>
                      <a:pt x="260951" y="360610"/>
                      <a:pt x="260951" y="339055"/>
                    </a:cubicBezTo>
                    <a:lnTo>
                      <a:pt x="260951" y="160993"/>
                    </a:lnTo>
                    <a:cubicBezTo>
                      <a:pt x="260951" y="139438"/>
                      <a:pt x="278560" y="121866"/>
                      <a:pt x="300161" y="121866"/>
                    </a:cubicBezTo>
                    <a:close/>
                    <a:moveTo>
                      <a:pt x="300161" y="46865"/>
                    </a:moveTo>
                    <a:cubicBezTo>
                      <a:pt x="160524" y="46865"/>
                      <a:pt x="46937" y="160279"/>
                      <a:pt x="46937" y="299703"/>
                    </a:cubicBezTo>
                    <a:cubicBezTo>
                      <a:pt x="46937" y="439127"/>
                      <a:pt x="160524" y="552306"/>
                      <a:pt x="300161" y="552306"/>
                    </a:cubicBezTo>
                    <a:cubicBezTo>
                      <a:pt x="439799" y="552306"/>
                      <a:pt x="553151" y="439127"/>
                      <a:pt x="553151" y="299703"/>
                    </a:cubicBezTo>
                    <a:cubicBezTo>
                      <a:pt x="553151" y="160279"/>
                      <a:pt x="439799" y="46865"/>
                      <a:pt x="300161" y="46865"/>
                    </a:cubicBezTo>
                    <a:close/>
                    <a:moveTo>
                      <a:pt x="300161" y="0"/>
                    </a:moveTo>
                    <a:cubicBezTo>
                      <a:pt x="465614" y="0"/>
                      <a:pt x="600088" y="134503"/>
                      <a:pt x="600088" y="299703"/>
                    </a:cubicBezTo>
                    <a:cubicBezTo>
                      <a:pt x="600088" y="464902"/>
                      <a:pt x="465614" y="599171"/>
                      <a:pt x="300161" y="599171"/>
                    </a:cubicBezTo>
                    <a:cubicBezTo>
                      <a:pt x="134709" y="599171"/>
                      <a:pt x="0" y="464902"/>
                      <a:pt x="0" y="299703"/>
                    </a:cubicBezTo>
                    <a:cubicBezTo>
                      <a:pt x="0" y="134503"/>
                      <a:pt x="134709" y="0"/>
                      <a:pt x="300161" y="0"/>
                    </a:cubicBezTo>
                    <a:close/>
                  </a:path>
                </a:pathLst>
              </a:custGeom>
              <a:solidFill>
                <a:srgbClr val="F3843F"/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0531A52F-A6E6-7B44-94CE-83749E495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7382" y="3934553"/>
                <a:ext cx="36227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kumimoji="1" lang="en-US" altLang="zh-CN" sz="1000" b="1" dirty="0">
                    <a:solidFill>
                      <a:srgbClr val="383C57"/>
                    </a:solidFill>
                    <a:cs typeface="Arial" panose="020B0604020202020204" pitchFamily="34" charset="0"/>
                  </a:rPr>
                  <a:t>Alerts</a:t>
                </a:r>
                <a:endParaRPr kumimoji="1" lang="zh-CN" altLang="en-US" sz="1000" b="1" dirty="0">
                  <a:solidFill>
                    <a:srgbClr val="383C5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62"/>
              <p:cNvSpPr>
                <a:spLocks noEditPoints="1"/>
              </p:cNvSpPr>
              <p:nvPr/>
            </p:nvSpPr>
            <p:spPr bwMode="auto">
              <a:xfrm>
                <a:off x="3359380" y="3289062"/>
                <a:ext cx="537659" cy="422285"/>
              </a:xfrm>
              <a:custGeom>
                <a:avLst/>
                <a:gdLst>
                  <a:gd name="T0" fmla="*/ 39 w 72"/>
                  <a:gd name="T1" fmla="*/ 24 h 56"/>
                  <a:gd name="T2" fmla="*/ 48 w 72"/>
                  <a:gd name="T3" fmla="*/ 15 h 56"/>
                  <a:gd name="T4" fmla="*/ 48 w 72"/>
                  <a:gd name="T5" fmla="*/ 5 h 56"/>
                  <a:gd name="T6" fmla="*/ 52 w 72"/>
                  <a:gd name="T7" fmla="*/ 1 h 56"/>
                  <a:gd name="T8" fmla="*/ 56 w 72"/>
                  <a:gd name="T9" fmla="*/ 5 h 56"/>
                  <a:gd name="T10" fmla="*/ 56 w 72"/>
                  <a:gd name="T11" fmla="*/ 12 h 56"/>
                  <a:gd name="T12" fmla="*/ 64 w 72"/>
                  <a:gd name="T13" fmla="*/ 12 h 56"/>
                  <a:gd name="T14" fmla="*/ 68 w 72"/>
                  <a:gd name="T15" fmla="*/ 16 h 56"/>
                  <a:gd name="T16" fmla="*/ 64 w 72"/>
                  <a:gd name="T17" fmla="*/ 20 h 56"/>
                  <a:gd name="T18" fmla="*/ 54 w 72"/>
                  <a:gd name="T19" fmla="*/ 20 h 56"/>
                  <a:gd name="T20" fmla="*/ 44 w 72"/>
                  <a:gd name="T21" fmla="*/ 31 h 56"/>
                  <a:gd name="T22" fmla="*/ 44 w 72"/>
                  <a:gd name="T23" fmla="*/ 32 h 56"/>
                  <a:gd name="T24" fmla="*/ 36 w 72"/>
                  <a:gd name="T25" fmla="*/ 40 h 56"/>
                  <a:gd name="T26" fmla="*/ 28 w 72"/>
                  <a:gd name="T27" fmla="*/ 32 h 56"/>
                  <a:gd name="T28" fmla="*/ 36 w 72"/>
                  <a:gd name="T29" fmla="*/ 24 h 56"/>
                  <a:gd name="T30" fmla="*/ 39 w 72"/>
                  <a:gd name="T31" fmla="*/ 24 h 56"/>
                  <a:gd name="T32" fmla="*/ 36 w 72"/>
                  <a:gd name="T33" fmla="*/ 0 h 56"/>
                  <a:gd name="T34" fmla="*/ 39 w 72"/>
                  <a:gd name="T35" fmla="*/ 0 h 56"/>
                  <a:gd name="T36" fmla="*/ 42 w 72"/>
                  <a:gd name="T37" fmla="*/ 4 h 56"/>
                  <a:gd name="T38" fmla="*/ 38 w 72"/>
                  <a:gd name="T39" fmla="*/ 8 h 56"/>
                  <a:gd name="T40" fmla="*/ 36 w 72"/>
                  <a:gd name="T41" fmla="*/ 8 h 56"/>
                  <a:gd name="T42" fmla="*/ 20 w 72"/>
                  <a:gd name="T43" fmla="*/ 24 h 56"/>
                  <a:gd name="T44" fmla="*/ 20 w 72"/>
                  <a:gd name="T45" fmla="*/ 28 h 56"/>
                  <a:gd name="T46" fmla="*/ 16 w 72"/>
                  <a:gd name="T47" fmla="*/ 28 h 56"/>
                  <a:gd name="T48" fmla="*/ 8 w 72"/>
                  <a:gd name="T49" fmla="*/ 38 h 56"/>
                  <a:gd name="T50" fmla="*/ 18 w 72"/>
                  <a:gd name="T51" fmla="*/ 48 h 56"/>
                  <a:gd name="T52" fmla="*/ 54 w 72"/>
                  <a:gd name="T53" fmla="*/ 48 h 56"/>
                  <a:gd name="T54" fmla="*/ 64 w 72"/>
                  <a:gd name="T55" fmla="*/ 38 h 56"/>
                  <a:gd name="T56" fmla="*/ 62 w 72"/>
                  <a:gd name="T57" fmla="*/ 32 h 56"/>
                  <a:gd name="T58" fmla="*/ 61 w 72"/>
                  <a:gd name="T59" fmla="*/ 30 h 56"/>
                  <a:gd name="T60" fmla="*/ 62 w 72"/>
                  <a:gd name="T61" fmla="*/ 25 h 56"/>
                  <a:gd name="T62" fmla="*/ 67 w 72"/>
                  <a:gd name="T63" fmla="*/ 26 h 56"/>
                  <a:gd name="T64" fmla="*/ 69 w 72"/>
                  <a:gd name="T65" fmla="*/ 28 h 56"/>
                  <a:gd name="T66" fmla="*/ 72 w 72"/>
                  <a:gd name="T67" fmla="*/ 38 h 56"/>
                  <a:gd name="T68" fmla="*/ 54 w 72"/>
                  <a:gd name="T69" fmla="*/ 56 h 56"/>
                  <a:gd name="T70" fmla="*/ 18 w 72"/>
                  <a:gd name="T71" fmla="*/ 56 h 56"/>
                  <a:gd name="T72" fmla="*/ 0 w 72"/>
                  <a:gd name="T73" fmla="*/ 38 h 56"/>
                  <a:gd name="T74" fmla="*/ 12 w 72"/>
                  <a:gd name="T75" fmla="*/ 21 h 56"/>
                  <a:gd name="T76" fmla="*/ 36 w 72"/>
                  <a:gd name="T7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56">
                    <a:moveTo>
                      <a:pt x="39" y="24"/>
                    </a:move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3"/>
                      <a:pt x="50" y="1"/>
                      <a:pt x="52" y="1"/>
                    </a:cubicBezTo>
                    <a:cubicBezTo>
                      <a:pt x="54" y="1"/>
                      <a:pt x="56" y="3"/>
                      <a:pt x="56" y="5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6" y="12"/>
                      <a:pt x="68" y="14"/>
                      <a:pt x="68" y="16"/>
                    </a:cubicBezTo>
                    <a:cubicBezTo>
                      <a:pt x="68" y="18"/>
                      <a:pt x="66" y="20"/>
                      <a:pt x="6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4" y="31"/>
                      <a:pt x="44" y="32"/>
                      <a:pt x="44" y="32"/>
                    </a:cubicBezTo>
                    <a:cubicBezTo>
                      <a:pt x="44" y="36"/>
                      <a:pt x="40" y="40"/>
                      <a:pt x="36" y="40"/>
                    </a:cubicBezTo>
                    <a:cubicBezTo>
                      <a:pt x="32" y="40"/>
                      <a:pt x="28" y="36"/>
                      <a:pt x="28" y="32"/>
                    </a:cubicBezTo>
                    <a:cubicBezTo>
                      <a:pt x="28" y="28"/>
                      <a:pt x="32" y="24"/>
                      <a:pt x="36" y="24"/>
                    </a:cubicBezTo>
                    <a:cubicBezTo>
                      <a:pt x="37" y="24"/>
                      <a:pt x="38" y="24"/>
                      <a:pt x="39" y="24"/>
                    </a:cubicBezTo>
                    <a:close/>
                    <a:moveTo>
                      <a:pt x="36" y="0"/>
                    </a:moveTo>
                    <a:cubicBezTo>
                      <a:pt x="37" y="0"/>
                      <a:pt x="38" y="0"/>
                      <a:pt x="39" y="0"/>
                    </a:cubicBezTo>
                    <a:cubicBezTo>
                      <a:pt x="41" y="0"/>
                      <a:pt x="42" y="2"/>
                      <a:pt x="42" y="4"/>
                    </a:cubicBezTo>
                    <a:cubicBezTo>
                      <a:pt x="42" y="7"/>
                      <a:pt x="40" y="8"/>
                      <a:pt x="38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27" y="8"/>
                      <a:pt x="20" y="15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29"/>
                      <a:pt x="8" y="33"/>
                      <a:pt x="8" y="38"/>
                    </a:cubicBezTo>
                    <a:cubicBezTo>
                      <a:pt x="8" y="44"/>
                      <a:pt x="12" y="48"/>
                      <a:pt x="18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0" y="48"/>
                      <a:pt x="64" y="44"/>
                      <a:pt x="64" y="38"/>
                    </a:cubicBezTo>
                    <a:cubicBezTo>
                      <a:pt x="64" y="36"/>
                      <a:pt x="63" y="34"/>
                      <a:pt x="62" y="32"/>
                    </a:cubicBezTo>
                    <a:cubicBezTo>
                      <a:pt x="62" y="32"/>
                      <a:pt x="62" y="32"/>
                      <a:pt x="61" y="30"/>
                    </a:cubicBezTo>
                    <a:cubicBezTo>
                      <a:pt x="60" y="29"/>
                      <a:pt x="60" y="26"/>
                      <a:pt x="62" y="25"/>
                    </a:cubicBezTo>
                    <a:cubicBezTo>
                      <a:pt x="63" y="24"/>
                      <a:pt x="66" y="24"/>
                      <a:pt x="67" y="26"/>
                    </a:cubicBezTo>
                    <a:cubicBezTo>
                      <a:pt x="68" y="27"/>
                      <a:pt x="68" y="27"/>
                      <a:pt x="69" y="28"/>
                    </a:cubicBezTo>
                    <a:cubicBezTo>
                      <a:pt x="71" y="31"/>
                      <a:pt x="72" y="34"/>
                      <a:pt x="72" y="38"/>
                    </a:cubicBezTo>
                    <a:cubicBezTo>
                      <a:pt x="72" y="48"/>
                      <a:pt x="64" y="56"/>
                      <a:pt x="54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8" y="56"/>
                      <a:pt x="0" y="48"/>
                      <a:pt x="0" y="38"/>
                    </a:cubicBezTo>
                    <a:cubicBezTo>
                      <a:pt x="0" y="30"/>
                      <a:pt x="5" y="23"/>
                      <a:pt x="12" y="21"/>
                    </a:cubicBezTo>
                    <a:cubicBezTo>
                      <a:pt x="14" y="9"/>
                      <a:pt x="24" y="0"/>
                      <a:pt x="36" y="0"/>
                    </a:cubicBezTo>
                    <a:close/>
                  </a:path>
                </a:pathLst>
              </a:custGeom>
              <a:solidFill>
                <a:srgbClr val="7DC3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148534" y="3842220"/>
                <a:ext cx="9593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 Hub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4793823" y="3200151"/>
                <a:ext cx="1369602" cy="676139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1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7753" y="3435325"/>
                <a:ext cx="44231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7753" y="3581715"/>
                <a:ext cx="44231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075" y="3488754"/>
                <a:ext cx="44231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2298" y="3488754"/>
                <a:ext cx="44231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4978472" y="3650982"/>
                <a:ext cx="1103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0F5D82-BAEA-6A48-99ED-2FFA4C8794CA}"/>
                  </a:ext>
                </a:extLst>
              </p:cNvPr>
              <p:cNvSpPr/>
              <p:nvPr/>
            </p:nvSpPr>
            <p:spPr>
              <a:xfrm>
                <a:off x="7040984" y="3200150"/>
                <a:ext cx="1369602" cy="676139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notification_238895"/>
              <p:cNvSpPr>
                <a:spLocks noChangeAspect="1"/>
              </p:cNvSpPr>
              <p:nvPr/>
            </p:nvSpPr>
            <p:spPr bwMode="auto">
              <a:xfrm>
                <a:off x="7598449" y="3267404"/>
                <a:ext cx="254672" cy="368475"/>
              </a:xfrm>
              <a:custGeom>
                <a:avLst/>
                <a:gdLst>
                  <a:gd name="connsiteX0" fmla="*/ 209617 w 419337"/>
                  <a:gd name="connsiteY0" fmla="*/ 525873 h 606722"/>
                  <a:gd name="connsiteX1" fmla="*/ 191373 w 419337"/>
                  <a:gd name="connsiteY1" fmla="*/ 544086 h 606722"/>
                  <a:gd name="connsiteX2" fmla="*/ 209617 w 419337"/>
                  <a:gd name="connsiteY2" fmla="*/ 562299 h 606722"/>
                  <a:gd name="connsiteX3" fmla="*/ 227861 w 419337"/>
                  <a:gd name="connsiteY3" fmla="*/ 544086 h 606722"/>
                  <a:gd name="connsiteX4" fmla="*/ 209617 w 419337"/>
                  <a:gd name="connsiteY4" fmla="*/ 525873 h 606722"/>
                  <a:gd name="connsiteX5" fmla="*/ 209617 w 419337"/>
                  <a:gd name="connsiteY5" fmla="*/ 481539 h 606722"/>
                  <a:gd name="connsiteX6" fmla="*/ 272359 w 419337"/>
                  <a:gd name="connsiteY6" fmla="*/ 544086 h 606722"/>
                  <a:gd name="connsiteX7" fmla="*/ 209617 w 419337"/>
                  <a:gd name="connsiteY7" fmla="*/ 606722 h 606722"/>
                  <a:gd name="connsiteX8" fmla="*/ 146964 w 419337"/>
                  <a:gd name="connsiteY8" fmla="*/ 544086 h 606722"/>
                  <a:gd name="connsiteX9" fmla="*/ 209617 w 419337"/>
                  <a:gd name="connsiteY9" fmla="*/ 481539 h 606722"/>
                  <a:gd name="connsiteX10" fmla="*/ 209617 w 419337"/>
                  <a:gd name="connsiteY10" fmla="*/ 98557 h 606722"/>
                  <a:gd name="connsiteX11" fmla="*/ 102457 w 419337"/>
                  <a:gd name="connsiteY11" fmla="*/ 205646 h 606722"/>
                  <a:gd name="connsiteX12" fmla="*/ 102457 w 419337"/>
                  <a:gd name="connsiteY12" fmla="*/ 361435 h 606722"/>
                  <a:gd name="connsiteX13" fmla="*/ 98363 w 419337"/>
                  <a:gd name="connsiteY13" fmla="*/ 374321 h 606722"/>
                  <a:gd name="connsiteX14" fmla="*/ 65165 w 419337"/>
                  <a:gd name="connsiteY14" fmla="*/ 421245 h 606722"/>
                  <a:gd name="connsiteX15" fmla="*/ 354158 w 419337"/>
                  <a:gd name="connsiteY15" fmla="*/ 421245 h 606722"/>
                  <a:gd name="connsiteX16" fmla="*/ 320960 w 419337"/>
                  <a:gd name="connsiteY16" fmla="*/ 374321 h 606722"/>
                  <a:gd name="connsiteX17" fmla="*/ 316866 w 419337"/>
                  <a:gd name="connsiteY17" fmla="*/ 361435 h 606722"/>
                  <a:gd name="connsiteX18" fmla="*/ 316866 w 419337"/>
                  <a:gd name="connsiteY18" fmla="*/ 205646 h 606722"/>
                  <a:gd name="connsiteX19" fmla="*/ 209617 w 419337"/>
                  <a:gd name="connsiteY19" fmla="*/ 98557 h 606722"/>
                  <a:gd name="connsiteX20" fmla="*/ 209617 w 419337"/>
                  <a:gd name="connsiteY20" fmla="*/ 0 h 606722"/>
                  <a:gd name="connsiteX21" fmla="*/ 231868 w 419337"/>
                  <a:gd name="connsiteY21" fmla="*/ 22218 h 606722"/>
                  <a:gd name="connsiteX22" fmla="*/ 231868 w 419337"/>
                  <a:gd name="connsiteY22" fmla="*/ 55810 h 606722"/>
                  <a:gd name="connsiteX23" fmla="*/ 361278 w 419337"/>
                  <a:gd name="connsiteY23" fmla="*/ 205646 h 606722"/>
                  <a:gd name="connsiteX24" fmla="*/ 361278 w 419337"/>
                  <a:gd name="connsiteY24" fmla="*/ 354414 h 606722"/>
                  <a:gd name="connsiteX25" fmla="*/ 415214 w 419337"/>
                  <a:gd name="connsiteY25" fmla="*/ 430576 h 606722"/>
                  <a:gd name="connsiteX26" fmla="*/ 397057 w 419337"/>
                  <a:gd name="connsiteY26" fmla="*/ 465591 h 606722"/>
                  <a:gd name="connsiteX27" fmla="*/ 22266 w 419337"/>
                  <a:gd name="connsiteY27" fmla="*/ 465591 h 606722"/>
                  <a:gd name="connsiteX28" fmla="*/ 4109 w 419337"/>
                  <a:gd name="connsiteY28" fmla="*/ 430576 h 606722"/>
                  <a:gd name="connsiteX29" fmla="*/ 57956 w 419337"/>
                  <a:gd name="connsiteY29" fmla="*/ 354414 h 606722"/>
                  <a:gd name="connsiteX30" fmla="*/ 57956 w 419337"/>
                  <a:gd name="connsiteY30" fmla="*/ 205646 h 606722"/>
                  <a:gd name="connsiteX31" fmla="*/ 187455 w 419337"/>
                  <a:gd name="connsiteY31" fmla="*/ 55810 h 606722"/>
                  <a:gd name="connsiteX32" fmla="*/ 187455 w 419337"/>
                  <a:gd name="connsiteY32" fmla="*/ 22218 h 606722"/>
                  <a:gd name="connsiteX33" fmla="*/ 209617 w 419337"/>
                  <a:gd name="connsiteY3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19337" h="606722">
                    <a:moveTo>
                      <a:pt x="209617" y="525873"/>
                    </a:moveTo>
                    <a:cubicBezTo>
                      <a:pt x="199561" y="525873"/>
                      <a:pt x="191373" y="534047"/>
                      <a:pt x="191373" y="544086"/>
                    </a:cubicBezTo>
                    <a:cubicBezTo>
                      <a:pt x="191373" y="554126"/>
                      <a:pt x="199561" y="562299"/>
                      <a:pt x="209617" y="562299"/>
                    </a:cubicBezTo>
                    <a:cubicBezTo>
                      <a:pt x="219674" y="562299"/>
                      <a:pt x="227861" y="554126"/>
                      <a:pt x="227861" y="544086"/>
                    </a:cubicBezTo>
                    <a:cubicBezTo>
                      <a:pt x="227861" y="534047"/>
                      <a:pt x="219674" y="525873"/>
                      <a:pt x="209617" y="525873"/>
                    </a:cubicBezTo>
                    <a:close/>
                    <a:moveTo>
                      <a:pt x="209617" y="481539"/>
                    </a:moveTo>
                    <a:cubicBezTo>
                      <a:pt x="244236" y="481539"/>
                      <a:pt x="272359" y="509614"/>
                      <a:pt x="272359" y="544086"/>
                    </a:cubicBezTo>
                    <a:cubicBezTo>
                      <a:pt x="272359" y="578647"/>
                      <a:pt x="244236" y="606722"/>
                      <a:pt x="209617" y="606722"/>
                    </a:cubicBezTo>
                    <a:cubicBezTo>
                      <a:pt x="175087" y="606722"/>
                      <a:pt x="146964" y="578647"/>
                      <a:pt x="146964" y="544086"/>
                    </a:cubicBezTo>
                    <a:cubicBezTo>
                      <a:pt x="146964" y="509614"/>
                      <a:pt x="175087" y="481539"/>
                      <a:pt x="209617" y="481539"/>
                    </a:cubicBezTo>
                    <a:close/>
                    <a:moveTo>
                      <a:pt x="209617" y="98557"/>
                    </a:moveTo>
                    <a:cubicBezTo>
                      <a:pt x="150519" y="98557"/>
                      <a:pt x="102457" y="146547"/>
                      <a:pt x="102457" y="205646"/>
                    </a:cubicBezTo>
                    <a:lnTo>
                      <a:pt x="102457" y="361435"/>
                    </a:lnTo>
                    <a:cubicBezTo>
                      <a:pt x="102457" y="366056"/>
                      <a:pt x="101033" y="370500"/>
                      <a:pt x="98363" y="374321"/>
                    </a:cubicBezTo>
                    <a:lnTo>
                      <a:pt x="65165" y="421245"/>
                    </a:lnTo>
                    <a:lnTo>
                      <a:pt x="354158" y="421245"/>
                    </a:lnTo>
                    <a:lnTo>
                      <a:pt x="320960" y="374321"/>
                    </a:lnTo>
                    <a:cubicBezTo>
                      <a:pt x="318290" y="370500"/>
                      <a:pt x="316866" y="366056"/>
                      <a:pt x="316866" y="361435"/>
                    </a:cubicBezTo>
                    <a:lnTo>
                      <a:pt x="316866" y="205646"/>
                    </a:lnTo>
                    <a:cubicBezTo>
                      <a:pt x="316866" y="146547"/>
                      <a:pt x="268715" y="98557"/>
                      <a:pt x="209617" y="98557"/>
                    </a:cubicBezTo>
                    <a:close/>
                    <a:moveTo>
                      <a:pt x="209617" y="0"/>
                    </a:moveTo>
                    <a:cubicBezTo>
                      <a:pt x="221899" y="0"/>
                      <a:pt x="231868" y="9953"/>
                      <a:pt x="231868" y="22218"/>
                    </a:cubicBezTo>
                    <a:lnTo>
                      <a:pt x="231868" y="55810"/>
                    </a:lnTo>
                    <a:cubicBezTo>
                      <a:pt x="305028" y="66564"/>
                      <a:pt x="361278" y="129662"/>
                      <a:pt x="361278" y="205646"/>
                    </a:cubicBezTo>
                    <a:lnTo>
                      <a:pt x="361278" y="354414"/>
                    </a:lnTo>
                    <a:lnTo>
                      <a:pt x="415214" y="430576"/>
                    </a:lnTo>
                    <a:cubicBezTo>
                      <a:pt x="425627" y="445240"/>
                      <a:pt x="415125" y="465591"/>
                      <a:pt x="397057" y="465591"/>
                    </a:cubicBezTo>
                    <a:lnTo>
                      <a:pt x="22266" y="465591"/>
                    </a:lnTo>
                    <a:cubicBezTo>
                      <a:pt x="4287" y="465591"/>
                      <a:pt x="-6304" y="445329"/>
                      <a:pt x="4109" y="430576"/>
                    </a:cubicBezTo>
                    <a:lnTo>
                      <a:pt x="57956" y="354414"/>
                    </a:lnTo>
                    <a:lnTo>
                      <a:pt x="57956" y="205646"/>
                    </a:lnTo>
                    <a:cubicBezTo>
                      <a:pt x="57956" y="129662"/>
                      <a:pt x="114295" y="66564"/>
                      <a:pt x="187455" y="55810"/>
                    </a:cubicBezTo>
                    <a:lnTo>
                      <a:pt x="187455" y="22218"/>
                    </a:lnTo>
                    <a:cubicBezTo>
                      <a:pt x="187455" y="9953"/>
                      <a:pt x="197335" y="0"/>
                      <a:pt x="2096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A305BB5-13BA-AB45-A27E-FC98EBF5B15A}"/>
                  </a:ext>
                </a:extLst>
              </p:cNvPr>
              <p:cNvSpPr txBox="1"/>
              <p:nvPr/>
            </p:nvSpPr>
            <p:spPr>
              <a:xfrm>
                <a:off x="7192305" y="3650982"/>
                <a:ext cx="1103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Alarm</a:t>
                </a:r>
                <a:r>
                  <a:rPr kumimoji="1" lang="zh-CN" altLang="en-US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endPara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线箭头连接符 101">
                <a:extLst>
                  <a:ext uri="{FF2B5EF4-FFF2-40B4-BE49-F238E27FC236}">
                    <a16:creationId xmlns:a16="http://schemas.microsoft.com/office/drawing/2014/main" id="{4EFEE8DA-D3EE-9A4E-BD6F-61CBCC688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192" y="3489354"/>
                <a:ext cx="44231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71E87DE-1E56-8945-B0E8-2E84949A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3437" y="3201241"/>
              <a:ext cx="490373" cy="49037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EF6417-47EE-9340-BA0C-15999CC1540D}"/>
              </a:ext>
            </a:extLst>
          </p:cNvPr>
          <p:cNvSpPr txBox="1"/>
          <p:nvPr/>
        </p:nvSpPr>
        <p:spPr>
          <a:xfrm>
            <a:off x="2291787" y="1261641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scenario_connect_alert.png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8</cp:revision>
  <dcterms:created xsi:type="dcterms:W3CDTF">2019-04-21T13:12:29Z</dcterms:created>
  <dcterms:modified xsi:type="dcterms:W3CDTF">2019-05-07T07:09:22Z</dcterms:modified>
</cp:coreProperties>
</file>