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4"/>
  </p:sldMasterIdLst>
  <p:notesMasterIdLst>
    <p:notesMasterId r:id="rId20"/>
  </p:notesMasterIdLst>
  <p:handoutMasterIdLst>
    <p:handoutMasterId r:id="rId21"/>
  </p:handoutMasterIdLst>
  <p:sldIdLst>
    <p:sldId id="2658" r:id="rId5"/>
    <p:sldId id="2646" r:id="rId6"/>
    <p:sldId id="376" r:id="rId7"/>
    <p:sldId id="310" r:id="rId8"/>
    <p:sldId id="353" r:id="rId9"/>
    <p:sldId id="337" r:id="rId10"/>
    <p:sldId id="355" r:id="rId11"/>
    <p:sldId id="354" r:id="rId12"/>
    <p:sldId id="356" r:id="rId13"/>
    <p:sldId id="350" r:id="rId14"/>
    <p:sldId id="351" r:id="rId15"/>
    <p:sldId id="352" r:id="rId16"/>
    <p:sldId id="2655" r:id="rId17"/>
    <p:sldId id="2657" r:id="rId18"/>
    <p:sldId id="26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Xu" initials="AX" lastIdx="1" clrIdx="0">
    <p:extLst>
      <p:ext uri="{19B8F6BF-5375-455C-9EA6-DF929625EA0E}">
        <p15:presenceInfo xmlns:p15="http://schemas.microsoft.com/office/powerpoint/2012/main" userId="S::hanqing.xu@envision-digital.com::54153370-2701-4df1-b8b4-0da26f1991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9D9"/>
    <a:srgbClr val="383B45"/>
    <a:srgbClr val="F5F5FB"/>
    <a:srgbClr val="211E27"/>
    <a:srgbClr val="393C45"/>
    <a:srgbClr val="5E5F6C"/>
    <a:srgbClr val="5C6182"/>
    <a:srgbClr val="000000"/>
    <a:srgbClr val="5F5F6C"/>
    <a:srgbClr val="028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559D741-B735-E147-841A-7E987CFA48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163" y="0"/>
            <a:ext cx="12295163" cy="6858396"/>
          </a:xfrm>
          <a:prstGeom prst="rect">
            <a:avLst/>
          </a:prstGeom>
        </p:spPr>
      </p:pic>
      <p:pic>
        <p:nvPicPr>
          <p:cNvPr id="4" name="Picture 3" descr="C:\Users\vip\Desktop\三张画面-种子院-03.png">
            <a:extLst>
              <a:ext uri="{FF2B5EF4-FFF2-40B4-BE49-F238E27FC236}">
                <a16:creationId xmlns:a16="http://schemas.microsoft.com/office/drawing/2014/main" id="{D4465CFB-D366-0C4E-A1BD-D94E78A506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2455" y="175940"/>
            <a:ext cx="1543331" cy="548607"/>
          </a:xfrm>
          <a:prstGeom prst="rect">
            <a:avLst/>
          </a:prstGeom>
          <a:noFill/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/>
              <a:t>Main title</a:t>
            </a:r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/>
              <a:t>Subtitle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2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7F71016-F3EC-DB41-91E3-8EE569B483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1E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445B4DD5-EC6F-8245-9120-2D30C6F35B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</p:spPr>
        <p:txBody>
          <a:bodyPr>
            <a:noAutofit/>
          </a:bodyPr>
          <a:lstStyle>
            <a:lvl1pPr>
              <a:defRPr sz="5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/>
              <a:t>Chapter Title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29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</p:spPr>
        <p:txBody>
          <a:bodyPr>
            <a:noAutofit/>
          </a:bodyPr>
          <a:lstStyle>
            <a:lvl1pPr>
              <a:defRPr sz="5400" b="1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/>
              <a:t>Chapter Title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0E2BF87-DB43-3B40-9468-D803F14AE6E8}"/>
              </a:ext>
            </a:extLst>
          </p:cNvPr>
          <p:cNvSpPr/>
          <p:nvPr userDrawn="1"/>
        </p:nvSpPr>
        <p:spPr>
          <a:xfrm>
            <a:off x="0" y="6132786"/>
            <a:ext cx="12192000" cy="725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17C350E-7FA6-A249-901E-E35678E4EA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1E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</p:spPr>
        <p:txBody>
          <a:bodyPr>
            <a:noAutofit/>
          </a:bodyPr>
          <a:lstStyle>
            <a:lvl1pPr>
              <a:defRPr sz="5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/>
              <a:t>Chapter Title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738454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B539298-9E86-9E40-93A6-5EE2077A2B71}"/>
              </a:ext>
            </a:extLst>
          </p:cNvPr>
          <p:cNvSpPr/>
          <p:nvPr userDrawn="1"/>
        </p:nvSpPr>
        <p:spPr>
          <a:xfrm>
            <a:off x="0" y="6132786"/>
            <a:ext cx="12192000" cy="725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931712" y="2474259"/>
            <a:ext cx="936000" cy="72000"/>
          </a:xfrm>
          <a:prstGeom prst="rect">
            <a:avLst/>
          </a:prstGeom>
          <a:gradFill>
            <a:gsLst>
              <a:gs pos="0">
                <a:srgbClr val="00E0FF"/>
              </a:gs>
              <a:gs pos="47000">
                <a:srgbClr val="06A2FF"/>
              </a:gs>
              <a:gs pos="100000">
                <a:srgbClr val="0072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0" y="3600000"/>
            <a:ext cx="6988080" cy="2545252"/>
          </a:xfrm>
        </p:spPr>
        <p:txBody>
          <a:bodyPr anchor="t">
            <a:normAutofit/>
          </a:bodyPr>
          <a:lstStyle>
            <a:lvl1pPr>
              <a:defRPr sz="5400" b="1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/>
              <a:t>Chapter Title</a:t>
            </a:r>
            <a:endParaRPr kumimoji="1"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1249258"/>
            <a:ext cx="1360321" cy="1057882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8000" u="none" strike="noStrike" kern="1200" cap="none" spc="0" normalizeH="0" baseline="0" dirty="0" smtClean="0">
                <a:ln>
                  <a:noFill/>
                </a:ln>
                <a:solidFill>
                  <a:srgbClr val="1E1F32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03A9D04-C70B-C74E-B5AA-FB66EBDD6B7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1E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931712" y="2474259"/>
            <a:ext cx="936000" cy="72000"/>
          </a:xfrm>
          <a:prstGeom prst="rect">
            <a:avLst/>
          </a:prstGeom>
          <a:gradFill>
            <a:gsLst>
              <a:gs pos="0">
                <a:srgbClr val="00E0FF"/>
              </a:gs>
              <a:gs pos="47000">
                <a:srgbClr val="06A2FF"/>
              </a:gs>
              <a:gs pos="100000">
                <a:srgbClr val="0072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0" y="3600000"/>
            <a:ext cx="6850920" cy="2545252"/>
          </a:xfrm>
        </p:spPr>
        <p:txBody>
          <a:bodyPr anchor="t">
            <a:normAutofit/>
          </a:bodyPr>
          <a:lstStyle>
            <a:lvl1pPr>
              <a:defRPr sz="5400" b="1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/>
              <a:t>Chapter Title</a:t>
            </a:r>
            <a:endParaRPr kumimoji="1"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1249258"/>
            <a:ext cx="1360321" cy="1057882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8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5742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rgbClr val="383A57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rgbClr val="383A57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rgbClr val="383A57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rgbClr val="383A57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rgbClr val="383A57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/>
              <a:t>Content</a:t>
            </a:r>
            <a:endParaRPr kumimoji="1" lang="zh-CN" altLang="en-US"/>
          </a:p>
          <a:p>
            <a:pPr lvl="1"/>
            <a:r>
              <a:rPr kumimoji="1" lang="en-US" altLang="zh-CN"/>
              <a:t>Level 2 content</a:t>
            </a:r>
            <a:endParaRPr kumimoji="1" lang="zh-CN" altLang="en-US"/>
          </a:p>
          <a:p>
            <a:pPr lvl="2"/>
            <a:r>
              <a:rPr kumimoji="1" lang="en-US" altLang="zh-CN"/>
              <a:t>Level 3 content</a:t>
            </a:r>
            <a:endParaRPr kumimoji="1" lang="zh-CN" altLang="en-US"/>
          </a:p>
          <a:p>
            <a:pPr lvl="3"/>
            <a:r>
              <a:rPr kumimoji="1" lang="en-US" altLang="zh-CN"/>
              <a:t>Level 4 content</a:t>
            </a:r>
            <a:endParaRPr kumimoji="1" lang="zh-CN" altLang="en-US"/>
          </a:p>
          <a:p>
            <a:pPr lvl="4"/>
            <a:r>
              <a:rPr kumimoji="1" lang="en-US" altLang="zh-CN"/>
              <a:t>Level 5 content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solidFill>
                  <a:srgbClr val="1E1F32"/>
                </a:solidFill>
                <a:latin typeface="+mj-lt"/>
              </a:defRPr>
            </a:lvl1pPr>
          </a:lstStyle>
          <a:p>
            <a:r>
              <a:rPr kumimoji="1" lang="en-US" altLang="zh-CN"/>
              <a:t>Page Title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 i="0" baseline="0">
                <a:solidFill>
                  <a:srgbClr val="1E1F32"/>
                </a:solidFill>
                <a:latin typeface="+mj-lt"/>
              </a:defRPr>
            </a:lvl1pPr>
          </a:lstStyle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r>
              <a:rPr kumimoji="1" lang="en-US" altLang="zh-CN"/>
              <a:t>Title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>
            <a:extLst>
              <a:ext uri="{FF2B5EF4-FFF2-40B4-BE49-F238E27FC236}">
                <a16:creationId xmlns:a16="http://schemas.microsoft.com/office/drawing/2014/main" id="{0EAD8349-9FB6-8A45-8587-254D619A1A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29" y="653143"/>
            <a:ext cx="11021559" cy="52990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/>
              <a:t>Input text</a:t>
            </a:r>
            <a:r>
              <a:rPr kumimoji="1" lang="zh-CN" alt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878606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DFE3C76-9A1F-3F41-8538-15EAF0ED3E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rgbClr val="383A57"/>
                </a:solidFill>
                <a:latin typeface="+mj-lt"/>
              </a:defRPr>
            </a:lvl1pPr>
            <a:lvl2pPr>
              <a:defRPr sz="2000" baseline="0">
                <a:solidFill>
                  <a:srgbClr val="383A57"/>
                </a:solidFill>
                <a:latin typeface="+mj-lt"/>
              </a:defRPr>
            </a:lvl2pPr>
            <a:lvl3pPr>
              <a:defRPr sz="1800" baseline="0">
                <a:solidFill>
                  <a:srgbClr val="383A57"/>
                </a:solidFill>
                <a:latin typeface="+mj-lt"/>
              </a:defRPr>
            </a:lvl3pPr>
            <a:lvl4pPr>
              <a:defRPr sz="1600" baseline="0">
                <a:solidFill>
                  <a:srgbClr val="383A57"/>
                </a:solidFill>
                <a:latin typeface="+mj-lt"/>
              </a:defRPr>
            </a:lvl4pPr>
            <a:lvl5pPr>
              <a:defRPr sz="1600" baseline="0">
                <a:solidFill>
                  <a:srgbClr val="383A57"/>
                </a:solidFill>
                <a:latin typeface="+mj-lt"/>
              </a:defRPr>
            </a:lvl5pPr>
          </a:lstStyle>
          <a:p>
            <a:pPr lvl="0"/>
            <a:r>
              <a:rPr kumimoji="1" lang="en-US" altLang="zh-CN"/>
              <a:t>Content</a:t>
            </a:r>
            <a:endParaRPr kumimoji="1" lang="zh-CN" altLang="en-US"/>
          </a:p>
          <a:p>
            <a:pPr lvl="1"/>
            <a:r>
              <a:rPr kumimoji="1" lang="en-US" altLang="zh-CN"/>
              <a:t>Level 2 content</a:t>
            </a:r>
            <a:endParaRPr kumimoji="1" lang="zh-CN" altLang="en-US"/>
          </a:p>
          <a:p>
            <a:pPr lvl="2"/>
            <a:r>
              <a:rPr kumimoji="1" lang="en-US" altLang="zh-CN"/>
              <a:t>Level 3 content</a:t>
            </a:r>
            <a:endParaRPr kumimoji="1" lang="zh-CN" altLang="en-US"/>
          </a:p>
          <a:p>
            <a:pPr lvl="3"/>
            <a:r>
              <a:rPr kumimoji="1" lang="en-US" altLang="zh-CN"/>
              <a:t>Level 4 content</a:t>
            </a:r>
            <a:endParaRPr kumimoji="1" lang="zh-CN" altLang="en-US"/>
          </a:p>
          <a:p>
            <a:pPr lvl="4"/>
            <a:r>
              <a:rPr kumimoji="1" lang="en-US" altLang="zh-CN"/>
              <a:t>Level 5 content</a:t>
            </a:r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F1FEDA8-8061-844A-970B-8B6B0E23D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kumimoji="1" lang="en-US" altLang="zh-CN"/>
              <a:t>Page Title</a:t>
            </a:r>
            <a:endParaRPr kumimoji="1" lang="zh-CN" altLang="en-US"/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71B989B3-71DC-9242-AF38-5C0AC9A19C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754808"/>
            <a:ext cx="10939162" cy="41109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1600" b="0" i="0" kern="1200" baseline="0" dirty="0" smtClean="0">
                <a:solidFill>
                  <a:srgbClr val="383A57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/>
              <a:t>Page Subtitle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394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EF1FEDA8-8061-844A-970B-8B6B0E23D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solidFill>
                  <a:srgbClr val="1E1F32"/>
                </a:solidFill>
                <a:latin typeface="Arial" panose="020B0604020202020204" pitchFamily="34" charset="0"/>
              </a:defRPr>
            </a:lvl1pPr>
          </a:lstStyle>
          <a:p>
            <a:r>
              <a:rPr kumimoji="1" lang="en-US" altLang="zh-CN"/>
              <a:t>Title</a:t>
            </a:r>
            <a:endParaRPr kumimoji="1" lang="zh-CN" altLang="en-US"/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71B989B3-71DC-9242-AF38-5C0AC9A19C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754808"/>
            <a:ext cx="10939162" cy="41109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1600" b="0" i="0" kern="1200" baseline="0" dirty="0" smtClean="0">
                <a:solidFill>
                  <a:srgbClr val="383A57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/>
              <a:t>Page Subtitle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22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D27951C-6435-4D4B-B0E3-5B2C1C731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163" y="0"/>
            <a:ext cx="12295163" cy="6858396"/>
          </a:xfrm>
          <a:prstGeom prst="rect">
            <a:avLst/>
          </a:prstGeom>
        </p:spPr>
      </p:pic>
      <p:pic>
        <p:nvPicPr>
          <p:cNvPr id="4" name="Picture 3" descr="C:\Users\vip\Desktop\三张画面-种子院-03.png">
            <a:extLst>
              <a:ext uri="{FF2B5EF4-FFF2-40B4-BE49-F238E27FC236}">
                <a16:creationId xmlns:a16="http://schemas.microsoft.com/office/drawing/2014/main" id="{D4465CFB-D366-0C4E-A1BD-D94E78A506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2455" y="175940"/>
            <a:ext cx="1543331" cy="548607"/>
          </a:xfrm>
          <a:prstGeom prst="rect">
            <a:avLst/>
          </a:prstGeom>
          <a:noFill/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3890993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/>
              <a:t>Main Title</a:t>
            </a:r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DE71E4-70B4-7E4C-BD0E-C3C30EDEB0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77019" y="1923392"/>
            <a:ext cx="2237962" cy="18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martArt 占位符 11">
            <a:extLst>
              <a:ext uri="{FF2B5EF4-FFF2-40B4-BE49-F238E27FC236}">
                <a16:creationId xmlns:a16="http://schemas.microsoft.com/office/drawing/2014/main" id="{B07B48F9-8FC3-D744-A8FE-7F26C247AE5F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669925" y="1346200"/>
            <a:ext cx="5580000" cy="472541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9DBF145A-5EA6-7A4C-888B-CDF868653E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4724" y="1346200"/>
            <a:ext cx="5054889" cy="444500"/>
          </a:xfrm>
        </p:spPr>
        <p:txBody>
          <a:bodyPr>
            <a:normAutofit/>
          </a:bodyPr>
          <a:lstStyle>
            <a:lvl1pPr marL="0" indent="0">
              <a:buNone/>
              <a:defRPr sz="2400" b="1" i="0" baseline="0">
                <a:solidFill>
                  <a:srgbClr val="1E1F32"/>
                </a:solidFill>
                <a:latin typeface="+mj-lt"/>
              </a:defRPr>
            </a:lvl1pPr>
          </a:lstStyle>
          <a:p>
            <a:r>
              <a:rPr kumimoji="1" lang="en-US" altLang="zh-CN"/>
              <a:t>Title of text </a:t>
            </a:r>
          </a:p>
          <a:p>
            <a:endParaRPr kumimoji="1" lang="zh-CN" altLang="en-US"/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ABDA3F6B-0A51-824F-8D61-9E2CB79108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1E1F32"/>
                </a:solidFill>
              </a:defRPr>
            </a:lvl1pPr>
          </a:lstStyle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r>
              <a:rPr kumimoji="1" lang="en-US" altLang="zh-CN"/>
              <a:t>Title</a:t>
            </a:r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C6F2D-6166-8143-BB05-2E735FAADA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4788" y="1906438"/>
            <a:ext cx="5054600" cy="41657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383A57"/>
                </a:solidFill>
                <a:latin typeface="+mj-lt"/>
              </a:defRPr>
            </a:lvl1pPr>
          </a:lstStyle>
          <a:p>
            <a:r>
              <a:rPr kumimoji="1" lang="en-US" altLang="zh-CN"/>
              <a:t>Input text</a:t>
            </a:r>
            <a:r>
              <a:rPr kumimoji="1" lang="zh-CN" alt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855025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53966-7236-6C41-A8BA-714027C47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E1F32"/>
                </a:solidFill>
              </a:defRPr>
            </a:lvl1pPr>
          </a:lstStyle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r>
              <a:rPr kumimoji="1" lang="en-US" altLang="zh-CN"/>
              <a:t>Title</a:t>
            </a:r>
            <a:endParaRPr kumimoji="1" lang="zh-CN" altLang="en-US"/>
          </a:p>
        </p:txBody>
      </p:sp>
      <p:sp>
        <p:nvSpPr>
          <p:cNvPr id="9" name="SmartArt 占位符 8">
            <a:extLst>
              <a:ext uri="{FF2B5EF4-FFF2-40B4-BE49-F238E27FC236}">
                <a16:creationId xmlns:a16="http://schemas.microsoft.com/office/drawing/2014/main" id="{E028AF50-8456-7F47-9627-01245BE8769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669925" y="2000250"/>
            <a:ext cx="10939463" cy="413385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F727ABC8-0046-C642-A29A-C42E63BFA9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9925" y="1088933"/>
            <a:ext cx="10939463" cy="82828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/>
              <a:t>Input text</a:t>
            </a:r>
            <a:r>
              <a:rPr kumimoji="1" lang="zh-CN" alt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425012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53966-7236-6C41-A8BA-714027C47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E1F32"/>
                </a:solidFill>
              </a:defRPr>
            </a:lvl1pPr>
          </a:lstStyle>
          <a:p>
            <a:r>
              <a:rPr kumimoji="1" lang="en-US" altLang="zh-CN"/>
              <a:t>Page Title</a:t>
            </a:r>
            <a:endParaRPr kumimoji="1" lang="zh-CN" altLang="en-US"/>
          </a:p>
        </p:txBody>
      </p:sp>
      <p:sp>
        <p:nvSpPr>
          <p:cNvPr id="9" name="SmartArt 占位符 8">
            <a:extLst>
              <a:ext uri="{FF2B5EF4-FFF2-40B4-BE49-F238E27FC236}">
                <a16:creationId xmlns:a16="http://schemas.microsoft.com/office/drawing/2014/main" id="{E028AF50-8456-7F47-9627-01245BE8769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669925" y="1181100"/>
            <a:ext cx="10939463" cy="495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712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214E7-5C94-B04C-9D29-3EE4BEFEB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E1F32"/>
                </a:solidFill>
              </a:defRPr>
            </a:lvl1pPr>
          </a:lstStyle>
          <a:p>
            <a:r>
              <a:rPr kumimoji="1" lang="en-US" altLang="zh-CN"/>
              <a:t>Page Title</a:t>
            </a:r>
            <a:endParaRPr kumimoji="1" lang="zh-CN" altLang="en-US"/>
          </a:p>
        </p:txBody>
      </p:sp>
      <p:sp>
        <p:nvSpPr>
          <p:cNvPr id="8" name="SmartArt 占位符 7">
            <a:extLst>
              <a:ext uri="{FF2B5EF4-FFF2-40B4-BE49-F238E27FC236}">
                <a16:creationId xmlns:a16="http://schemas.microsoft.com/office/drawing/2014/main" id="{D5A008D4-3852-5145-A896-E0016713BB1A}"/>
              </a:ext>
            </a:extLst>
          </p:cNvPr>
          <p:cNvSpPr>
            <a:spLocks noGrp="1"/>
          </p:cNvSpPr>
          <p:nvPr>
            <p:ph type="dgm" sz="quarter" idx="12"/>
          </p:nvPr>
        </p:nvSpPr>
        <p:spPr>
          <a:xfrm>
            <a:off x="669925" y="2804160"/>
            <a:ext cx="5220000" cy="32512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martArt 占位符 7">
            <a:extLst>
              <a:ext uri="{FF2B5EF4-FFF2-40B4-BE49-F238E27FC236}">
                <a16:creationId xmlns:a16="http://schemas.microsoft.com/office/drawing/2014/main" id="{648317A6-B6AE-FD4C-B7EE-CEA0A0F3B645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389614" y="2804160"/>
            <a:ext cx="5220000" cy="32512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69925" y="1077142"/>
            <a:ext cx="10939463" cy="62230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 baseline="0">
                <a:solidFill>
                  <a:srgbClr val="383A57"/>
                </a:solidFill>
              </a:defRPr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en-US" altLang="zh-CN"/>
              <a:t>Input text – level 1</a:t>
            </a:r>
            <a:endParaRPr lang="zh-CN" altLang="en-US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B7F10E9C-075E-7B4E-80DF-2051A3587E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9925" y="1763502"/>
            <a:ext cx="10939463" cy="9321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/>
              <a:t>Input</a:t>
            </a:r>
            <a:r>
              <a:rPr kumimoji="1" lang="zh-CN" altLang="en-US"/>
              <a:t> </a:t>
            </a:r>
            <a:r>
              <a:rPr kumimoji="1" lang="en-US" altLang="zh-CN"/>
              <a:t>text – level 2</a:t>
            </a:r>
            <a:r>
              <a:rPr kumimoji="1" lang="zh-CN" alt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845225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27E60-07A9-454B-B484-2C932FA3E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E1F32"/>
                </a:solidFill>
              </a:defRPr>
            </a:lvl1pPr>
          </a:lstStyle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r>
              <a:rPr kumimoji="1" lang="en-US" altLang="zh-CN"/>
              <a:t>Title</a:t>
            </a:r>
            <a:endParaRPr kumimoji="1" lang="zh-CN" altLang="en-US"/>
          </a:p>
        </p:txBody>
      </p:sp>
      <p:sp>
        <p:nvSpPr>
          <p:cNvPr id="4" name="SmartArt 占位符 3">
            <a:extLst>
              <a:ext uri="{FF2B5EF4-FFF2-40B4-BE49-F238E27FC236}">
                <a16:creationId xmlns:a16="http://schemas.microsoft.com/office/drawing/2014/main" id="{CCD871DF-1FC6-1747-B94F-916FBEC809D3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669925" y="1300163"/>
            <a:ext cx="5220000" cy="4735512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SmartArt 占位符 3">
            <a:extLst>
              <a:ext uri="{FF2B5EF4-FFF2-40B4-BE49-F238E27FC236}">
                <a16:creationId xmlns:a16="http://schemas.microsoft.com/office/drawing/2014/main" id="{C2D28313-8DE8-654A-BE00-D5F7BD12FE2A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6389614" y="1300163"/>
            <a:ext cx="5220000" cy="4735512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575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042D9-071C-C843-86F8-9C4F64371C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E1F32"/>
                </a:solidFill>
              </a:defRPr>
            </a:lvl1pPr>
          </a:lstStyle>
          <a:p>
            <a:r>
              <a:rPr kumimoji="1" lang="en-US" altLang="zh-CN"/>
              <a:t>Page Title</a:t>
            </a:r>
            <a:endParaRPr kumimoji="1"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4C20F8A2-A1AD-D248-B1EA-D15B5035E57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190875"/>
            <a:ext cx="12192000" cy="3667125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/>
              <a:t>Insert Picture</a:t>
            </a:r>
            <a:endParaRPr kumimoji="1" lang="zh-CN" altLang="en-US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9F8F31BE-5D49-4C4B-9EB1-4827E76227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9926" y="1183624"/>
            <a:ext cx="5040000" cy="18359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/>
              <a:t>Input text</a:t>
            </a:r>
            <a:r>
              <a:rPr kumimoji="1" lang="zh-CN" altLang="en-US"/>
              <a:t>
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0A6ED26A-6494-6F45-87CC-D7A2B6EA99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9614" y="1183624"/>
            <a:ext cx="5040000" cy="18359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/>
              <a:t>Input text </a:t>
            </a:r>
            <a:r>
              <a:rPr kumimoji="1" lang="zh-CN" alt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708452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257F-0B26-3D4A-9731-4E4006BCC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zh-CN"/>
              <a:t>Page Title</a:t>
            </a:r>
            <a:endParaRPr kumimoji="1" lang="zh-CN" altLang="en-US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5B9198DD-7824-2F42-A72E-3E4DD2856C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5750" y="1562100"/>
            <a:ext cx="2808000" cy="299085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/>
              <a:t>Insert Picture</a:t>
            </a:r>
            <a:endParaRPr kumimoji="1" lang="zh-CN" altLang="en-US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5CA22ED6-8536-074D-9B88-6E193ECD14B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7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/>
              <a:t>Input text </a:t>
            </a:r>
            <a:r>
              <a:rPr kumimoji="1" lang="zh-CN" altLang="en-US"/>
              <a:t>
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66D5E1C2-BC3E-4A47-A3D6-D7C8169528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29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/>
              <a:t>Input text </a:t>
            </a:r>
            <a:r>
              <a:rPr kumimoji="1" lang="zh-CN" altLang="en-US"/>
              <a:t>
</a:t>
            </a: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17068C03-A524-2F47-981D-9B84C636B1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201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/>
              <a:t>Input text </a:t>
            </a:r>
            <a:r>
              <a:rPr kumimoji="1" lang="zh-CN" altLang="en-US"/>
              <a:t>
</a:t>
            </a:r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D5FC517D-6031-6A4F-9150-1E1827FAD3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73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/>
              <a:t>Input text </a:t>
            </a:r>
            <a:r>
              <a:rPr kumimoji="1" lang="zh-CN" altLang="en-US"/>
              <a:t>
</a:t>
            </a:r>
          </a:p>
        </p:txBody>
      </p:sp>
      <p:sp>
        <p:nvSpPr>
          <p:cNvPr id="11" name="图片占位符 3">
            <a:extLst>
              <a:ext uri="{FF2B5EF4-FFF2-40B4-BE49-F238E27FC236}">
                <a16:creationId xmlns:a16="http://schemas.microsoft.com/office/drawing/2014/main" id="{61BDD0B0-D78A-6C40-B5AE-C5DE0550DB2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218137" y="1562100"/>
            <a:ext cx="2808000" cy="299085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/>
              <a:t>Insert Picture</a:t>
            </a:r>
            <a:endParaRPr kumimoji="1" lang="zh-CN" altLang="en-US"/>
          </a:p>
        </p:txBody>
      </p:sp>
      <p:sp>
        <p:nvSpPr>
          <p:cNvPr id="12" name="图片占位符 3">
            <a:extLst>
              <a:ext uri="{FF2B5EF4-FFF2-40B4-BE49-F238E27FC236}">
                <a16:creationId xmlns:a16="http://schemas.microsoft.com/office/drawing/2014/main" id="{9308A109-6905-D243-843D-6339219D3B7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29502" y="1562100"/>
            <a:ext cx="2808000" cy="299085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/>
              <a:t>Insert Picture</a:t>
            </a:r>
            <a:endParaRPr kumimoji="1" lang="zh-CN" altLang="en-US"/>
          </a:p>
        </p:txBody>
      </p:sp>
      <p:sp>
        <p:nvSpPr>
          <p:cNvPr id="17" name="图片占位符 3">
            <a:extLst>
              <a:ext uri="{FF2B5EF4-FFF2-40B4-BE49-F238E27FC236}">
                <a16:creationId xmlns:a16="http://schemas.microsoft.com/office/drawing/2014/main" id="{9CB1EFF8-BC61-8F4E-94F3-769330AE00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019847" y="1562100"/>
            <a:ext cx="2808000" cy="299085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/>
              <a:t>Insert Picture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275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6A1B5F6E-52C1-F842-BE7A-A53174227B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/>
              <a:t>Insert Picture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559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3F937-9337-F84D-9D6D-A00AE8DA68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E1F32"/>
                </a:solidFill>
              </a:defRPr>
            </a:lvl1pPr>
          </a:lstStyle>
          <a:p>
            <a:r>
              <a:rPr kumimoji="1" lang="en-US" altLang="zh-CN"/>
              <a:t>Page Title</a:t>
            </a:r>
            <a:endParaRPr kumimoji="1" lang="zh-CN" altLang="en-US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181E5A2B-584D-7345-8761-4FC17B23C3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00150"/>
            <a:ext cx="6120000" cy="489600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/>
              <a:t>Insert Picture</a:t>
            </a:r>
            <a:endParaRPr kumimoji="1"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8E03464-FA14-674D-AC85-76AA772F55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45914" y="1695450"/>
            <a:ext cx="4363700" cy="1790700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/>
              <a:t>Slogan / title of text</a:t>
            </a:r>
            <a:endParaRPr kumimoji="1" lang="zh-CN" altLang="en-US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1F2876EF-C350-B342-B8AE-22A02BBCD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45914" y="3909578"/>
            <a:ext cx="4383314" cy="13525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/>
              <a:t> Input text</a:t>
            </a:r>
            <a:r>
              <a:rPr kumimoji="1" lang="zh-CN" alt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25676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117515" y="21137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307069" y="3951682"/>
            <a:ext cx="5058832" cy="831175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8000" b="1" baseline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8000" b="1" baseline="0">
              <a:solidFill>
                <a:srgbClr val="000000"/>
              </a:solidFill>
              <a:latin typeface="+mj-lt"/>
              <a:ea typeface="微软雅黑" panose="020B0503020204020204" pitchFamily="34" charset="-122"/>
              <a:cs typeface="Helvetica Neue Medium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2E3E9FB-0036-B241-93B0-14F3C0DAFF8B}"/>
              </a:ext>
            </a:extLst>
          </p:cNvPr>
          <p:cNvSpPr/>
          <p:nvPr userDrawn="1"/>
        </p:nvSpPr>
        <p:spPr>
          <a:xfrm>
            <a:off x="0" y="6132786"/>
            <a:ext cx="12192000" cy="725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9D43D90-49DD-1D45-823E-18B7D8534C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600" y="1872202"/>
            <a:ext cx="2669715" cy="78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8D503AF-0182-C344-A77B-56401D610E6A}"/>
              </a:ext>
            </a:extLst>
          </p:cNvPr>
          <p:cNvSpPr/>
          <p:nvPr userDrawn="1"/>
        </p:nvSpPr>
        <p:spPr>
          <a:xfrm>
            <a:off x="0" y="6132786"/>
            <a:ext cx="12192000" cy="725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5F3342-DD61-2F48-9A6E-14301D68A6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13"/>
          <p:cNvSpPr/>
          <p:nvPr userDrawn="1"/>
        </p:nvSpPr>
        <p:spPr>
          <a:xfrm>
            <a:off x="1630197" y="2828269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4000" b="1" i="0" baseline="0">
                <a:solidFill>
                  <a:srgbClr val="F1F5FA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FC8671-0724-C847-8064-493063E93B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5186409"/>
            <a:ext cx="2033680" cy="5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7BE5BE9-EE58-0E49-9D3D-6590D0E456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5186409"/>
            <a:ext cx="2033680" cy="503999"/>
          </a:xfrm>
          <a:prstGeom prst="rect">
            <a:avLst/>
          </a:prstGeom>
        </p:spPr>
      </p:pic>
      <p:sp>
        <p:nvSpPr>
          <p:cNvPr id="6" name="矩形 13"/>
          <p:cNvSpPr/>
          <p:nvPr userDrawn="1"/>
        </p:nvSpPr>
        <p:spPr>
          <a:xfrm>
            <a:off x="1283056" y="2749244"/>
            <a:ext cx="9625888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F3CECC-4B91-2648-9DB2-154318D5E1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30FB64-8646-D443-BB8F-55E76ABD42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5186409"/>
            <a:ext cx="2033680" cy="5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26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FCC4C320-5A2A-494E-90CD-6D07AD2259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374" y="215901"/>
            <a:ext cx="11454525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kumimoji="1" lang="en-US" altLang="zh-CN"/>
              <a:t>Page Title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7377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/>
              <a:t>Content</a:t>
            </a:r>
            <a:endParaRPr kumimoji="1" lang="zh-CN" altLang="en-US"/>
          </a:p>
          <a:p>
            <a:pPr lvl="1"/>
            <a:r>
              <a:rPr kumimoji="1" lang="en-US" altLang="zh-CN"/>
              <a:t>Level 2 content</a:t>
            </a:r>
            <a:endParaRPr kumimoji="1" lang="zh-CN" altLang="en-US"/>
          </a:p>
          <a:p>
            <a:pPr lvl="2"/>
            <a:r>
              <a:rPr kumimoji="1" lang="en-US" altLang="zh-CN"/>
              <a:t>Level 3 content</a:t>
            </a:r>
            <a:endParaRPr kumimoji="1" lang="zh-CN" altLang="en-US"/>
          </a:p>
          <a:p>
            <a:pPr lvl="3"/>
            <a:r>
              <a:rPr kumimoji="1" lang="en-US" altLang="zh-CN"/>
              <a:t>Level 4 content</a:t>
            </a:r>
            <a:endParaRPr kumimoji="1" lang="zh-CN" altLang="en-US"/>
          </a:p>
          <a:p>
            <a:pPr lvl="4"/>
            <a:r>
              <a:rPr kumimoji="1" lang="en-US" altLang="zh-CN"/>
              <a:t>Level 5 content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+mj-lt"/>
              </a:defRPr>
            </a:lvl1pPr>
          </a:lstStyle>
          <a:p>
            <a:r>
              <a:rPr kumimoji="1" lang="en-US" altLang="zh-CN"/>
              <a:t>Page Title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8673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5342C-669D-BE4F-83BE-F30A9E6EE6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375" y="215901"/>
            <a:ext cx="11454524" cy="10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zh-CN"/>
              <a:t>Page Title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ED9D7-EF15-BE41-939B-400DD3BC146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en-US" altLang="zh-CN"/>
              <a:t>Content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9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0690649-ECEE-F84F-B074-1A06C30805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1E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480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3545145-46AB-D243-9E75-01D13B81C00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1E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</p:spPr>
        <p:txBody>
          <a:bodyPr anchor="b"/>
          <a:lstStyle>
            <a:lvl1pPr>
              <a:defRPr sz="6000" b="1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/>
              <a:t>Chapter Title or Quotes</a:t>
            </a:r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807799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Chapter Subtitle or Source Name of the Quotes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</p:spPr>
        <p:txBody>
          <a:bodyPr anchor="b"/>
          <a:lstStyle>
            <a:lvl1pPr>
              <a:defRPr sz="6000" b="1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/>
              <a:t>Chapter Title or Quotes</a:t>
            </a:r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807799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83A5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Chapter Subtitle or Source Name of the Quotes</a:t>
            </a:r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9B1BDB-D680-A14A-927F-2FF76D6BDB27}"/>
              </a:ext>
            </a:extLst>
          </p:cNvPr>
          <p:cNvSpPr/>
          <p:nvPr userDrawn="1"/>
        </p:nvSpPr>
        <p:spPr>
          <a:xfrm>
            <a:off x="0" y="6132786"/>
            <a:ext cx="12192000" cy="725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367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</p:spPr>
        <p:txBody>
          <a:bodyPr anchor="b"/>
          <a:lstStyle>
            <a:lvl1pPr>
              <a:defRPr b="1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/>
              <a:t>Table</a:t>
            </a:r>
            <a:r>
              <a:rPr kumimoji="1" lang="zh-CN" altLang="en-US"/>
              <a:t> </a:t>
            </a:r>
            <a:r>
              <a:rPr kumimoji="1" lang="en-US" altLang="zh-CN"/>
              <a:t>of</a:t>
            </a:r>
            <a:r>
              <a:rPr kumimoji="1" lang="zh-CN" altLang="en-US"/>
              <a:t> </a:t>
            </a:r>
            <a:r>
              <a:rPr kumimoji="1" lang="en-US" altLang="zh-CN"/>
              <a:t>Contents</a:t>
            </a:r>
            <a:endParaRPr kumimoji="1"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rgbClr val="383A5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/>
              <a:t>Input title</a:t>
            </a:r>
            <a:r>
              <a:rPr kumimoji="1" lang="zh-CN" altLang="en-US"/>
              <a:t> </a:t>
            </a:r>
            <a:r>
              <a:rPr kumimoji="1" lang="en-US" altLang="zh-CN"/>
              <a:t>1</a:t>
            </a:r>
            <a:endParaRPr kumimoji="1" lang="zh-CN" altLang="en-US"/>
          </a:p>
          <a:p>
            <a:pPr lvl="0"/>
            <a:r>
              <a:rPr kumimoji="1" lang="en-US" altLang="zh-CN"/>
              <a:t>Input title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endParaRPr kumimoji="1" lang="zh-CN" altLang="en-US"/>
          </a:p>
          <a:p>
            <a:pPr lvl="0"/>
            <a:r>
              <a:rPr kumimoji="1" lang="en-US" altLang="zh-CN"/>
              <a:t>Input title</a:t>
            </a:r>
            <a:r>
              <a:rPr kumimoji="1" lang="zh-CN" altLang="en-US"/>
              <a:t> </a:t>
            </a:r>
            <a:r>
              <a:rPr kumimoji="1" lang="en-US" altLang="zh-CN"/>
              <a:t>3</a:t>
            </a:r>
            <a:endParaRPr kumimoji="1" lang="zh-CN" altLang="en-US"/>
          </a:p>
          <a:p>
            <a:pPr lvl="0"/>
            <a:r>
              <a:rPr kumimoji="1" lang="en-US" altLang="zh-CN"/>
              <a:t>Input title</a:t>
            </a:r>
            <a:r>
              <a:rPr kumimoji="1" lang="zh-CN" altLang="en-US"/>
              <a:t> </a:t>
            </a:r>
            <a:r>
              <a:rPr kumimoji="1" lang="en-US" altLang="zh-CN"/>
              <a:t>4</a:t>
            </a:r>
            <a:endParaRPr kumimoji="1" lang="zh-CN" altLang="en-US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/>
              <a:t>Insert Picture Here</a:t>
            </a:r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08F66C-B57B-1044-AAB8-F2C0509406D2}"/>
              </a:ext>
            </a:extLst>
          </p:cNvPr>
          <p:cNvSpPr/>
          <p:nvPr userDrawn="1"/>
        </p:nvSpPr>
        <p:spPr>
          <a:xfrm>
            <a:off x="5160000" y="1606500"/>
            <a:ext cx="936000" cy="72000"/>
          </a:xfrm>
          <a:prstGeom prst="rect">
            <a:avLst/>
          </a:prstGeom>
          <a:gradFill>
            <a:gsLst>
              <a:gs pos="0">
                <a:srgbClr val="00E0FF"/>
              </a:gs>
              <a:gs pos="47000">
                <a:srgbClr val="06A2FF"/>
              </a:gs>
              <a:gs pos="100000">
                <a:srgbClr val="0072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030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D47D6F9-2A7B-8047-B6A3-2081BC14AB1A}"/>
              </a:ext>
            </a:extLst>
          </p:cNvPr>
          <p:cNvSpPr/>
          <p:nvPr userDrawn="1"/>
        </p:nvSpPr>
        <p:spPr>
          <a:xfrm>
            <a:off x="0" y="6132786"/>
            <a:ext cx="12192000" cy="725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3" name="标题 12">
            <a:extLst>
              <a:ext uri="{FF2B5EF4-FFF2-40B4-BE49-F238E27FC236}">
                <a16:creationId xmlns:a16="http://schemas.microsoft.com/office/drawing/2014/main" id="{32D5A515-8452-7F4B-AD78-348814A415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/>
              <a:t>Chapter Title</a:t>
            </a:r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5CC1550-9370-3742-BAD6-370A6FE1309D}"/>
              </a:ext>
            </a:extLst>
          </p:cNvPr>
          <p:cNvSpPr/>
          <p:nvPr userDrawn="1"/>
        </p:nvSpPr>
        <p:spPr>
          <a:xfrm>
            <a:off x="0" y="6132786"/>
            <a:ext cx="12192000" cy="725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45B4DD5-EC6F-8245-9120-2D30C6F35B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</p:spPr>
        <p:txBody>
          <a:bodyPr>
            <a:noAutofit/>
          </a:bodyPr>
          <a:lstStyle>
            <a:lvl1pPr>
              <a:defRPr sz="5400" b="1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/>
              <a:t>Chapter Title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85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emf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6.emf"/><Relationship Id="rId47" Type="http://schemas.openxmlformats.org/officeDocument/2006/relationships/image" Target="../media/image11.emf"/><Relationship Id="rId50" Type="http://schemas.openxmlformats.org/officeDocument/2006/relationships/image" Target="../media/image14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40" Type="http://schemas.openxmlformats.org/officeDocument/2006/relationships/image" Target="../media/image4.emf"/><Relationship Id="rId45" Type="http://schemas.openxmlformats.org/officeDocument/2006/relationships/image" Target="../media/image9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49" Type="http://schemas.openxmlformats.org/officeDocument/2006/relationships/image" Target="../media/image1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8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7.emf"/><Relationship Id="rId48" Type="http://schemas.openxmlformats.org/officeDocument/2006/relationships/image" Target="../media/image12.emf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5.emf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svg"/><Relationship Id="rId46" Type="http://schemas.openxmlformats.org/officeDocument/2006/relationships/image" Target="../media/image10.emf"/><Relationship Id="rId20" Type="http://schemas.openxmlformats.org/officeDocument/2006/relationships/slideLayout" Target="../slideLayouts/slideLayout20.xml"/><Relationship Id="rId41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Master Template Title</a:t>
            </a:r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Add content here</a:t>
            </a:r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936779" y="6503599"/>
            <a:ext cx="66728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dirty="0">
                <a:solidFill>
                  <a:schemeClr val="bg1">
                    <a:lumMod val="65000"/>
                  </a:schemeClr>
                </a:solidFill>
                <a:latin typeface="Arial"/>
                <a:ea typeface="+mn-ea"/>
                <a:cs typeface="Arial"/>
              </a:rPr>
              <a:t>Copyright © 2022 Envision. All rights reserved. Confidential – Not for unauthorized distribution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77372D21-B21B-1344-876A-E767BA527201}"/>
              </a:ext>
            </a:extLst>
          </p:cNvPr>
          <p:cNvPicPr>
            <a:picLocks noChangeAspect="1"/>
          </p:cNvPicPr>
          <p:nvPr userDrawn="1"/>
        </p:nvPicPr>
        <p:blipFill>
          <a:blip r:embed="rId3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18374" y="6492255"/>
            <a:ext cx="956147" cy="29968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6AB1A3A1-F6CB-7F49-9621-714E96603734}"/>
              </a:ext>
            </a:extLst>
          </p:cNvPr>
          <p:cNvGrpSpPr/>
          <p:nvPr userDrawn="1"/>
        </p:nvGrpSpPr>
        <p:grpSpPr>
          <a:xfrm>
            <a:off x="12530220" y="0"/>
            <a:ext cx="1328027" cy="6858000"/>
            <a:chOff x="12530220" y="0"/>
            <a:chExt cx="1654450" cy="854366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42663E9-6874-6F45-A7BA-A0386FCCE4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/>
            <a:stretch>
              <a:fillRect/>
            </a:stretch>
          </p:blipFill>
          <p:spPr>
            <a:xfrm>
              <a:off x="12530220" y="0"/>
              <a:ext cx="720000" cy="736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50B7D2E-B860-1042-8F5C-8E0D76FC74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/>
            <a:stretch>
              <a:fillRect/>
            </a:stretch>
          </p:blipFill>
          <p:spPr>
            <a:xfrm>
              <a:off x="12530220" y="855075"/>
              <a:ext cx="720000" cy="736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26E8657-D95E-AA49-9C9B-B2487743D8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1"/>
            <a:stretch>
              <a:fillRect/>
            </a:stretch>
          </p:blipFill>
          <p:spPr>
            <a:xfrm>
              <a:off x="12530220" y="1726149"/>
              <a:ext cx="720000" cy="736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3BF3C33-8FAD-704D-9E64-F4CB8593D7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/>
            <a:stretch>
              <a:fillRect/>
            </a:stretch>
          </p:blipFill>
          <p:spPr>
            <a:xfrm>
              <a:off x="12530220" y="2597223"/>
              <a:ext cx="720000" cy="736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CF6DE25-6D5B-EA4A-81CE-85592A95D3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3"/>
            <a:stretch>
              <a:fillRect/>
            </a:stretch>
          </p:blipFill>
          <p:spPr>
            <a:xfrm>
              <a:off x="12530220" y="3468297"/>
              <a:ext cx="720000" cy="736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2DF30EF-B7BE-6C4D-98B2-FF46368F0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/>
            <a:stretch>
              <a:fillRect/>
            </a:stretch>
          </p:blipFill>
          <p:spPr>
            <a:xfrm>
              <a:off x="12530220" y="4339371"/>
              <a:ext cx="720000" cy="736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CFD2E2A-0696-CC48-AA8C-8DF3BABF08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12530220" y="5210445"/>
              <a:ext cx="720000" cy="736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1B053AB-EC5E-4B4A-B816-1E304D466E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6"/>
            <a:stretch>
              <a:fillRect/>
            </a:stretch>
          </p:blipFill>
          <p:spPr>
            <a:xfrm>
              <a:off x="12530220" y="6081519"/>
              <a:ext cx="720000" cy="736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CF8C030-073D-DF4A-8CBE-8C789EAD10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7"/>
            <a:stretch>
              <a:fillRect/>
            </a:stretch>
          </p:blipFill>
          <p:spPr>
            <a:xfrm>
              <a:off x="12530220" y="6952593"/>
              <a:ext cx="720000" cy="7360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4AB64B9-FB4F-8B4E-8F65-C6A7B1828C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8"/>
            <a:stretch>
              <a:fillRect/>
            </a:stretch>
          </p:blipFill>
          <p:spPr>
            <a:xfrm>
              <a:off x="12530220" y="7807668"/>
              <a:ext cx="720000" cy="73600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54CEC53-8BEE-D94F-B684-2D7C977B9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9"/>
            <a:stretch>
              <a:fillRect/>
            </a:stretch>
          </p:blipFill>
          <p:spPr>
            <a:xfrm>
              <a:off x="13464670" y="16000"/>
              <a:ext cx="720000" cy="7360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C1470D9-B554-A645-9367-990E6BF87F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0"/>
            <a:stretch>
              <a:fillRect/>
            </a:stretch>
          </p:blipFill>
          <p:spPr>
            <a:xfrm>
              <a:off x="13464670" y="877649"/>
              <a:ext cx="704348" cy="72000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FD58BFDF-8FB4-3F40-9397-99E87D84B8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1"/>
            <a:stretch>
              <a:fillRect/>
            </a:stretch>
          </p:blipFill>
          <p:spPr>
            <a:xfrm>
              <a:off x="13464670" y="1742149"/>
              <a:ext cx="704348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592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4" r:id="rId2"/>
    <p:sldLayoutId id="2147483745" r:id="rId3"/>
    <p:sldLayoutId id="2147483781" r:id="rId4"/>
    <p:sldLayoutId id="2147483758" r:id="rId5"/>
    <p:sldLayoutId id="2147483788" r:id="rId6"/>
    <p:sldLayoutId id="2147483761" r:id="rId7"/>
    <p:sldLayoutId id="2147483755" r:id="rId8"/>
    <p:sldLayoutId id="2147483780" r:id="rId9"/>
    <p:sldLayoutId id="2147483789" r:id="rId10"/>
    <p:sldLayoutId id="2147483752" r:id="rId11"/>
    <p:sldLayoutId id="2147483787" r:id="rId12"/>
    <p:sldLayoutId id="2147483756" r:id="rId13"/>
    <p:sldLayoutId id="2147483786" r:id="rId14"/>
    <p:sldLayoutId id="2147483747" r:id="rId15"/>
    <p:sldLayoutId id="2147483748" r:id="rId16"/>
    <p:sldLayoutId id="2147483774" r:id="rId17"/>
    <p:sldLayoutId id="2147483763" r:id="rId18"/>
    <p:sldLayoutId id="2147483764" r:id="rId19"/>
    <p:sldLayoutId id="2147483765" r:id="rId20"/>
    <p:sldLayoutId id="2147483766" r:id="rId21"/>
    <p:sldLayoutId id="2147483773" r:id="rId22"/>
    <p:sldLayoutId id="2147483767" r:id="rId23"/>
    <p:sldLayoutId id="2147483768" r:id="rId24"/>
    <p:sldLayoutId id="2147483769" r:id="rId25"/>
    <p:sldLayoutId id="2147483770" r:id="rId26"/>
    <p:sldLayoutId id="2147483771" r:id="rId27"/>
    <p:sldLayoutId id="2147483772" r:id="rId28"/>
    <p:sldLayoutId id="2147483760" r:id="rId29"/>
    <p:sldLayoutId id="2147483753" r:id="rId30"/>
    <p:sldLayoutId id="2147483759" r:id="rId31"/>
    <p:sldLayoutId id="2147483762" r:id="rId32"/>
    <p:sldLayoutId id="2147483782" r:id="rId33"/>
    <p:sldLayoutId id="2147483784" r:id="rId34"/>
    <p:sldLayoutId id="2147483790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4D4D6A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envisioncn.com/enos-cat/training/developer_bootcamp/-/tree/master/Developer_Bootcamp_CN/5_Application_Development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52D271-6032-4FCD-9BBB-D12413C41F3B}"/>
              </a:ext>
            </a:extLst>
          </p:cNvPr>
          <p:cNvSpPr/>
          <p:nvPr/>
        </p:nvSpPr>
        <p:spPr>
          <a:xfrm>
            <a:off x="419100" y="1229667"/>
            <a:ext cx="11183199" cy="575827"/>
          </a:xfrm>
          <a:prstGeom prst="rect">
            <a:avLst/>
          </a:prstGeom>
          <a:solidFill>
            <a:srgbClr val="0A6EF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Description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CB216F4-94EE-4BED-AEC7-BE89BC294EB9}"/>
              </a:ext>
            </a:extLst>
          </p:cNvPr>
          <p:cNvSpPr txBox="1">
            <a:spLocks/>
          </p:cNvSpPr>
          <p:nvPr/>
        </p:nvSpPr>
        <p:spPr>
          <a:xfrm>
            <a:off x="318374" y="58738"/>
            <a:ext cx="11454525" cy="7881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Course Name: Application Development Workshop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56FDC8-63D4-46F5-81AD-C0C51F443EDB}"/>
              </a:ext>
            </a:extLst>
          </p:cNvPr>
          <p:cNvSpPr/>
          <p:nvPr/>
        </p:nvSpPr>
        <p:spPr>
          <a:xfrm>
            <a:off x="429903" y="1972638"/>
            <a:ext cx="3135230" cy="4291684"/>
          </a:xfrm>
          <a:prstGeom prst="rect">
            <a:avLst/>
          </a:prstGeom>
          <a:solidFill>
            <a:srgbClr val="0A6EF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6BCB53-EBE7-4904-9EF5-47DEF874EA8F}"/>
              </a:ext>
            </a:extLst>
          </p:cNvPr>
          <p:cNvSpPr txBox="1"/>
          <p:nvPr/>
        </p:nvSpPr>
        <p:spPr>
          <a:xfrm>
            <a:off x="474508" y="2020051"/>
            <a:ext cx="3643952" cy="31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Intended Audience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1D300F-005A-4735-A0FE-DF61E9329C63}"/>
              </a:ext>
            </a:extLst>
          </p:cNvPr>
          <p:cNvSpPr txBox="1"/>
          <p:nvPr/>
        </p:nvSpPr>
        <p:spPr>
          <a:xfrm>
            <a:off x="463709" y="3542173"/>
            <a:ext cx="3643952" cy="31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Delivery Method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78740E-9B63-4119-A5A8-41C23A12F928}"/>
              </a:ext>
            </a:extLst>
          </p:cNvPr>
          <p:cNvSpPr txBox="1"/>
          <p:nvPr/>
        </p:nvSpPr>
        <p:spPr>
          <a:xfrm>
            <a:off x="452910" y="4586162"/>
            <a:ext cx="3643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Course Modality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511A90-87C2-4335-8674-F87D8F3E0433}"/>
              </a:ext>
            </a:extLst>
          </p:cNvPr>
          <p:cNvSpPr txBox="1"/>
          <p:nvPr/>
        </p:nvSpPr>
        <p:spPr>
          <a:xfrm>
            <a:off x="474508" y="5729603"/>
            <a:ext cx="364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 hour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210565-8583-43C5-9D2E-604AE3CEF573}"/>
              </a:ext>
            </a:extLst>
          </p:cNvPr>
          <p:cNvSpPr txBox="1"/>
          <p:nvPr/>
        </p:nvSpPr>
        <p:spPr>
          <a:xfrm>
            <a:off x="484179" y="2944638"/>
            <a:ext cx="364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Difficulty 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100 / </a:t>
            </a:r>
            <a:r>
              <a:rPr kumimoji="0" lang="en-US" altLang="zh-CN" sz="14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200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/ </a:t>
            </a:r>
            <a:r>
              <a:rPr lang="en-US" altLang="zh-CN" sz="1400" b="1">
                <a:solidFill>
                  <a:srgbClr val="31C4F5"/>
                </a:solidFill>
                <a:latin typeface="Arial"/>
                <a:ea typeface="微软雅黑"/>
              </a:rPr>
              <a:t>300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/ 400 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2DD967-C245-4B8A-868A-1EC698105852}"/>
              </a:ext>
            </a:extLst>
          </p:cNvPr>
          <p:cNvSpPr txBox="1"/>
          <p:nvPr/>
        </p:nvSpPr>
        <p:spPr>
          <a:xfrm>
            <a:off x="473380" y="3811259"/>
            <a:ext cx="3643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31C4F5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Classroom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Online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Self-paced / Video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9A029E-6BD3-45C6-B858-EDAB76784205}"/>
              </a:ext>
            </a:extLst>
          </p:cNvPr>
          <p:cNvSpPr txBox="1"/>
          <p:nvPr/>
        </p:nvSpPr>
        <p:spPr>
          <a:xfrm>
            <a:off x="473380" y="4868265"/>
            <a:ext cx="3643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Lecture (PPT,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Demo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Lab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Workshop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1D395C2-B0A3-420D-9809-C63F393E3E7E}"/>
              </a:ext>
            </a:extLst>
          </p:cNvPr>
          <p:cNvGrpSpPr/>
          <p:nvPr/>
        </p:nvGrpSpPr>
        <p:grpSpPr>
          <a:xfrm>
            <a:off x="6318607" y="1972638"/>
            <a:ext cx="5283693" cy="4291684"/>
            <a:chOff x="4264921" y="1972638"/>
            <a:chExt cx="7337379" cy="429168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7EB35A1-A8BB-4627-A763-1DF7DB611D4A}"/>
                </a:ext>
              </a:extLst>
            </p:cNvPr>
            <p:cNvSpPr/>
            <p:nvPr/>
          </p:nvSpPr>
          <p:spPr>
            <a:xfrm>
              <a:off x="4264921" y="1972638"/>
              <a:ext cx="7337379" cy="4291684"/>
            </a:xfrm>
            <a:prstGeom prst="rect">
              <a:avLst/>
            </a:prstGeom>
            <a:solidFill>
              <a:schemeClr val="bg1">
                <a:lumMod val="50000"/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BD55465-41DA-4B9E-8226-141135E26C8B}"/>
                </a:ext>
              </a:extLst>
            </p:cNvPr>
            <p:cNvSpPr txBox="1"/>
            <p:nvPr/>
          </p:nvSpPr>
          <p:spPr>
            <a:xfrm>
              <a:off x="4421054" y="2011580"/>
              <a:ext cx="3643952" cy="315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Course Outline</a:t>
              </a: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62011E1-9963-488A-B593-F16237709296}"/>
                </a:ext>
              </a:extLst>
            </p:cNvPr>
            <p:cNvSpPr txBox="1"/>
            <p:nvPr/>
          </p:nvSpPr>
          <p:spPr>
            <a:xfrm>
              <a:off x="4523056" y="2910911"/>
              <a:ext cx="68211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Arial"/>
                  <a:ea typeface="微软雅黑"/>
                </a:rPr>
                <a:t>Get the Service Account (SA) for application development.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zh-CN" sz="1400" dirty="0">
                <a:solidFill>
                  <a:prstClr val="white"/>
                </a:solidFill>
                <a:latin typeface="Arial"/>
                <a:ea typeface="微软雅黑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Arial"/>
                  <a:ea typeface="微软雅黑"/>
                </a:rPr>
                <a:t>Develop a demo application in a Java or Python project.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Arial"/>
                  <a:ea typeface="微软雅黑"/>
                </a:rPr>
                <a:t>Call EnOS APIs to get the data of the target devices.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635E6D25-3113-48D0-847B-E204B56D1AE4}"/>
              </a:ext>
            </a:extLst>
          </p:cNvPr>
          <p:cNvSpPr/>
          <p:nvPr/>
        </p:nvSpPr>
        <p:spPr>
          <a:xfrm>
            <a:off x="3677565" y="1972638"/>
            <a:ext cx="2506507" cy="4291684"/>
          </a:xfrm>
          <a:prstGeom prst="rect">
            <a:avLst/>
          </a:prstGeom>
          <a:solidFill>
            <a:srgbClr val="0A6EF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5B9AA3-F3C1-4B60-A56F-8A959988A7A6}"/>
              </a:ext>
            </a:extLst>
          </p:cNvPr>
          <p:cNvSpPr txBox="1"/>
          <p:nvPr/>
        </p:nvSpPr>
        <p:spPr>
          <a:xfrm>
            <a:off x="3723137" y="2027955"/>
            <a:ext cx="237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Supporting Content &amp; Materials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E35C99B-AE3B-4A60-9742-325C22131E30}"/>
              </a:ext>
            </a:extLst>
          </p:cNvPr>
          <p:cNvSpPr txBox="1"/>
          <p:nvPr/>
        </p:nvSpPr>
        <p:spPr>
          <a:xfrm>
            <a:off x="3778185" y="2627859"/>
            <a:ext cx="23728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Lab tutorial: </a:t>
            </a:r>
            <a:r>
              <a:rPr lang="en-US" altLang="zh-CN" sz="1400" dirty="0" err="1">
                <a:hlinkClick r:id="rId2"/>
              </a:rPr>
              <a:t>Developer_Bootcamp_CN</a:t>
            </a:r>
            <a:r>
              <a:rPr lang="en-US" altLang="zh-CN" sz="1400" dirty="0">
                <a:hlinkClick r:id="rId2"/>
              </a:rPr>
              <a:t>/5_Application_Development · master · </a:t>
            </a:r>
            <a:r>
              <a:rPr lang="en-US" altLang="zh-CN" sz="1400" dirty="0" err="1">
                <a:hlinkClick r:id="rId2"/>
              </a:rPr>
              <a:t>enos</a:t>
            </a:r>
            <a:r>
              <a:rPr lang="en-US" altLang="zh-CN" sz="1400" dirty="0">
                <a:hlinkClick r:id="rId2"/>
              </a:rPr>
              <a:t>-cat / training / </a:t>
            </a:r>
            <a:r>
              <a:rPr lang="en-US" altLang="zh-CN" sz="1400" dirty="0" err="1">
                <a:hlinkClick r:id="rId2"/>
              </a:rPr>
              <a:t>developer_bootcamp</a:t>
            </a:r>
            <a:r>
              <a:rPr lang="en-US" altLang="zh-CN" sz="1400" dirty="0">
                <a:hlinkClick r:id="rId2"/>
              </a:rPr>
              <a:t> · GitLab (envisioncn.com)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C5FF2B-41E3-4BC1-BC34-A7966CA1CE6E}"/>
              </a:ext>
            </a:extLst>
          </p:cNvPr>
          <p:cNvSpPr txBox="1"/>
          <p:nvPr/>
        </p:nvSpPr>
        <p:spPr>
          <a:xfrm>
            <a:off x="589700" y="2335962"/>
            <a:ext cx="2780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Developer, SA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77C8251-38EC-48E2-98C9-3DC68BB73801}"/>
              </a:ext>
            </a:extLst>
          </p:cNvPr>
          <p:cNvSpPr/>
          <p:nvPr/>
        </p:nvSpPr>
        <p:spPr>
          <a:xfrm>
            <a:off x="9914562" y="5705677"/>
            <a:ext cx="2277438" cy="701863"/>
          </a:xfrm>
          <a:prstGeom prst="rect">
            <a:avLst/>
          </a:prstGeom>
          <a:solidFill>
            <a:srgbClr val="09D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Available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9C2D80-3C90-4356-B63D-08BE72D34DD7}"/>
              </a:ext>
            </a:extLst>
          </p:cNvPr>
          <p:cNvSpPr/>
          <p:nvPr/>
        </p:nvSpPr>
        <p:spPr>
          <a:xfrm>
            <a:off x="1851622" y="872167"/>
            <a:ext cx="2950824" cy="235718"/>
          </a:xfrm>
          <a:prstGeom prst="rect">
            <a:avLst/>
          </a:prstGeom>
          <a:solidFill>
            <a:srgbClr val="0A6EF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1C4F5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Documentation Version: 2.0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1C4F5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3C5941-4D8A-4BBF-B4E4-EDA32BDBB1CE}"/>
              </a:ext>
            </a:extLst>
          </p:cNvPr>
          <p:cNvSpPr/>
          <p:nvPr/>
        </p:nvSpPr>
        <p:spPr>
          <a:xfrm>
            <a:off x="5850448" y="863804"/>
            <a:ext cx="2950824" cy="235718"/>
          </a:xfrm>
          <a:prstGeom prst="rect">
            <a:avLst/>
          </a:prstGeom>
          <a:solidFill>
            <a:srgbClr val="0A6EF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1C4F5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Last Update:  09/15/2022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1C4F5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170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645B1-1382-FF40-8485-F91291E9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5" y="600816"/>
            <a:ext cx="10679772" cy="732097"/>
          </a:xfrm>
        </p:spPr>
        <p:txBody>
          <a:bodyPr/>
          <a:lstStyle/>
          <a:p>
            <a:r>
              <a:rPr kumimoji="1" lang="zh-CN" altLang="en-US" dirty="0"/>
              <a:t>开发步骤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1CF3FD-F030-2346-B929-88CF324DC6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7690" y="2091063"/>
            <a:ext cx="10525660" cy="395659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1800" dirty="0"/>
              <a:t>选择开发环境：</a:t>
            </a:r>
            <a:r>
              <a:rPr lang="en-US" altLang="zh-CN" sz="1800" dirty="0"/>
              <a:t>Java </a:t>
            </a:r>
            <a:r>
              <a:rPr lang="zh-CN" altLang="en-US" sz="1800" dirty="0"/>
              <a:t>或</a:t>
            </a:r>
            <a:r>
              <a:rPr lang="en-US" altLang="zh-CN" sz="1800" dirty="0"/>
              <a:t> Python</a:t>
            </a:r>
            <a:r>
              <a:rPr lang="zh-CN" altLang="en-US" sz="1800" dirty="0"/>
              <a:t>并下载应用程序源代码</a:t>
            </a:r>
            <a:endParaRPr lang="en-US" altLang="zh-CN" sz="1800" dirty="0"/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1800" dirty="0"/>
              <a:t>导入项目并熟悉源代码的基础结构
获取电池资产列表</a:t>
            </a:r>
            <a:endParaRPr lang="en-US" altLang="zh-CN" sz="1800" dirty="0"/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1800" dirty="0"/>
              <a:t>获取电池基本信息</a:t>
            </a:r>
            <a:endParaRPr lang="en-US" altLang="zh-CN" sz="1800" dirty="0"/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1800" dirty="0"/>
              <a:t>获取电池状态信息</a:t>
            </a:r>
            <a:r>
              <a:rPr lang="en-US" altLang="zh-CN" sz="1800" dirty="0"/>
              <a:t>——</a:t>
            </a:r>
            <a:r>
              <a:rPr lang="zh-CN" altLang="en-US" sz="1800" dirty="0"/>
              <a:t>健康水平和功率</a:t>
            </a:r>
            <a:endParaRPr lang="en-US" altLang="zh-CN" sz="1800" dirty="0"/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1800" dirty="0"/>
              <a:t>获取电池动态数据并绘制数据图表</a:t>
            </a:r>
            <a:endParaRPr lang="en-US" altLang="zh-CN" sz="1800" dirty="0"/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1800" dirty="0"/>
              <a:t>获取资产树告警信息</a:t>
            </a:r>
            <a:endParaRPr lang="en-US" altLang="zh-CN" sz="1800" dirty="0"/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1800" dirty="0"/>
              <a:t>发送服务命令以控制数据上传频率</a:t>
            </a:r>
            <a:endParaRPr lang="en-US" altLang="zh-CN" sz="1800" dirty="0"/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1800" dirty="0"/>
              <a:t>完成电池应用</a:t>
            </a:r>
            <a:r>
              <a:rPr lang="zh-CN" altLang="en-US" sz="1800"/>
              <a:t>并查看结果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442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BD21B0C-3990-4E6D-B56B-4405FB21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BDD1560-EEF2-4EE6-BB49-2337F811D74D}"/>
              </a:ext>
            </a:extLst>
          </p:cNvPr>
          <p:cNvGrpSpPr/>
          <p:nvPr/>
        </p:nvGrpSpPr>
        <p:grpSpPr>
          <a:xfrm>
            <a:off x="253829" y="955497"/>
            <a:ext cx="11578261" cy="5375905"/>
            <a:chOff x="253829" y="271193"/>
            <a:chExt cx="11578261" cy="58855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AD3AD9E-EE4E-4C0E-9969-5742A8D63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578" y="451556"/>
              <a:ext cx="3918190" cy="1583379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2292C19-BC98-4448-AEB6-8FA62477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91246" y="1778509"/>
              <a:ext cx="2949222" cy="86127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5704C84-1F09-45CD-95A0-EF842BC97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829" y="3446311"/>
              <a:ext cx="3416300" cy="24511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70F7022-3E82-434C-ADA9-2B5C446B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91246" y="3232528"/>
              <a:ext cx="3040844" cy="287866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8C09B79-A39D-4236-B6B6-D1EED12D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68827" y="5166144"/>
              <a:ext cx="3505200" cy="9906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6F8BAE6-BDA6-44E1-834C-D64F05D58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09929" y="271193"/>
              <a:ext cx="4267200" cy="12954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3ABE095-09D6-4F7A-87AA-FE757D0E5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40633"/>
            <a:stretch/>
          </p:blipFill>
          <p:spPr>
            <a:xfrm>
              <a:off x="3670129" y="2122101"/>
              <a:ext cx="4708302" cy="2648420"/>
            </a:xfrm>
            <a:prstGeom prst="rect">
              <a:avLst/>
            </a:prstGeom>
          </p:spPr>
        </p:pic>
        <p:cxnSp>
          <p:nvCxnSpPr>
            <p:cNvPr id="12" name="曲线连接符 14">
              <a:extLst>
                <a:ext uri="{FF2B5EF4-FFF2-40B4-BE49-F238E27FC236}">
                  <a16:creationId xmlns:a16="http://schemas.microsoft.com/office/drawing/2014/main" id="{C9B61926-DBF9-4A17-8516-41E6CD94CDA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rot="10800000">
              <a:off x="2362674" y="2034936"/>
              <a:ext cx="1232211" cy="74043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曲线连接符 16">
              <a:extLst>
                <a:ext uri="{FF2B5EF4-FFF2-40B4-BE49-F238E27FC236}">
                  <a16:creationId xmlns:a16="http://schemas.microsoft.com/office/drawing/2014/main" id="{88C750E5-00FF-41D8-B322-F37C2DF06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044" y="1605850"/>
              <a:ext cx="962472" cy="670819"/>
            </a:xfrm>
            <a:prstGeom prst="curvedConnector3">
              <a:avLst>
                <a:gd name="adj1" fmla="val 936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曲线连接符 21">
              <a:extLst>
                <a:ext uri="{FF2B5EF4-FFF2-40B4-BE49-F238E27FC236}">
                  <a16:creationId xmlns:a16="http://schemas.microsoft.com/office/drawing/2014/main" id="{4949A9B5-B5DB-418B-B5E3-B72F245055B7}"/>
                </a:ext>
              </a:extLst>
            </p:cNvPr>
            <p:cNvCxnSpPr/>
            <p:nvPr/>
          </p:nvCxnSpPr>
          <p:spPr>
            <a:xfrm rot="10800000" flipV="1">
              <a:off x="3670129" y="3060441"/>
              <a:ext cx="1041830" cy="84908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曲线连接符 23">
              <a:extLst>
                <a:ext uri="{FF2B5EF4-FFF2-40B4-BE49-F238E27FC236}">
                  <a16:creationId xmlns:a16="http://schemas.microsoft.com/office/drawing/2014/main" id="{F777C05A-D9D2-46D6-B3CF-0591F90226F3}"/>
                </a:ext>
              </a:extLst>
            </p:cNvPr>
            <p:cNvCxnSpPr/>
            <p:nvPr/>
          </p:nvCxnSpPr>
          <p:spPr>
            <a:xfrm>
              <a:off x="4599992" y="4581331"/>
              <a:ext cx="1106573" cy="58481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28">
              <a:extLst>
                <a:ext uri="{FF2B5EF4-FFF2-40B4-BE49-F238E27FC236}">
                  <a16:creationId xmlns:a16="http://schemas.microsoft.com/office/drawing/2014/main" id="{489D57E3-C741-489C-9C9A-5125116B3F5C}"/>
                </a:ext>
              </a:extLst>
            </p:cNvPr>
            <p:cNvCxnSpPr/>
            <p:nvPr/>
          </p:nvCxnSpPr>
          <p:spPr>
            <a:xfrm flipV="1">
              <a:off x="6997689" y="2151406"/>
              <a:ext cx="1633127" cy="62396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线连接符 30">
              <a:extLst>
                <a:ext uri="{FF2B5EF4-FFF2-40B4-BE49-F238E27FC236}">
                  <a16:creationId xmlns:a16="http://schemas.microsoft.com/office/drawing/2014/main" id="{BE8EC585-BA2C-489A-A9B8-64BFDBAC0F3D}"/>
                </a:ext>
              </a:extLst>
            </p:cNvPr>
            <p:cNvCxnSpPr/>
            <p:nvPr/>
          </p:nvCxnSpPr>
          <p:spPr>
            <a:xfrm>
              <a:off x="8266922" y="4077478"/>
              <a:ext cx="510207" cy="50385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86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6A0049-5624-4F96-8BCA-C85799D83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992" y="462341"/>
            <a:ext cx="4519350" cy="181297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D8C3B2E-B5EF-42F8-850D-4622C7A87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21" y="5229771"/>
            <a:ext cx="5039832" cy="11739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7BCB80-1211-4861-961B-66B095BD5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39" y="2270146"/>
            <a:ext cx="3989415" cy="64044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AD3CF77-4D92-4B30-BE30-D27CE2D4A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117" y="4072270"/>
            <a:ext cx="3432337" cy="144491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AC54D3C-D3EA-4BBD-AA4E-AFCDA9B29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1" y="1041171"/>
            <a:ext cx="3981874" cy="15253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94EE4F6-CFAA-41A7-BDCB-C04BE07738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561" y="2957862"/>
            <a:ext cx="3252324" cy="338977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BD21B0C-3990-4E6D-B56B-4405FB21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3ABE095-09D6-4F7A-87AA-FE757D0E535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0633"/>
          <a:stretch/>
        </p:blipFill>
        <p:spPr>
          <a:xfrm>
            <a:off x="3670129" y="2646130"/>
            <a:ext cx="4708302" cy="2419086"/>
          </a:xfrm>
          <a:prstGeom prst="rect">
            <a:avLst/>
          </a:prstGeom>
        </p:spPr>
      </p:pic>
      <p:cxnSp>
        <p:nvCxnSpPr>
          <p:cNvPr id="12" name="曲线连接符 14">
            <a:extLst>
              <a:ext uri="{FF2B5EF4-FFF2-40B4-BE49-F238E27FC236}">
                <a16:creationId xmlns:a16="http://schemas.microsoft.com/office/drawing/2014/main" id="{C9B61926-DBF9-4A17-8516-41E6CD94CDA3}"/>
              </a:ext>
            </a:extLst>
          </p:cNvPr>
          <p:cNvCxnSpPr>
            <a:cxnSpLocks/>
          </p:cNvCxnSpPr>
          <p:nvPr/>
        </p:nvCxnSpPr>
        <p:spPr>
          <a:xfrm rot="10800000">
            <a:off x="3072811" y="2371062"/>
            <a:ext cx="765542" cy="7317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6">
            <a:extLst>
              <a:ext uri="{FF2B5EF4-FFF2-40B4-BE49-F238E27FC236}">
                <a16:creationId xmlns:a16="http://schemas.microsoft.com/office/drawing/2014/main" id="{88C750E5-00FF-41D8-B322-F37C2DF062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41376" y="1805510"/>
            <a:ext cx="983472" cy="980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21">
            <a:extLst>
              <a:ext uri="{FF2B5EF4-FFF2-40B4-BE49-F238E27FC236}">
                <a16:creationId xmlns:a16="http://schemas.microsoft.com/office/drawing/2014/main" id="{4949A9B5-B5DB-418B-B5E3-B72F245055B7}"/>
              </a:ext>
            </a:extLst>
          </p:cNvPr>
          <p:cNvCxnSpPr/>
          <p:nvPr/>
        </p:nvCxnSpPr>
        <p:spPr>
          <a:xfrm rot="10800000" flipV="1">
            <a:off x="3670129" y="3503216"/>
            <a:ext cx="1041830" cy="7755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23">
            <a:extLst>
              <a:ext uri="{FF2B5EF4-FFF2-40B4-BE49-F238E27FC236}">
                <a16:creationId xmlns:a16="http://schemas.microsoft.com/office/drawing/2014/main" id="{F777C05A-D9D2-46D6-B3CF-0591F90226F3}"/>
              </a:ext>
            </a:extLst>
          </p:cNvPr>
          <p:cNvCxnSpPr/>
          <p:nvPr/>
        </p:nvCxnSpPr>
        <p:spPr>
          <a:xfrm>
            <a:off x="4599992" y="4892408"/>
            <a:ext cx="1106573" cy="5341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28">
            <a:extLst>
              <a:ext uri="{FF2B5EF4-FFF2-40B4-BE49-F238E27FC236}">
                <a16:creationId xmlns:a16="http://schemas.microsoft.com/office/drawing/2014/main" id="{489D57E3-C741-489C-9C9A-5125116B3F5C}"/>
              </a:ext>
            </a:extLst>
          </p:cNvPr>
          <p:cNvCxnSpPr>
            <a:cxnSpLocks/>
          </p:cNvCxnSpPr>
          <p:nvPr/>
        </p:nvCxnSpPr>
        <p:spPr>
          <a:xfrm flipV="1">
            <a:off x="6997689" y="2672897"/>
            <a:ext cx="1269233" cy="5699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30">
            <a:extLst>
              <a:ext uri="{FF2B5EF4-FFF2-40B4-BE49-F238E27FC236}">
                <a16:creationId xmlns:a16="http://schemas.microsoft.com/office/drawing/2014/main" id="{BE8EC585-BA2C-489A-A9B8-64BFDBAC0F3D}"/>
              </a:ext>
            </a:extLst>
          </p:cNvPr>
          <p:cNvCxnSpPr/>
          <p:nvPr/>
        </p:nvCxnSpPr>
        <p:spPr>
          <a:xfrm>
            <a:off x="8266922" y="4432185"/>
            <a:ext cx="510207" cy="460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4AFF662-36A7-43C9-94AE-7EE91477BE27}"/>
              </a:ext>
            </a:extLst>
          </p:cNvPr>
          <p:cNvSpPr/>
          <p:nvPr/>
        </p:nvSpPr>
        <p:spPr>
          <a:xfrm>
            <a:off x="4510355" y="3102796"/>
            <a:ext cx="1325366" cy="5699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407C3-5D13-394E-A4F1-0E7712C1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</a:t>
            </a: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E4DA8ECE-B468-4BDC-A68E-7FC3E743CF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1D65B0-1DAC-4383-BB87-065E2C46C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65" r="20042"/>
          <a:stretch/>
        </p:blipFill>
        <p:spPr>
          <a:xfrm>
            <a:off x="-1" y="0"/>
            <a:ext cx="4659313" cy="6858000"/>
          </a:xfrm>
          <a:prstGeom prst="rect">
            <a:avLst/>
          </a:prstGeom>
        </p:spPr>
      </p:pic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6A2B9E75-F21E-4AC6-9E4B-4EACAB54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959" y="4921676"/>
            <a:ext cx="2506394" cy="160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7FF56615-92D9-4FC9-8406-B0E597F0DF08}"/>
              </a:ext>
            </a:extLst>
          </p:cNvPr>
          <p:cNvSpPr txBox="1">
            <a:spLocks/>
          </p:cNvSpPr>
          <p:nvPr/>
        </p:nvSpPr>
        <p:spPr>
          <a:xfrm>
            <a:off x="5251450" y="2262554"/>
            <a:ext cx="6464300" cy="3956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rgbClr val="383A5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kumimoji="0" lang="zh-CN" altLang="en-US">
                <a:solidFill>
                  <a:schemeClr val="tx1"/>
                </a:solidFill>
                <a:latin typeface="Arial"/>
                <a:ea typeface="微软雅黑"/>
              </a:rPr>
              <a:t>学习如何调用 </a:t>
            </a:r>
            <a:r>
              <a:rPr kumimoji="0" lang="en-US" altLang="zh-CN">
                <a:solidFill>
                  <a:schemeClr val="tx1"/>
                </a:solidFill>
                <a:latin typeface="Arial"/>
                <a:ea typeface="微软雅黑"/>
              </a:rPr>
              <a:t>EnO</a:t>
            </a:r>
            <a:r>
              <a:rPr lang="en-US" altLang="zh-CN">
                <a:solidFill>
                  <a:schemeClr val="tx1"/>
                </a:solidFill>
                <a:latin typeface="Arial"/>
                <a:ea typeface="微软雅黑"/>
              </a:rPr>
              <a:t>S API </a:t>
            </a:r>
            <a:r>
              <a:rPr lang="zh-CN" altLang="en-US">
                <a:solidFill>
                  <a:schemeClr val="tx1"/>
                </a:solidFill>
                <a:latin typeface="Arial"/>
                <a:ea typeface="微软雅黑"/>
              </a:rPr>
              <a:t>和 </a:t>
            </a:r>
            <a:r>
              <a:rPr lang="en-US" altLang="zh-CN">
                <a:solidFill>
                  <a:schemeClr val="tx1"/>
                </a:solidFill>
                <a:latin typeface="Arial"/>
                <a:ea typeface="微软雅黑"/>
              </a:rPr>
              <a:t>SDK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endParaRPr kumimoji="0" lang="zh-CN" altLang="en-US">
              <a:solidFill>
                <a:schemeClr val="tx1"/>
              </a:solidFill>
              <a:latin typeface="Arial"/>
              <a:ea typeface="微软雅黑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kumimoji="0" lang="zh-CN" altLang="en-US">
                <a:solidFill>
                  <a:schemeClr val="tx1"/>
                </a:solidFill>
                <a:latin typeface="Arial"/>
                <a:ea typeface="微软雅黑"/>
              </a:rPr>
              <a:t>开发一个简单的应用程序，用于显示智能电池的以下信息：</a:t>
            </a:r>
            <a:endParaRPr lang="zh-CN" altLang="en-US">
              <a:solidFill>
                <a:schemeClr val="tx1"/>
              </a:solidFill>
              <a:latin typeface="Arial"/>
              <a:ea typeface="微软雅黑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1600">
              <a:solidFill>
                <a:schemeClr val="tx1"/>
              </a:solidFill>
              <a:latin typeface="Arial"/>
              <a:ea typeface="微软雅黑"/>
            </a:endParaRPr>
          </a:p>
          <a:p>
            <a:pPr marL="742950" lvl="1" indent="-285750">
              <a:defRPr/>
            </a:pPr>
            <a:r>
              <a:rPr lang="zh-CN" altLang="en-US" sz="1600">
                <a:solidFill>
                  <a:schemeClr val="tx1"/>
                </a:solidFill>
                <a:latin typeface="Arial"/>
                <a:ea typeface="微软雅黑"/>
              </a:rPr>
              <a:t>设备通用信息</a:t>
            </a:r>
          </a:p>
          <a:p>
            <a:pPr marL="742950" lvl="1" indent="-285750">
              <a:defRPr/>
            </a:pPr>
            <a:r>
              <a:rPr lang="zh-CN" altLang="en-US" sz="1600">
                <a:solidFill>
                  <a:schemeClr val="tx1"/>
                </a:solidFill>
                <a:latin typeface="Arial"/>
                <a:ea typeface="微软雅黑"/>
              </a:rPr>
              <a:t>实时遥测数据
设备告警记录</a:t>
            </a:r>
          </a:p>
          <a:p>
            <a:pPr marL="742950" lvl="1" indent="-285750">
              <a:defRPr/>
            </a:pPr>
            <a:r>
              <a:rPr lang="zh-CN" altLang="en-US" sz="1600">
                <a:solidFill>
                  <a:schemeClr val="tx1"/>
                </a:solidFill>
                <a:latin typeface="Arial"/>
                <a:ea typeface="微软雅黑"/>
              </a:rPr>
              <a:t>数据分析结果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00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9749872-64EE-4DE7-8E61-657E4529A1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2" cy="64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9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66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55FE9E4-51A8-1A41-999F-EAB233F87DD9}"/>
              </a:ext>
            </a:extLst>
          </p:cNvPr>
          <p:cNvSpPr txBox="1">
            <a:spLocks/>
          </p:cNvSpPr>
          <p:nvPr/>
        </p:nvSpPr>
        <p:spPr>
          <a:xfrm>
            <a:off x="976993" y="2757559"/>
            <a:ext cx="10515600" cy="15726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kumimoji="1" lang="zh-CN" altLang="en-US" sz="6000" dirty="0">
                <a:solidFill>
                  <a:schemeClr val="bg1"/>
                </a:solidFill>
              </a:rPr>
              <a:t>应用开发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B6F1035-DC49-E441-95E4-2204A8E956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1164092" y="4702628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B22A1D23-1775-E344-967A-B93CF1BA1539}"/>
              </a:ext>
            </a:extLst>
          </p:cNvPr>
          <p:cNvGrpSpPr/>
          <p:nvPr/>
        </p:nvGrpSpPr>
        <p:grpSpPr>
          <a:xfrm>
            <a:off x="1009780" y="2061647"/>
            <a:ext cx="1296001" cy="566454"/>
            <a:chOff x="963757" y="2061647"/>
            <a:chExt cx="1296001" cy="566454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7D47068A-65A4-614F-81F6-E1BDD23C758B}"/>
                </a:ext>
              </a:extLst>
            </p:cNvPr>
            <p:cNvSpPr/>
            <p:nvPr/>
          </p:nvSpPr>
          <p:spPr>
            <a:xfrm>
              <a:off x="963757" y="2061647"/>
              <a:ext cx="1296000" cy="540000"/>
            </a:xfrm>
            <a:prstGeom prst="roundRect">
              <a:avLst>
                <a:gd name="adj" fmla="val 50000"/>
              </a:avLst>
            </a:prstGeom>
            <a:solidFill>
              <a:srgbClr val="5E5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标题 1">
              <a:extLst>
                <a:ext uri="{FF2B5EF4-FFF2-40B4-BE49-F238E27FC236}">
                  <a16:creationId xmlns:a16="http://schemas.microsoft.com/office/drawing/2014/main" id="{993A66BA-ABBA-6F40-89F6-F86665D87CDF}"/>
                </a:ext>
              </a:extLst>
            </p:cNvPr>
            <p:cNvSpPr txBox="1">
              <a:spLocks/>
            </p:cNvSpPr>
            <p:nvPr/>
          </p:nvSpPr>
          <p:spPr>
            <a:xfrm>
              <a:off x="963758" y="2142129"/>
              <a:ext cx="1296000" cy="485972"/>
            </a:xfrm>
            <a:prstGeom prst="rect">
              <a:avLst/>
            </a:prstGeom>
            <a:noFill/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 baseline="0">
                  <a:solidFill>
                    <a:srgbClr val="31334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ctr"/>
              <a:r>
                <a:rPr kumimoji="1" lang="en-US" altLang="zh-CN" sz="2600">
                  <a:solidFill>
                    <a:schemeClr val="bg1"/>
                  </a:solidFill>
                </a:rPr>
                <a:t>305</a:t>
              </a:r>
              <a:endParaRPr kumimoji="1" lang="zh-CN" altLang="en-US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04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407C3-5D13-394E-A4F1-0E7712C1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目标：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59DF9-E57D-4041-99FD-72F07BF23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endParaRPr lang="en-US" altLang="zh-CN" sz="1800" dirty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kumimoji="0" lang="zh-CN" altLang="en-US" dirty="0">
                <a:solidFill>
                  <a:schemeClr val="tx1"/>
                </a:solidFill>
                <a:latin typeface="Arial"/>
                <a:ea typeface="微软雅黑"/>
              </a:rPr>
              <a:t>学习如何调用 </a:t>
            </a:r>
            <a:r>
              <a:rPr kumimoji="0" lang="en-US" altLang="zh-CN" dirty="0">
                <a:solidFill>
                  <a:schemeClr val="tx1"/>
                </a:solidFill>
                <a:latin typeface="Arial"/>
                <a:ea typeface="微软雅黑"/>
              </a:rPr>
              <a:t>EnO</a:t>
            </a:r>
            <a:r>
              <a:rPr lang="en-US" altLang="zh-CN" dirty="0">
                <a:solidFill>
                  <a:schemeClr val="tx1"/>
                </a:solidFill>
                <a:latin typeface="Arial"/>
                <a:ea typeface="微软雅黑"/>
              </a:rPr>
              <a:t>S API </a:t>
            </a:r>
            <a:r>
              <a:rPr lang="zh-CN" altLang="en-US" dirty="0">
                <a:solidFill>
                  <a:schemeClr val="tx1"/>
                </a:solidFill>
                <a:latin typeface="Arial"/>
                <a:ea typeface="微软雅黑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Arial"/>
                <a:ea typeface="微软雅黑"/>
              </a:rPr>
              <a:t> SDK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Tx/>
              <a:defRPr/>
            </a:pPr>
            <a:endParaRPr kumimoji="0" lang="en-US" altLang="zh-CN" dirty="0">
              <a:solidFill>
                <a:schemeClr val="tx1"/>
              </a:solidFill>
              <a:latin typeface="Arial"/>
              <a:ea typeface="微软雅黑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kumimoji="0" lang="zh-CN" altLang="en-US" dirty="0">
                <a:solidFill>
                  <a:schemeClr val="tx1"/>
                </a:solidFill>
                <a:latin typeface="Arial"/>
                <a:ea typeface="微软雅黑"/>
              </a:rPr>
              <a:t>开发一个简单的应用程序，用于显示智能电池的以下信息：</a:t>
            </a:r>
            <a:endParaRPr lang="en-US" altLang="zh-CN" sz="160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457200" lvl="1" indent="0">
              <a:buNone/>
              <a:defRPr/>
            </a:pPr>
            <a:endParaRPr lang="en-US" altLang="zh-CN" sz="160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742950" lvl="1" indent="-285750">
              <a:defRPr/>
            </a:pPr>
            <a:r>
              <a:rPr lang="zh-CN" altLang="en-US" sz="1600" dirty="0">
                <a:solidFill>
                  <a:schemeClr val="tx1"/>
                </a:solidFill>
                <a:latin typeface="Arial"/>
                <a:ea typeface="微软雅黑"/>
              </a:rPr>
              <a:t>设备通用信息</a:t>
            </a:r>
            <a:endParaRPr lang="en-US" altLang="zh-CN" sz="160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742950" lvl="1" indent="-285750">
              <a:defRPr/>
            </a:pPr>
            <a:r>
              <a:rPr lang="zh-CN" altLang="en-US" sz="1600" dirty="0">
                <a:solidFill>
                  <a:schemeClr val="tx1"/>
                </a:solidFill>
                <a:latin typeface="Arial"/>
                <a:ea typeface="微软雅黑"/>
              </a:rPr>
              <a:t>实时遥测数据
设备告警记录</a:t>
            </a:r>
            <a:endParaRPr lang="en-US" altLang="zh-CN" sz="160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742950" lvl="1" indent="-285750">
              <a:defRPr/>
            </a:pPr>
            <a:r>
              <a:rPr lang="zh-CN" altLang="en-US" sz="1600" dirty="0">
                <a:solidFill>
                  <a:schemeClr val="tx1"/>
                </a:solidFill>
                <a:latin typeface="Arial"/>
                <a:ea typeface="微软雅黑"/>
              </a:rPr>
              <a:t>数据分析结果</a:t>
            </a:r>
            <a:endParaRPr lang="en-US" altLang="zh-CN" sz="160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457200" lvl="1" indent="0">
              <a:buNone/>
              <a:defRPr/>
            </a:pPr>
            <a:endParaRPr lang="en" altLang="zh-CN" sz="2800" dirty="0">
              <a:solidFill>
                <a:schemeClr val="tx1"/>
              </a:solidFill>
            </a:endParaRP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E4DA8ECE-B468-4BDC-A68E-7FC3E743CF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1D65B0-1DAC-4383-BB87-065E2C46C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65" r="20042"/>
          <a:stretch/>
        </p:blipFill>
        <p:spPr>
          <a:xfrm>
            <a:off x="-1" y="0"/>
            <a:ext cx="4659313" cy="6858000"/>
          </a:xfrm>
          <a:prstGeom prst="rect">
            <a:avLst/>
          </a:prstGeom>
        </p:spPr>
      </p:pic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6A2B9E75-F21E-4AC6-9E4B-4EACAB54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959" y="4921676"/>
            <a:ext cx="2506394" cy="160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06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82C33-D0EC-E44B-BCCF-247F861B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开始前准备
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FF3635-7631-41C9-BC13-086CEFD67EF9}"/>
              </a:ext>
            </a:extLst>
          </p:cNvPr>
          <p:cNvSpPr txBox="1"/>
          <p:nvPr/>
        </p:nvSpPr>
        <p:spPr>
          <a:xfrm>
            <a:off x="318374" y="1208287"/>
            <a:ext cx="868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在开始应用开发之前，你需要完成以下准备：
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EC8B22-2CBA-46DB-A408-BBB55E24C00F}"/>
              </a:ext>
            </a:extLst>
          </p:cNvPr>
          <p:cNvSpPr/>
          <p:nvPr/>
        </p:nvSpPr>
        <p:spPr>
          <a:xfrm>
            <a:off x="318373" y="2044005"/>
            <a:ext cx="11454525" cy="1721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按步骤完成 </a:t>
            </a:r>
            <a:r>
              <a:rPr lang="en-US" altLang="zh-CN" b="1" dirty="0"/>
              <a:t>Workshop 302</a:t>
            </a:r>
            <a:r>
              <a:rPr lang="zh-CN" altLang="en-US" b="1" dirty="0"/>
              <a:t>：设备连接与管理</a:t>
            </a:r>
            <a:r>
              <a:rPr lang="zh-CN" altLang="en-US" dirty="0"/>
              <a:t>。利用</a:t>
            </a:r>
            <a:r>
              <a:rPr lang="en-US" altLang="zh-CN" dirty="0"/>
              <a:t>EnOS</a:t>
            </a:r>
            <a:r>
              <a:rPr lang="zh-CN" altLang="en-US" dirty="0"/>
              <a:t> </a:t>
            </a:r>
            <a:r>
              <a:rPr lang="en-US" altLang="zh-CN" dirty="0"/>
              <a:t>Java Core SDK</a:t>
            </a:r>
            <a:r>
              <a:rPr lang="zh-CN" altLang="en-US" dirty="0"/>
              <a:t>模拟设备测点数据，并确保智能电池设备可以摄入模拟数据
按步骤完成</a:t>
            </a:r>
            <a:r>
              <a:rPr lang="en-US" altLang="zh-CN" dirty="0"/>
              <a:t> </a:t>
            </a:r>
            <a:r>
              <a:rPr lang="en-US" altLang="zh-CN" b="1" dirty="0"/>
              <a:t>Workshop 303</a:t>
            </a:r>
            <a:r>
              <a:rPr lang="zh-CN" altLang="en-US" b="1" dirty="0"/>
              <a:t>：数据资产管理</a:t>
            </a:r>
            <a:r>
              <a:rPr lang="zh-CN" altLang="en-US" dirty="0"/>
              <a:t>。确保正确储存时序数据、生成流分析数据并确保相关数据可通过</a:t>
            </a:r>
            <a:r>
              <a:rPr lang="en-US" altLang="zh-CN" dirty="0"/>
              <a:t>API</a:t>
            </a:r>
            <a:r>
              <a:rPr lang="zh-CN" altLang="en-US" dirty="0"/>
              <a:t>检索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获取调用 </a:t>
            </a:r>
            <a:r>
              <a:rPr lang="en-US" altLang="zh-CN" dirty="0"/>
              <a:t>EnOS API </a:t>
            </a:r>
            <a:r>
              <a:rPr lang="zh-CN" altLang="en-US" dirty="0"/>
              <a:t>的权限（若在培训中，培训讲师将负责开通相关权限）</a:t>
            </a:r>
          </a:p>
        </p:txBody>
      </p:sp>
    </p:spTree>
    <p:extLst>
      <p:ext uri="{BB962C8B-B14F-4D97-AF65-F5344CB8AC3E}">
        <p14:creationId xmlns:p14="http://schemas.microsoft.com/office/powerpoint/2010/main" val="110118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7E682-0C8D-4183-82CF-77B13466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75" y="215901"/>
            <a:ext cx="11454524" cy="1016000"/>
          </a:xfrm>
        </p:spPr>
        <p:txBody>
          <a:bodyPr/>
          <a:lstStyle/>
          <a:p>
            <a:r>
              <a:rPr lang="zh-CN" altLang="en-US" dirty="0"/>
              <a:t>智能电池应用程序的主要功能
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6DF17-0881-4976-8917-D3D7C214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75" y="1311031"/>
            <a:ext cx="6308456" cy="47259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1600" dirty="0"/>
          </a:p>
          <a:p>
            <a:pPr marL="285750" indent="-285750"/>
            <a:r>
              <a:rPr lang="zh-CN" altLang="en-US" sz="1600" dirty="0"/>
              <a:t>管理分布于各地的电池资产</a:t>
            </a:r>
            <a:endParaRPr lang="en-US" altLang="zh-CN" sz="1600" dirty="0"/>
          </a:p>
          <a:p>
            <a:pPr marL="285750" indent="-285750"/>
            <a:endParaRPr lang="en-US" altLang="zh-CN" sz="1600" dirty="0"/>
          </a:p>
          <a:p>
            <a:pPr marL="285750" indent="-285750"/>
            <a:r>
              <a:rPr lang="zh-CN" altLang="en-US" sz="1600" dirty="0"/>
              <a:t>监控电池运行状态</a:t>
            </a:r>
            <a:r>
              <a:rPr lang="en-US" altLang="zh-CN" sz="1600" dirty="0"/>
              <a:t>, </a:t>
            </a:r>
            <a:r>
              <a:rPr lang="zh-CN" altLang="en-US" sz="1600" dirty="0"/>
              <a:t>将下列时序数据可视化并观察其变化趋势</a:t>
            </a:r>
            <a:r>
              <a:rPr lang="en-US" altLang="zh-CN" sz="1600" dirty="0"/>
              <a:t>:</a:t>
            </a:r>
          </a:p>
          <a:p>
            <a:pPr marL="742950" lvl="1" indent="-285750"/>
            <a:r>
              <a:rPr lang="zh-CN" altLang="en-US" sz="1600" dirty="0"/>
              <a:t>电压
电流
温度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marL="285750" indent="-285750"/>
            <a:r>
              <a:rPr lang="zh-CN" altLang="en-US" sz="1600" dirty="0"/>
              <a:t>通过收集的数据以及电池的规格进行以下操作：</a:t>
            </a:r>
            <a:endParaRPr lang="en-US" altLang="zh-CN" sz="1600" dirty="0"/>
          </a:p>
          <a:p>
            <a:pPr marL="742950" lvl="1" indent="-285750"/>
            <a:r>
              <a:rPr lang="zh-CN" altLang="en-US" sz="1600" dirty="0"/>
              <a:t>计算电池功率</a:t>
            </a:r>
            <a:r>
              <a:rPr lang="zh-CN" altLang="en-US" dirty="0"/>
              <a:t>
</a:t>
            </a:r>
            <a:r>
              <a:rPr lang="zh-CN" altLang="en-US" sz="1600" dirty="0"/>
              <a:t>分析健康水平
监控数据质量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700" dirty="0"/>
          </a:p>
          <a:p>
            <a:pPr marL="285750" indent="-285750"/>
            <a:r>
              <a:rPr lang="zh-CN" altLang="en-US" sz="1600" dirty="0"/>
              <a:t>控制电池</a:t>
            </a:r>
            <a:r>
              <a:rPr lang="en-US" altLang="zh-CN" sz="1600" dirty="0"/>
              <a:t>——</a:t>
            </a:r>
            <a:r>
              <a:rPr lang="zh-CN" altLang="en-US" sz="1600" dirty="0"/>
              <a:t>更改数据上传频率</a:t>
            </a:r>
            <a:endParaRPr lang="en-US" altLang="zh-CN" sz="1600" dirty="0"/>
          </a:p>
          <a:p>
            <a:pPr marL="285750" indent="-285750"/>
            <a:endParaRPr lang="en-US" altLang="zh-CN" sz="1600" dirty="0"/>
          </a:p>
          <a:p>
            <a:pPr marL="285750" indent="-285750"/>
            <a:r>
              <a:rPr lang="zh-CN" altLang="en-US" sz="1600" dirty="0"/>
              <a:t>发出告警</a:t>
            </a:r>
            <a:r>
              <a:rPr lang="en-US" altLang="zh-CN" sz="1600" dirty="0"/>
              <a:t>——</a:t>
            </a:r>
            <a:r>
              <a:rPr lang="zh-CN" altLang="en-US" sz="1600" dirty="0"/>
              <a:t>高温通常表示潜在风险 </a:t>
            </a: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F49E31-C418-430E-B502-C97694C0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43" y="2204919"/>
            <a:ext cx="5087756" cy="2448162"/>
          </a:xfrm>
          <a:prstGeom prst="rect">
            <a:avLst/>
          </a:prstGeom>
          <a:ln>
            <a:solidFill>
              <a:srgbClr val="D8D9D9"/>
            </a:solidFill>
          </a:ln>
        </p:spPr>
      </p:pic>
    </p:spTree>
    <p:extLst>
      <p:ext uri="{BB962C8B-B14F-4D97-AF65-F5344CB8AC3E}">
        <p14:creationId xmlns:p14="http://schemas.microsoft.com/office/powerpoint/2010/main" val="220968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>
            <a:extLst>
              <a:ext uri="{FF2B5EF4-FFF2-40B4-BE49-F238E27FC236}">
                <a16:creationId xmlns:a16="http://schemas.microsoft.com/office/drawing/2014/main" id="{2999D203-6253-457A-94F4-0FA08911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开发环境
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EE697E-2863-4F8D-8412-DCB993D63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75" r="19102"/>
          <a:stretch/>
        </p:blipFill>
        <p:spPr>
          <a:xfrm>
            <a:off x="383317" y="2042338"/>
            <a:ext cx="1136993" cy="1185385"/>
          </a:xfrm>
          <a:prstGeom prst="rect">
            <a:avLst/>
          </a:prstGeom>
        </p:spPr>
      </p:pic>
      <p:sp>
        <p:nvSpPr>
          <p:cNvPr id="7" name="TextBox 37">
            <a:extLst>
              <a:ext uri="{FF2B5EF4-FFF2-40B4-BE49-F238E27FC236}">
                <a16:creationId xmlns:a16="http://schemas.microsoft.com/office/drawing/2014/main" id="{90BE40B1-7820-4CFC-98CE-B81278002CE4}"/>
              </a:ext>
            </a:extLst>
          </p:cNvPr>
          <p:cNvSpPr txBox="1"/>
          <p:nvPr/>
        </p:nvSpPr>
        <p:spPr>
          <a:xfrm>
            <a:off x="1517382" y="2573477"/>
            <a:ext cx="205197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Development Kit 8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或以上版本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ontserrat" charset="0"/>
              <a:cs typeface="Arial" panose="020B0604020202020204" pitchFamily="34" charset="0"/>
            </a:endParaRPr>
          </a:p>
        </p:txBody>
      </p:sp>
      <p:sp>
        <p:nvSpPr>
          <p:cNvPr id="8" name="TextBox 43">
            <a:extLst>
              <a:ext uri="{FF2B5EF4-FFF2-40B4-BE49-F238E27FC236}">
                <a16:creationId xmlns:a16="http://schemas.microsoft.com/office/drawing/2014/main" id="{036CDD38-F671-4E94-9C29-8670F611B367}"/>
              </a:ext>
            </a:extLst>
          </p:cNvPr>
          <p:cNvSpPr txBox="1"/>
          <p:nvPr/>
        </p:nvSpPr>
        <p:spPr>
          <a:xfrm>
            <a:off x="1520310" y="1998627"/>
            <a:ext cx="170751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SE 8 </a:t>
            </a:r>
            <a:endParaRPr 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ontserrat" charset="0"/>
              <a:cs typeface="Arial" panose="020B0604020202020204" pitchFamily="34" charset="0"/>
            </a:endParaRPr>
          </a:p>
        </p:txBody>
      </p:sp>
      <p:sp>
        <p:nvSpPr>
          <p:cNvPr id="9" name="TextBox 37">
            <a:extLst>
              <a:ext uri="{FF2B5EF4-FFF2-40B4-BE49-F238E27FC236}">
                <a16:creationId xmlns:a16="http://schemas.microsoft.com/office/drawing/2014/main" id="{7664F6D9-C896-4E6D-9F92-1D8D4F35026A}"/>
              </a:ext>
            </a:extLst>
          </p:cNvPr>
          <p:cNvSpPr txBox="1"/>
          <p:nvPr/>
        </p:nvSpPr>
        <p:spPr>
          <a:xfrm>
            <a:off x="1535920" y="4560417"/>
            <a:ext cx="193854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Apache Maven 3</a:t>
            </a:r>
            <a:r>
              <a:rPr lang="zh-CN" altLang="en-US" sz="1600" dirty="0"/>
              <a:t>或以上版本</a:t>
            </a:r>
            <a:endParaRPr lang="en-US" altLang="zh-CN" sz="1600" dirty="0"/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BF3ECBD-FC2F-46E7-B3EE-D6DA34D7E8C2}"/>
              </a:ext>
            </a:extLst>
          </p:cNvPr>
          <p:cNvSpPr txBox="1"/>
          <p:nvPr/>
        </p:nvSpPr>
        <p:spPr>
          <a:xfrm>
            <a:off x="1535919" y="4017338"/>
            <a:ext cx="139974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Maven 3</a:t>
            </a:r>
          </a:p>
        </p:txBody>
      </p:sp>
      <p:sp>
        <p:nvSpPr>
          <p:cNvPr id="11" name="TextBox 37">
            <a:extLst>
              <a:ext uri="{FF2B5EF4-FFF2-40B4-BE49-F238E27FC236}">
                <a16:creationId xmlns:a16="http://schemas.microsoft.com/office/drawing/2014/main" id="{49BE5635-633E-4C50-89CD-29CDAFCB4851}"/>
              </a:ext>
            </a:extLst>
          </p:cNvPr>
          <p:cNvSpPr txBox="1"/>
          <p:nvPr/>
        </p:nvSpPr>
        <p:spPr>
          <a:xfrm>
            <a:off x="9098004" y="2360822"/>
            <a:ext cx="2511860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Community Edition for JVM and Android development</a:t>
            </a:r>
            <a:endParaRPr lang="en" sz="1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ontserrat" charset="0"/>
              <a:cs typeface="Arial" panose="020B0604020202020204" pitchFamily="34" charset="0"/>
            </a:endParaRPr>
          </a:p>
        </p:txBody>
      </p:sp>
      <p:sp>
        <p:nvSpPr>
          <p:cNvPr id="12" name="TextBox 43">
            <a:extLst>
              <a:ext uri="{FF2B5EF4-FFF2-40B4-BE49-F238E27FC236}">
                <a16:creationId xmlns:a16="http://schemas.microsoft.com/office/drawing/2014/main" id="{6A6F26BF-D2C0-4BF2-AC5C-36656FE77A64}"/>
              </a:ext>
            </a:extLst>
          </p:cNvPr>
          <p:cNvSpPr txBox="1"/>
          <p:nvPr/>
        </p:nvSpPr>
        <p:spPr>
          <a:xfrm>
            <a:off x="9035265" y="1932513"/>
            <a:ext cx="205197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IntelliJ IDEA </a:t>
            </a: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21371567-27B6-4D2F-924F-3F75018956F1}"/>
              </a:ext>
            </a:extLst>
          </p:cNvPr>
          <p:cNvSpPr txBox="1"/>
          <p:nvPr/>
        </p:nvSpPr>
        <p:spPr>
          <a:xfrm>
            <a:off x="9151242" y="4341671"/>
            <a:ext cx="2960603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/>
              <a:t>Community Edition for pure Python development</a:t>
            </a:r>
            <a:endParaRPr lang="en" altLang="zh-CN" sz="1600"/>
          </a:p>
        </p:txBody>
      </p:sp>
      <p:sp>
        <p:nvSpPr>
          <p:cNvPr id="14" name="TextBox 43">
            <a:extLst>
              <a:ext uri="{FF2B5EF4-FFF2-40B4-BE49-F238E27FC236}">
                <a16:creationId xmlns:a16="http://schemas.microsoft.com/office/drawing/2014/main" id="{10D5FE2C-907C-4D53-A368-365D1190D2C6}"/>
              </a:ext>
            </a:extLst>
          </p:cNvPr>
          <p:cNvSpPr txBox="1"/>
          <p:nvPr/>
        </p:nvSpPr>
        <p:spPr>
          <a:xfrm>
            <a:off x="9162106" y="3924679"/>
            <a:ext cx="148630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Pycharm</a:t>
            </a:r>
            <a:endParaRPr 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ontserrat" charset="0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ADB74A4-CB9E-4781-8E61-F9D93BEA6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4" y="4407268"/>
            <a:ext cx="1136993" cy="2880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7663E7-CAEF-4815-9F15-BFB48A48B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810" y="2155556"/>
            <a:ext cx="775399" cy="7753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43A72DF-A070-42A8-8155-0F974F7E9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810" y="4089464"/>
            <a:ext cx="679778" cy="6797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738D3CD-E82D-45CF-9AF7-98F57F1CE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956" y="1932009"/>
            <a:ext cx="1257553" cy="1257553"/>
          </a:xfrm>
          <a:prstGeom prst="rect">
            <a:avLst/>
          </a:prstGeom>
        </p:spPr>
      </p:pic>
      <p:sp>
        <p:nvSpPr>
          <p:cNvPr id="19" name="TextBox 37">
            <a:extLst>
              <a:ext uri="{FF2B5EF4-FFF2-40B4-BE49-F238E27FC236}">
                <a16:creationId xmlns:a16="http://schemas.microsoft.com/office/drawing/2014/main" id="{B27AF0E7-4930-4C81-A46C-486CEECC2CD9}"/>
              </a:ext>
            </a:extLst>
          </p:cNvPr>
          <p:cNvSpPr txBox="1"/>
          <p:nvPr/>
        </p:nvSpPr>
        <p:spPr>
          <a:xfrm>
            <a:off x="5289518" y="2433890"/>
            <a:ext cx="167797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Python 3.7.5</a:t>
            </a:r>
            <a:r>
              <a:rPr lang="zh-CN" altLang="en-US" sz="1600" dirty="0"/>
              <a:t>或以上版本</a:t>
            </a:r>
            <a:endParaRPr lang="en" altLang="zh-CN" sz="1600" dirty="0"/>
          </a:p>
        </p:txBody>
      </p:sp>
      <p:sp>
        <p:nvSpPr>
          <p:cNvPr id="20" name="TextBox 43">
            <a:extLst>
              <a:ext uri="{FF2B5EF4-FFF2-40B4-BE49-F238E27FC236}">
                <a16:creationId xmlns:a16="http://schemas.microsoft.com/office/drawing/2014/main" id="{33E43481-FA43-4FD7-AD27-03D5436DE8BC}"/>
              </a:ext>
            </a:extLst>
          </p:cNvPr>
          <p:cNvSpPr txBox="1"/>
          <p:nvPr/>
        </p:nvSpPr>
        <p:spPr>
          <a:xfrm>
            <a:off x="5300381" y="2016898"/>
            <a:ext cx="122661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Python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5E68761-47B0-4A75-BB54-31D3C1B85C6B}"/>
              </a:ext>
            </a:extLst>
          </p:cNvPr>
          <p:cNvCxnSpPr>
            <a:cxnSpLocks/>
          </p:cNvCxnSpPr>
          <p:nvPr/>
        </p:nvCxnSpPr>
        <p:spPr>
          <a:xfrm>
            <a:off x="7623727" y="2175264"/>
            <a:ext cx="0" cy="296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0946C0A-111B-408F-A13A-20180F931103}"/>
              </a:ext>
            </a:extLst>
          </p:cNvPr>
          <p:cNvCxnSpPr>
            <a:cxnSpLocks/>
          </p:cNvCxnSpPr>
          <p:nvPr/>
        </p:nvCxnSpPr>
        <p:spPr>
          <a:xfrm>
            <a:off x="3759183" y="2101475"/>
            <a:ext cx="0" cy="296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EC737B8-0B1A-4011-AB97-59D7F0D806E7}"/>
              </a:ext>
            </a:extLst>
          </p:cNvPr>
          <p:cNvSpPr txBox="1"/>
          <p:nvPr/>
        </p:nvSpPr>
        <p:spPr>
          <a:xfrm>
            <a:off x="920460" y="138625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环境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B835CA6-82E4-4BF8-86D4-605041FD6462}"/>
              </a:ext>
            </a:extLst>
          </p:cNvPr>
          <p:cNvSpPr txBox="1"/>
          <p:nvPr/>
        </p:nvSpPr>
        <p:spPr>
          <a:xfrm>
            <a:off x="4618143" y="139997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环境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25BD598-08D1-4797-8AE6-FF8D178D29C8}"/>
              </a:ext>
            </a:extLst>
          </p:cNvPr>
          <p:cNvSpPr txBox="1"/>
          <p:nvPr/>
        </p:nvSpPr>
        <p:spPr>
          <a:xfrm>
            <a:off x="9792540" y="138625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IDE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34565D-4A63-4A25-8783-DA5B3672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获取服务帐户 </a:t>
            </a:r>
            <a:r>
              <a:rPr lang="en-US" altLang="zh-CN"/>
              <a:t>(SA)</a:t>
            </a:r>
            <a:r>
              <a:rPr lang="zh-CN" altLang="en-US"/>
              <a:t>
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F02861E-5D42-4713-BE4F-5D2D7136B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334" y="1328895"/>
            <a:ext cx="5029902" cy="3886742"/>
          </a:xfrm>
          <a:prstGeom prst="rect">
            <a:avLst/>
          </a:prstGeom>
          <a:ln>
            <a:solidFill>
              <a:srgbClr val="D8D9D9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813B50E-EC07-4937-A1F6-2F330F7B1E69}"/>
              </a:ext>
            </a:extLst>
          </p:cNvPr>
          <p:cNvSpPr/>
          <p:nvPr/>
        </p:nvSpPr>
        <p:spPr>
          <a:xfrm>
            <a:off x="383930" y="132889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服务帐号（</a:t>
            </a:r>
            <a:r>
              <a:rPr lang="en-US" altLang="zh-CN" sz="1600" dirty="0"/>
              <a:t>Service Account</a:t>
            </a:r>
            <a:r>
              <a:rPr lang="zh-CN" altLang="en-US" sz="1600" dirty="0"/>
              <a:t>，</a:t>
            </a:r>
            <a:r>
              <a:rPr lang="en-US" altLang="zh-CN" sz="1600" dirty="0"/>
              <a:t>SA</a:t>
            </a:r>
            <a:r>
              <a:rPr lang="zh-CN" altLang="en-US" sz="1600" dirty="0"/>
              <a:t>）是应用程序通过 </a:t>
            </a:r>
            <a:r>
              <a:rPr lang="en-US" altLang="zh-CN" sz="1600" dirty="0"/>
              <a:t>API </a:t>
            </a:r>
            <a:r>
              <a:rPr lang="zh-CN" altLang="en-US" sz="1600" dirty="0"/>
              <a:t>访问 </a:t>
            </a:r>
            <a:r>
              <a:rPr lang="en-US" altLang="zh-CN" sz="1600" dirty="0"/>
              <a:t>EnOS </a:t>
            </a:r>
            <a:r>
              <a:rPr lang="zh-CN" altLang="en-US" sz="1600" dirty="0"/>
              <a:t>上的资源时需要使用的特殊帐号。你需要在 </a:t>
            </a:r>
            <a:r>
              <a:rPr lang="en-US" altLang="zh-CN" sz="1600" dirty="0"/>
              <a:t>EnOS </a:t>
            </a:r>
            <a:r>
              <a:rPr lang="zh-CN" altLang="en-US" sz="1600" dirty="0"/>
              <a:t>管理控制台上获取应用程序的 </a:t>
            </a:r>
            <a:r>
              <a:rPr lang="en-US" altLang="zh-CN" sz="1600" dirty="0"/>
              <a:t>SA </a:t>
            </a:r>
            <a:r>
              <a:rPr lang="zh-CN" altLang="en-US" sz="1600" dirty="0"/>
              <a:t>从而基于 </a:t>
            </a:r>
            <a:r>
              <a:rPr lang="en-US" altLang="zh-CN" sz="1600" dirty="0"/>
              <a:t>EnOS API </a:t>
            </a:r>
            <a:r>
              <a:rPr lang="zh-CN" altLang="en-US" sz="1600" dirty="0"/>
              <a:t>开发应用程序。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D5EB1A-9F69-4000-8D38-235D953A2038}"/>
              </a:ext>
            </a:extLst>
          </p:cNvPr>
          <p:cNvSpPr/>
          <p:nvPr/>
        </p:nvSpPr>
        <p:spPr>
          <a:xfrm>
            <a:off x="383930" y="2833108"/>
            <a:ext cx="65294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你可以通过以下步骤获取应用程序的 </a:t>
            </a:r>
            <a:r>
              <a:rPr lang="en-US" altLang="zh-CN" sz="1600" dirty="0"/>
              <a:t>SA</a:t>
            </a:r>
            <a:r>
              <a:rPr lang="zh-CN" altLang="en-US" sz="1600" dirty="0"/>
              <a:t>：</a:t>
            </a:r>
          </a:p>
          <a:p>
            <a:endParaRPr lang="zh-CN" altLang="en-US" sz="1600" dirty="0"/>
          </a:p>
          <a:p>
            <a:r>
              <a:rPr lang="en-US" altLang="zh-CN" sz="1600" dirty="0"/>
              <a:t>1. </a:t>
            </a:r>
            <a:r>
              <a:rPr lang="zh-CN" altLang="en-US" sz="1600" dirty="0"/>
              <a:t>登录至 </a:t>
            </a:r>
            <a:r>
              <a:rPr lang="en-US" altLang="zh-CN" sz="1600" dirty="0"/>
              <a:t>EnOS </a:t>
            </a:r>
            <a:r>
              <a:rPr lang="zh-CN" altLang="en-US" sz="1600" dirty="0"/>
              <a:t>管理控制台并在左侧菜单栏中选择</a:t>
            </a:r>
            <a:r>
              <a:rPr lang="zh-CN" altLang="en-US" sz="1600" b="1" dirty="0"/>
              <a:t>应用注册</a:t>
            </a:r>
            <a:r>
              <a:rPr lang="zh-CN" altLang="en-US" sz="1600" dirty="0"/>
              <a:t>。 </a:t>
            </a:r>
          </a:p>
          <a:p>
            <a:endParaRPr lang="zh-CN" altLang="en-US" sz="1600" dirty="0"/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在组织应用标签页中点击</a:t>
            </a:r>
            <a:r>
              <a:rPr lang="en-US" altLang="zh-CN" sz="1600" b="1" dirty="0" err="1"/>
              <a:t>SmartBattery_Demo</a:t>
            </a:r>
            <a:r>
              <a:rPr lang="zh-CN" altLang="en-US" sz="1600" dirty="0"/>
              <a:t>，打开应用详情页面。</a:t>
            </a:r>
          </a:p>
          <a:p>
            <a:endParaRPr lang="zh-CN" altLang="en-US" sz="1600" dirty="0"/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在应用详情页面中找到并记录该应用程序的 </a:t>
            </a:r>
            <a:r>
              <a:rPr lang="en-US" altLang="zh-CN" sz="1600" b="1" dirty="0" err="1"/>
              <a:t>AccessKey</a:t>
            </a:r>
            <a:r>
              <a:rPr lang="en-US" altLang="zh-CN" sz="1600" dirty="0"/>
              <a:t> </a:t>
            </a:r>
            <a:r>
              <a:rPr lang="zh-CN" altLang="en-US" sz="1600" dirty="0"/>
              <a:t>和 </a:t>
            </a:r>
            <a:r>
              <a:rPr lang="en-US" altLang="zh-CN" sz="1600" b="1" dirty="0" err="1"/>
              <a:t>SecretKey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3506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34565D-4A63-4A25-8783-DA5B3672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应用 </a:t>
            </a:r>
            <a:r>
              <a:rPr lang="en-US" altLang="zh-CN"/>
              <a:t>SA </a:t>
            </a:r>
            <a:r>
              <a:rPr lang="zh-CN" altLang="en-US"/>
              <a:t>授权
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65E4B4-2092-4216-AA27-5C1C5FB2ED83}"/>
              </a:ext>
            </a:extLst>
          </p:cNvPr>
          <p:cNvSpPr txBox="1"/>
          <p:nvPr/>
        </p:nvSpPr>
        <p:spPr>
          <a:xfrm>
            <a:off x="670451" y="1358687"/>
            <a:ext cx="905087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zh-CN" altLang="en-US" dirty="0">
                <a:ea typeface="黑体"/>
              </a:rPr>
              <a:t>在开发应用程序之前，确保应用程序的服务账号（</a:t>
            </a:r>
            <a:r>
              <a:rPr lang="en-US" altLang="zh-CN" dirty="0">
                <a:ea typeface="黑体"/>
              </a:rPr>
              <a:t>SA</a:t>
            </a:r>
            <a:r>
              <a:rPr lang="zh-CN" altLang="en-US" dirty="0">
                <a:ea typeface="黑体"/>
              </a:rPr>
              <a:t>）已获得足够的资源访问权限。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71E72-0EAD-4EBE-B886-C27F5A272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9"/>
          <a:stretch/>
        </p:blipFill>
        <p:spPr>
          <a:xfrm>
            <a:off x="1134208" y="2525947"/>
            <a:ext cx="8272866" cy="3214398"/>
          </a:xfrm>
          <a:prstGeom prst="rect">
            <a:avLst/>
          </a:prstGeom>
          <a:ln>
            <a:solidFill>
              <a:srgbClr val="D8D9D9"/>
            </a:solidFill>
          </a:ln>
        </p:spPr>
      </p:pic>
    </p:spTree>
    <p:extLst>
      <p:ext uri="{BB962C8B-B14F-4D97-AF65-F5344CB8AC3E}">
        <p14:creationId xmlns:p14="http://schemas.microsoft.com/office/powerpoint/2010/main" val="90508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538B175-A603-4703-8EB4-16250FDFD2F0}"/>
              </a:ext>
            </a:extLst>
          </p:cNvPr>
          <p:cNvSpPr txBox="1"/>
          <p:nvPr/>
        </p:nvSpPr>
        <p:spPr>
          <a:xfrm>
            <a:off x="670451" y="1037105"/>
            <a:ext cx="1049911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 dirty="0">
                <a:ea typeface="黑体"/>
              </a:rPr>
              <a:t>访问</a:t>
            </a:r>
            <a:r>
              <a:rPr lang="en-US" altLang="zh-CN" b="1" dirty="0">
                <a:ea typeface="黑体"/>
              </a:rPr>
              <a:t>EnOS </a:t>
            </a:r>
            <a:r>
              <a:rPr lang="zh-CN" altLang="en-US" b="1" dirty="0">
                <a:ea typeface="黑体"/>
              </a:rPr>
              <a:t>管理控制台</a:t>
            </a:r>
            <a:r>
              <a:rPr lang="en-US" altLang="zh-CN" b="1" dirty="0">
                <a:ea typeface="黑体"/>
              </a:rPr>
              <a:t> &gt; </a:t>
            </a:r>
            <a:r>
              <a:rPr lang="zh-CN" altLang="en-US" b="1" dirty="0">
                <a:ea typeface="黑体"/>
              </a:rPr>
              <a:t>帮助 </a:t>
            </a:r>
            <a:r>
              <a:rPr lang="en-US" altLang="zh-CN" b="1" dirty="0">
                <a:ea typeface="黑体"/>
              </a:rPr>
              <a:t>&gt; EnOS APIs</a:t>
            </a:r>
            <a:r>
              <a:rPr lang="zh-CN" altLang="en-US" dirty="0">
                <a:ea typeface="黑体"/>
              </a:rPr>
              <a:t>获取</a:t>
            </a:r>
            <a:r>
              <a:rPr lang="en-US" altLang="zh-CN" dirty="0">
                <a:ea typeface="黑体"/>
              </a:rPr>
              <a:t>EnOS API</a:t>
            </a:r>
            <a:r>
              <a:rPr lang="zh-CN" altLang="en-US" dirty="0">
                <a:ea typeface="黑体"/>
              </a:rPr>
              <a:t>文档并熟悉 </a:t>
            </a:r>
            <a:r>
              <a:rPr lang="en-US" altLang="zh-CN" dirty="0">
                <a:ea typeface="黑体"/>
              </a:rPr>
              <a:t>EnOS API</a:t>
            </a:r>
            <a:r>
              <a:rPr lang="zh-CN" altLang="en-US" dirty="0">
                <a:ea typeface="黑体"/>
              </a:rPr>
              <a:t> 的使用。</a:t>
            </a: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C01BB3C8-846B-4416-8BDF-E4DD3F011906}"/>
              </a:ext>
            </a:extLst>
          </p:cNvPr>
          <p:cNvSpPr txBox="1">
            <a:spLocks/>
          </p:cNvSpPr>
          <p:nvPr/>
        </p:nvSpPr>
        <p:spPr>
          <a:xfrm>
            <a:off x="822851" y="3283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EnOS API </a:t>
            </a:r>
            <a:r>
              <a:rPr lang="zh-CN" altLang="en-US" dirty="0"/>
              <a:t>文档
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53BBF5-99AF-4D27-89D9-812037292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751" y="2715555"/>
            <a:ext cx="7915182" cy="3431614"/>
          </a:xfrm>
          <a:prstGeom prst="rect">
            <a:avLst/>
          </a:prstGeom>
          <a:ln>
            <a:solidFill>
              <a:srgbClr val="D8D9D9"/>
            </a:solidFill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51AA130-45F3-46AC-B06D-7B5202B2D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75" y="1704440"/>
            <a:ext cx="3343742" cy="2429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8F3C959-B123-4DF7-BB11-F49E1B0E3C8E}"/>
              </a:ext>
            </a:extLst>
          </p:cNvPr>
          <p:cNvSpPr/>
          <p:nvPr/>
        </p:nvSpPr>
        <p:spPr>
          <a:xfrm>
            <a:off x="1644162" y="1704440"/>
            <a:ext cx="796160" cy="356555"/>
          </a:xfrm>
          <a:prstGeom prst="rect">
            <a:avLst/>
          </a:prstGeom>
          <a:noFill/>
          <a:ln w="28575">
            <a:solidFill>
              <a:srgbClr val="00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CA71C3C-506A-4A9D-BB66-6F94D928547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042242" y="2060995"/>
            <a:ext cx="0" cy="50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2131C40-93FF-4A85-AEFC-F3393CBA2217}"/>
              </a:ext>
            </a:extLst>
          </p:cNvPr>
          <p:cNvSpPr/>
          <p:nvPr/>
        </p:nvSpPr>
        <p:spPr>
          <a:xfrm>
            <a:off x="1486615" y="2566622"/>
            <a:ext cx="1111254" cy="352425"/>
          </a:xfrm>
          <a:prstGeom prst="rect">
            <a:avLst/>
          </a:prstGeom>
          <a:noFill/>
          <a:ln w="28575">
            <a:solidFill>
              <a:srgbClr val="00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6780CB-02B5-4EAB-8064-B421AA5E2DDE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2597869" y="2742835"/>
            <a:ext cx="1527882" cy="1688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85165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light templete">
      <a:dk1>
        <a:srgbClr val="292B42"/>
      </a:dk1>
      <a:lt1>
        <a:srgbClr val="FFFFFF"/>
      </a:lt1>
      <a:dk2>
        <a:srgbClr val="182236"/>
      </a:dk2>
      <a:lt2>
        <a:srgbClr val="FFFFFF"/>
      </a:lt2>
      <a:accent1>
        <a:srgbClr val="005FFE"/>
      </a:accent1>
      <a:accent2>
        <a:srgbClr val="02D586"/>
      </a:accent2>
      <a:accent3>
        <a:srgbClr val="6454FE"/>
      </a:accent3>
      <a:accent4>
        <a:srgbClr val="1DBDF7"/>
      </a:accent4>
      <a:accent5>
        <a:srgbClr val="FBD603"/>
      </a:accent5>
      <a:accent6>
        <a:srgbClr val="B051F7"/>
      </a:accent6>
      <a:hlink>
        <a:srgbClr val="005FFE"/>
      </a:hlink>
      <a:folHlink>
        <a:srgbClr val="002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Light - V1" id="{34726A62-C542-054A-A4F7-CE5E126EC561}" vid="{FBAA82F2-CCCF-894A-830F-A071A9A459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5b7a27d-1b81-43f0-b8c3-dfafd7208ff4">
      <UserInfo>
        <DisplayName>Sijun Steven Zhou</DisplayName>
        <AccountId>354</AccountId>
        <AccountType/>
      </UserInfo>
    </SharedWithUsers>
    <Remarks xmlns="49281f0c-7665-4bec-b410-2f4949496428">中文</Remarks>
    <MediaLengthInSeconds xmlns="49281f0c-7665-4bec-b410-2f4949496428" xsi:nil="true"/>
    <lcf76f155ced4ddcb4097134ff3c332f xmlns="49281f0c-7665-4bec-b410-2f4949496428">
      <Terms xmlns="http://schemas.microsoft.com/office/infopath/2007/PartnerControls"/>
    </lcf76f155ced4ddcb4097134ff3c332f>
    <TaxCatchAll xmlns="95b7a27d-1b81-43f0-b8c3-dfafd7208ff4" xsi:nil="true"/>
    <Section xmlns="49281f0c-7665-4bec-b410-2f494949642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8747F14778EC4F95189F16D09C2EA9" ma:contentTypeVersion="23" ma:contentTypeDescription="Create a new document." ma:contentTypeScope="" ma:versionID="68641dc0458e019b0561fedcda38fb42">
  <xsd:schema xmlns:xsd="http://www.w3.org/2001/XMLSchema" xmlns:xs="http://www.w3.org/2001/XMLSchema" xmlns:p="http://schemas.microsoft.com/office/2006/metadata/properties" xmlns:ns2="49281f0c-7665-4bec-b410-2f4949496428" xmlns:ns3="95b7a27d-1b81-43f0-b8c3-dfafd7208ff4" targetNamespace="http://schemas.microsoft.com/office/2006/metadata/properties" ma:root="true" ma:fieldsID="341e58f8e206fa963fdcdbac590c8dd1" ns2:_="" ns3:_="">
    <xsd:import namespace="49281f0c-7665-4bec-b410-2f4949496428"/>
    <xsd:import namespace="95b7a27d-1b81-43f0-b8c3-dfafd7208f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Remarks" minOccurs="0"/>
                <xsd:element ref="ns3:TaxCatchAll" minOccurs="0"/>
                <xsd:element ref="ns2:lcf76f155ced4ddcb4097134ff3c332f" minOccurs="0"/>
                <xsd:element ref="ns2:Se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281f0c-7665-4bec-b410-2f49494964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Remarks" ma:index="20" nillable="true" ma:displayName="Remarks" ma:format="Dropdown" ma:internalName="Remarks">
      <xsd:simpleType>
        <xsd:restriction base="dms:Text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3f0b306-5c8f-44a5-9de7-bb42e716fd3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ection" ma:index="24" nillable="true" ma:displayName="Section" ma:format="Dropdown" ma:internalName="Section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b7a27d-1b81-43f0-b8c3-dfafd7208ff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2206f59c-4e59-4dc6-811d-1bf5f8a132ca}" ma:internalName="TaxCatchAll" ma:showField="CatchAllData" ma:web="95b7a27d-1b81-43f0-b8c3-dfafd7208f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6FC29-836B-41BD-9E73-99B3AE1058AF}">
  <ds:schemaRefs>
    <ds:schemaRef ds:uri="49281f0c-7665-4bec-b410-2f4949496428"/>
    <ds:schemaRef ds:uri="95b7a27d-1b81-43f0-b8c3-dfafd7208ff4"/>
    <ds:schemaRef ds:uri="af9c4010-6d3a-4ca8-ad18-f25775249d8d"/>
    <ds:schemaRef ds:uri="d1b1250f-b25c-4856-951d-c275ee1e829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9819D5-DC03-44AC-BCFA-C467A9ACB7B7}">
  <ds:schemaRefs>
    <ds:schemaRef ds:uri="49281f0c-7665-4bec-b410-2f4949496428"/>
    <ds:schemaRef ds:uri="95b7a27d-1b81-43f0-b8c3-dfafd7208f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ECF255A-4F64-4700-8FD0-35B502380E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1177</TotalTime>
  <Words>637</Words>
  <Application>Microsoft Office PowerPoint</Application>
  <PresentationFormat>宽屏</PresentationFormat>
  <Paragraphs>102</Paragraphs>
  <Slides>15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D-DIN</vt:lpstr>
      <vt:lpstr>Helvetica Neue Thin</vt:lpstr>
      <vt:lpstr>微软雅黑</vt:lpstr>
      <vt:lpstr>Arial</vt:lpstr>
      <vt:lpstr>Calibri</vt:lpstr>
      <vt:lpstr>1_自定义设计方案</vt:lpstr>
      <vt:lpstr>PowerPoint 演示文稿</vt:lpstr>
      <vt:lpstr>PowerPoint 演示文稿</vt:lpstr>
      <vt:lpstr>目标：</vt:lpstr>
      <vt:lpstr>开始前准备
</vt:lpstr>
      <vt:lpstr>智能电池应用程序的主要功能
</vt:lpstr>
      <vt:lpstr>开发环境
</vt:lpstr>
      <vt:lpstr>获取服务帐户 (SA)
</vt:lpstr>
      <vt:lpstr>应用 SA 授权
</vt:lpstr>
      <vt:lpstr>PowerPoint 演示文稿</vt:lpstr>
      <vt:lpstr>开发步骤</vt:lpstr>
      <vt:lpstr>Java</vt:lpstr>
      <vt:lpstr>Python</vt:lpstr>
      <vt:lpstr>回顾：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Envision Digital PPT Template</dc:title>
  <dc:creator>Kechen Xia(Outsourcing)</dc:creator>
  <cp:lastModifiedBy>Adrian Xu</cp:lastModifiedBy>
  <cp:revision>54</cp:revision>
  <cp:lastPrinted>2019-11-29T07:13:10Z</cp:lastPrinted>
  <dcterms:created xsi:type="dcterms:W3CDTF">2018-08-20T04:38:41Z</dcterms:created>
  <dcterms:modified xsi:type="dcterms:W3CDTF">2022-09-15T06:24:30Z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0x010100058747F14778EC4F95189F16D09C2EA9</vt:lpwstr>
  </property>
  <property fmtid="{D5CDD505-2E9C-101B-9397-08002B2CF9AE}" pid="3" name="Order">
    <vt:r8>19400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Content">
    <vt:lpwstr>中文版</vt:lpwstr>
  </property>
  <property fmtid="{D5CDD505-2E9C-101B-9397-08002B2CF9AE}" pid="10" name="_ExtendedDescription">
    <vt:lpwstr/>
  </property>
</Properties>
</file>