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20"/>
  </p:notesMasterIdLst>
  <p:handoutMasterIdLst>
    <p:handoutMasterId r:id="rId21"/>
  </p:handoutMasterIdLst>
  <p:sldIdLst>
    <p:sldId id="2656" r:id="rId5"/>
    <p:sldId id="2646" r:id="rId6"/>
    <p:sldId id="376" r:id="rId7"/>
    <p:sldId id="310" r:id="rId8"/>
    <p:sldId id="353" r:id="rId9"/>
    <p:sldId id="337" r:id="rId10"/>
    <p:sldId id="355" r:id="rId11"/>
    <p:sldId id="354" r:id="rId12"/>
    <p:sldId id="356" r:id="rId13"/>
    <p:sldId id="350" r:id="rId14"/>
    <p:sldId id="351" r:id="rId15"/>
    <p:sldId id="352" r:id="rId16"/>
    <p:sldId id="2655" r:id="rId17"/>
    <p:sldId id="2658" r:id="rId18"/>
    <p:sldId id="26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9D9"/>
    <a:srgbClr val="31C4F5"/>
    <a:srgbClr val="383B45"/>
    <a:srgbClr val="F5F5FB"/>
    <a:srgbClr val="211E27"/>
    <a:srgbClr val="393C45"/>
    <a:srgbClr val="5E5F6C"/>
    <a:srgbClr val="5C6182"/>
    <a:srgbClr val="000000"/>
    <a:srgbClr val="5F5F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42" autoAdjust="0"/>
    <p:restoredTop sz="86465" autoAdjust="0"/>
  </p:normalViewPr>
  <p:slideViewPr>
    <p:cSldViewPr snapToGrid="0" snapToObjects="1">
      <p:cViewPr varScale="1">
        <p:scale>
          <a:sx n="113" d="100"/>
          <a:sy n="113" d="100"/>
        </p:scale>
        <p:origin x="132" y="102"/>
      </p:cViewPr>
      <p:guideLst/>
    </p:cSldViewPr>
  </p:slideViewPr>
  <p:outlineViewPr>
    <p:cViewPr>
      <p:scale>
        <a:sx n="33" d="100"/>
        <a:sy n="33" d="100"/>
      </p:scale>
      <p:origin x="0" y="0"/>
    </p:cViewPr>
  </p:outlineViewPr>
  <p:notesTextViewPr>
    <p:cViewPr>
      <p:scale>
        <a:sx n="135" d="100"/>
        <a:sy n="135" d="100"/>
      </p:scale>
      <p:origin x="0" y="0"/>
    </p:cViewPr>
  </p:notesTextViewPr>
  <p:sorterViewPr>
    <p:cViewPr varScale="1">
      <p:scale>
        <a:sx n="1" d="1"/>
        <a:sy n="1" d="1"/>
      </p:scale>
      <p:origin x="0" y="-3880"/>
    </p:cViewPr>
  </p:sorterViewPr>
  <p:notesViewPr>
    <p:cSldViewPr snapToGrid="0" snapToObjects="1">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277FB0-21EC-48C5-90B0-184600466A6C}" type="datetimeFigureOut">
              <a:rPr lang="zh-CN" altLang="en-US" smtClean="0"/>
              <a:t>2022/9/15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C81CB4-F5E1-40E2-9812-52B2D7A8BDDC}" type="slidenum">
              <a:rPr lang="zh-CN" altLang="en-US" smtClean="0"/>
              <a:t>‹#›</a:t>
            </a:fld>
            <a:endParaRPr lang="zh-CN" altLang="en-US"/>
          </a:p>
        </p:txBody>
      </p:sp>
    </p:spTree>
    <p:extLst>
      <p:ext uri="{BB962C8B-B14F-4D97-AF65-F5344CB8AC3E}">
        <p14:creationId xmlns:p14="http://schemas.microsoft.com/office/powerpoint/2010/main" val="1521324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67889-4715-5C4F-A252-FFC716185AB6}" type="datetimeFigureOut">
              <a:rPr lang="en-US" smtClean="0"/>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2F4FD-F37B-824F-9065-E749C04D288E}" type="slidenum">
              <a:rPr lang="en-US" smtClean="0"/>
              <a:t>‹#›</a:t>
            </a:fld>
            <a:endParaRPr lang="en-US"/>
          </a:p>
        </p:txBody>
      </p:sp>
    </p:spTree>
    <p:extLst>
      <p:ext uri="{BB962C8B-B14F-4D97-AF65-F5344CB8AC3E}">
        <p14:creationId xmlns:p14="http://schemas.microsoft.com/office/powerpoint/2010/main" val="974063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envision-digital.com/meet-enos/"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559D741-B735-E147-841A-7E987CFA48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163" y="0"/>
            <a:ext cx="12295163" cy="6858396"/>
          </a:xfrm>
          <a:prstGeom prst="rect">
            <a:avLst/>
          </a:prstGeom>
        </p:spPr>
      </p:pic>
      <p:pic>
        <p:nvPicPr>
          <p:cNvPr id="4" name="Picture 3" descr="C:\Users\vip\Desktop\三张画面-种子院-03.png">
            <a:extLst>
              <a:ext uri="{FF2B5EF4-FFF2-40B4-BE49-F238E27FC236}">
                <a16:creationId xmlns:a16="http://schemas.microsoft.com/office/drawing/2014/main" id="{D4465CFB-D366-0C4E-A1BD-D94E78A5060D}"/>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202455" y="175940"/>
            <a:ext cx="1543331" cy="548607"/>
          </a:xfrm>
          <a:prstGeom prst="rect">
            <a:avLst/>
          </a:prstGeom>
          <a:noFill/>
        </p:spPr>
      </p:pic>
      <p:sp>
        <p:nvSpPr>
          <p:cNvPr id="8" name="标题 7">
            <a:extLst>
              <a:ext uri="{FF2B5EF4-FFF2-40B4-BE49-F238E27FC236}">
                <a16:creationId xmlns:a16="http://schemas.microsoft.com/office/drawing/2014/main" id="{A7E170CF-F0AC-EF46-B31F-07489DE3C2AA}"/>
              </a:ext>
            </a:extLst>
          </p:cNvPr>
          <p:cNvSpPr>
            <a:spLocks noGrp="1"/>
          </p:cNvSpPr>
          <p:nvPr>
            <p:ph type="title" hasCustomPrompt="1"/>
          </p:nvPr>
        </p:nvSpPr>
        <p:spPr>
          <a:xfrm>
            <a:off x="626419" y="2792828"/>
            <a:ext cx="10939163" cy="997483"/>
          </a:xfrm>
        </p:spPr>
        <p:txBody>
          <a:bodyPr>
            <a:normAutofit/>
          </a:bodyPr>
          <a:lstStyle>
            <a:lvl1pPr algn="ctr">
              <a:defRPr sz="4800" baseline="0">
                <a:solidFill>
                  <a:schemeClr val="bg1"/>
                </a:solidFill>
                <a:latin typeface="Arial" panose="020B0604020202020204" pitchFamily="34" charset="0"/>
                <a:ea typeface="微软雅黑" panose="020B0503020204020204" pitchFamily="34" charset="-122"/>
                <a:cs typeface="Arial" panose="020B0604020202020204" pitchFamily="34" charset="0"/>
              </a:defRPr>
            </a:lvl1pPr>
          </a:lstStyle>
          <a:p>
            <a:r>
              <a:rPr kumimoji="1" lang="en-US" altLang="zh-CN" dirty="0"/>
              <a:t>Main title</a:t>
            </a:r>
            <a:endParaRPr kumimoji="1" lang="zh-CN" altLang="en-US" dirty="0"/>
          </a:p>
        </p:txBody>
      </p:sp>
      <p:sp>
        <p:nvSpPr>
          <p:cNvPr id="6" name="文本占位符 5"/>
          <p:cNvSpPr>
            <a:spLocks noGrp="1"/>
          </p:cNvSpPr>
          <p:nvPr>
            <p:ph type="body" sz="quarter" idx="10" hasCustomPrompt="1"/>
          </p:nvPr>
        </p:nvSpPr>
        <p:spPr>
          <a:xfrm>
            <a:off x="626419" y="4046538"/>
            <a:ext cx="10939163" cy="728662"/>
          </a:xfrm>
        </p:spPr>
        <p:txBody>
          <a:bodyPr/>
          <a:lstStyle>
            <a:lvl1pPr marL="0" indent="0" algn="ctr">
              <a:buNone/>
              <a:defRPr baseline="0">
                <a:solidFill>
                  <a:schemeClr val="bg2"/>
                </a:solidFill>
              </a:defRPr>
            </a:lvl1pPr>
          </a:lstStyle>
          <a:p>
            <a:pPr lvl="0"/>
            <a:r>
              <a:rPr lang="en-US" altLang="zh-CN" dirty="0"/>
              <a:t>Subtitle</a:t>
            </a:r>
            <a:endParaRPr lang="zh-CN" altLang="en-US" dirty="0"/>
          </a:p>
        </p:txBody>
      </p:sp>
    </p:spTree>
    <p:extLst>
      <p:ext uri="{BB962C8B-B14F-4D97-AF65-F5344CB8AC3E}">
        <p14:creationId xmlns:p14="http://schemas.microsoft.com/office/powerpoint/2010/main" val="408452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7F71016-F3EC-DB41-91E3-8EE569B4831F}"/>
              </a:ext>
            </a:extLst>
          </p:cNvPr>
          <p:cNvSpPr/>
          <p:nvPr userDrawn="1"/>
        </p:nvSpPr>
        <p:spPr>
          <a:xfrm>
            <a:off x="0" y="0"/>
            <a:ext cx="12192000" cy="6858000"/>
          </a:xfrm>
          <a:prstGeom prst="rect">
            <a:avLst/>
          </a:prstGeom>
          <a:solidFill>
            <a:srgbClr val="211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4" name="图片 3">
            <a:extLst>
              <a:ext uri="{FF2B5EF4-FFF2-40B4-BE49-F238E27FC236}">
                <a16:creationId xmlns:a16="http://schemas.microsoft.com/office/drawing/2014/main" id="{48BBD59B-EA63-8A49-8638-FFA379C477A3}"/>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69727" r="17838" b="1"/>
          <a:stretch/>
        </p:blipFill>
        <p:spPr>
          <a:xfrm>
            <a:off x="8137253" y="0"/>
            <a:ext cx="4033727" cy="682207"/>
          </a:xfrm>
          <a:prstGeom prst="rect">
            <a:avLst/>
          </a:prstGeom>
          <a:effectLst>
            <a:innerShdw blurRad="63500" dist="101600" dir="5400000">
              <a:prstClr val="black">
                <a:alpha val="50000"/>
              </a:prstClr>
            </a:innerShdw>
          </a:effectLst>
        </p:spPr>
      </p:pic>
      <p:sp>
        <p:nvSpPr>
          <p:cNvPr id="7" name="标题 1">
            <a:extLst>
              <a:ext uri="{FF2B5EF4-FFF2-40B4-BE49-F238E27FC236}">
                <a16:creationId xmlns:a16="http://schemas.microsoft.com/office/drawing/2014/main" id="{445B4DD5-EC6F-8245-9120-2D30C6F35BFD}"/>
              </a:ext>
            </a:extLst>
          </p:cNvPr>
          <p:cNvSpPr>
            <a:spLocks noGrp="1"/>
          </p:cNvSpPr>
          <p:nvPr>
            <p:ph type="title" hasCustomPrompt="1"/>
          </p:nvPr>
        </p:nvSpPr>
        <p:spPr>
          <a:xfrm>
            <a:off x="1105394" y="3641499"/>
            <a:ext cx="9968165" cy="886147"/>
          </a:xfrm>
        </p:spPr>
        <p:txBody>
          <a:bodyPr>
            <a:noAutofit/>
          </a:bodyPr>
          <a:lstStyle>
            <a:lvl1pPr>
              <a:defRPr sz="5400" b="1" baseline="0">
                <a:solidFill>
                  <a:schemeClr val="bg1"/>
                </a:solidFill>
                <a:latin typeface="Arial" panose="020B0604020202020204" pitchFamily="34" charset="0"/>
                <a:cs typeface="Arial" panose="020B0604020202020204" pitchFamily="34" charset="0"/>
              </a:defRPr>
            </a:lvl1pPr>
          </a:lstStyle>
          <a:p>
            <a:r>
              <a:rPr kumimoji="1" lang="en-US" altLang="zh-CN" dirty="0"/>
              <a:t>Chapter Title</a:t>
            </a:r>
            <a:endParaRPr kumimoji="1" lang="zh-CN" altLang="en-US" dirty="0"/>
          </a:p>
        </p:txBody>
      </p:sp>
    </p:spTree>
    <p:extLst>
      <p:ext uri="{BB962C8B-B14F-4D97-AF65-F5344CB8AC3E}">
        <p14:creationId xmlns:p14="http://schemas.microsoft.com/office/powerpoint/2010/main" val="412729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AFBA233-D39D-FF41-AF69-BEDFA7C01FEC}"/>
              </a:ext>
            </a:extLst>
          </p:cNvPr>
          <p:cNvSpPr>
            <a:spLocks noGrp="1"/>
          </p:cNvSpPr>
          <p:nvPr>
            <p:ph type="title" hasCustomPrompt="1"/>
          </p:nvPr>
        </p:nvSpPr>
        <p:spPr>
          <a:xfrm>
            <a:off x="1105394" y="3641499"/>
            <a:ext cx="9968165" cy="886147"/>
          </a:xfrm>
        </p:spPr>
        <p:txBody>
          <a:bodyPr>
            <a:noAutofit/>
          </a:bodyPr>
          <a:lstStyle>
            <a:lvl1pPr>
              <a:defRPr sz="5400" b="1" baseline="0">
                <a:solidFill>
                  <a:srgbClr val="000000"/>
                </a:solidFill>
                <a:latin typeface="Arial" panose="020B0604020202020204" pitchFamily="34" charset="0"/>
                <a:cs typeface="Arial" panose="020B0604020202020204" pitchFamily="34" charset="0"/>
              </a:defRPr>
            </a:lvl1pPr>
          </a:lstStyle>
          <a:p>
            <a:r>
              <a:rPr kumimoji="1" lang="en-US" altLang="zh-CN" dirty="0"/>
              <a:t>Chapter Title</a:t>
            </a:r>
            <a:endParaRPr kumimoji="1" lang="zh-CN" altLang="en-US" dirty="0"/>
          </a:p>
        </p:txBody>
      </p:sp>
      <p:pic>
        <p:nvPicPr>
          <p:cNvPr id="4" name="图片 3">
            <a:extLst>
              <a:ext uri="{FF2B5EF4-FFF2-40B4-BE49-F238E27FC236}">
                <a16:creationId xmlns:a16="http://schemas.microsoft.com/office/drawing/2014/main" id="{ADC8986D-C1E7-1249-8F58-A1B1067848E6}"/>
              </a:ext>
            </a:extLst>
          </p:cNvPr>
          <p:cNvPicPr>
            <a:picLocks noChangeAspect="1"/>
          </p:cNvPicPr>
          <p:nvPr userDrawn="1"/>
        </p:nvPicPr>
        <p:blipFill>
          <a:blip r:embed="rId2">
            <a:lum bright="100000"/>
          </a:blip>
          <a:stretch>
            <a:fillRect/>
          </a:stretch>
        </p:blipFill>
        <p:spPr>
          <a:xfrm>
            <a:off x="1242141" y="1141159"/>
            <a:ext cx="4909470" cy="2253527"/>
          </a:xfrm>
          <a:prstGeom prst="rect">
            <a:avLst/>
          </a:prstGeom>
          <a:effectLst>
            <a:innerShdw blurRad="63500" dist="101600" dir="5400000">
              <a:prstClr val="black">
                <a:alpha val="50000"/>
              </a:prstClr>
            </a:innerShdw>
          </a:effectLst>
        </p:spPr>
      </p:pic>
      <p:sp>
        <p:nvSpPr>
          <p:cNvPr id="5" name="矩形 4">
            <a:extLst>
              <a:ext uri="{FF2B5EF4-FFF2-40B4-BE49-F238E27FC236}">
                <a16:creationId xmlns:a16="http://schemas.microsoft.com/office/drawing/2014/main" id="{C0E2BF87-DB43-3B40-9468-D803F14AE6E8}"/>
              </a:ext>
            </a:extLst>
          </p:cNvPr>
          <p:cNvSpPr/>
          <p:nvPr userDrawn="1"/>
        </p:nvSpPr>
        <p:spPr>
          <a:xfrm>
            <a:off x="0" y="6132786"/>
            <a:ext cx="12192000" cy="725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09202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hapter Title">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17C350E-7FA6-A249-901E-E35678E4EAAA}"/>
              </a:ext>
            </a:extLst>
          </p:cNvPr>
          <p:cNvSpPr/>
          <p:nvPr userDrawn="1"/>
        </p:nvSpPr>
        <p:spPr>
          <a:xfrm>
            <a:off x="0" y="0"/>
            <a:ext cx="12192000" cy="6858000"/>
          </a:xfrm>
          <a:prstGeom prst="rect">
            <a:avLst/>
          </a:prstGeom>
          <a:solidFill>
            <a:srgbClr val="211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标题 1">
            <a:extLst>
              <a:ext uri="{FF2B5EF4-FFF2-40B4-BE49-F238E27FC236}">
                <a16:creationId xmlns:a16="http://schemas.microsoft.com/office/drawing/2014/main" id="{5AFBA233-D39D-FF41-AF69-BEDFA7C01FEC}"/>
              </a:ext>
            </a:extLst>
          </p:cNvPr>
          <p:cNvSpPr>
            <a:spLocks noGrp="1"/>
          </p:cNvSpPr>
          <p:nvPr>
            <p:ph type="title" hasCustomPrompt="1"/>
          </p:nvPr>
        </p:nvSpPr>
        <p:spPr>
          <a:xfrm>
            <a:off x="1105394" y="3641499"/>
            <a:ext cx="9968165" cy="886147"/>
          </a:xfrm>
        </p:spPr>
        <p:txBody>
          <a:bodyPr>
            <a:noAutofit/>
          </a:bodyPr>
          <a:lstStyle>
            <a:lvl1pPr>
              <a:defRPr sz="5400" b="1" baseline="0">
                <a:solidFill>
                  <a:schemeClr val="bg1"/>
                </a:solidFill>
                <a:latin typeface="Arial" panose="020B0604020202020204" pitchFamily="34" charset="0"/>
                <a:cs typeface="Arial" panose="020B0604020202020204" pitchFamily="34" charset="0"/>
              </a:defRPr>
            </a:lvl1pPr>
          </a:lstStyle>
          <a:p>
            <a:r>
              <a:rPr kumimoji="1" lang="en-US" altLang="zh-CN" dirty="0"/>
              <a:t>Chapter Title</a:t>
            </a:r>
            <a:endParaRPr kumimoji="1" lang="zh-CN" altLang="en-US" dirty="0"/>
          </a:p>
        </p:txBody>
      </p:sp>
      <p:pic>
        <p:nvPicPr>
          <p:cNvPr id="4" name="图片 3">
            <a:extLst>
              <a:ext uri="{FF2B5EF4-FFF2-40B4-BE49-F238E27FC236}">
                <a16:creationId xmlns:a16="http://schemas.microsoft.com/office/drawing/2014/main" id="{ADC8986D-C1E7-1249-8F58-A1B1067848E6}"/>
              </a:ext>
            </a:extLst>
          </p:cNvPr>
          <p:cNvPicPr>
            <a:picLocks noChangeAspect="1"/>
          </p:cNvPicPr>
          <p:nvPr userDrawn="1"/>
        </p:nvPicPr>
        <p:blipFill>
          <a:blip r:embed="rId2">
            <a:lum bright="100000"/>
          </a:blip>
          <a:stretch>
            <a:fillRect/>
          </a:stretch>
        </p:blipFill>
        <p:spPr>
          <a:xfrm>
            <a:off x="1242141" y="1141159"/>
            <a:ext cx="4909470" cy="2253527"/>
          </a:xfrm>
          <a:prstGeom prst="rect">
            <a:avLst/>
          </a:prstGeom>
          <a:effectLst>
            <a:innerShdw blurRad="63500" dist="101600" dir="5400000">
              <a:prstClr val="black">
                <a:alpha val="50000"/>
              </a:prstClr>
            </a:innerShdw>
          </a:effectLst>
        </p:spPr>
      </p:pic>
    </p:spTree>
    <p:extLst>
      <p:ext uri="{BB962C8B-B14F-4D97-AF65-F5344CB8AC3E}">
        <p14:creationId xmlns:p14="http://schemas.microsoft.com/office/powerpoint/2010/main" val="738454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Cover with Number">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B539298-9E86-9E40-93A6-5EE2077A2B71}"/>
              </a:ext>
            </a:extLst>
          </p:cNvPr>
          <p:cNvSpPr/>
          <p:nvPr userDrawn="1"/>
        </p:nvSpPr>
        <p:spPr>
          <a:xfrm>
            <a:off x="0" y="6132786"/>
            <a:ext cx="12192000" cy="725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0F5654AE-2345-1148-A1CD-48FF22B18385}"/>
              </a:ext>
            </a:extLst>
          </p:cNvPr>
          <p:cNvPicPr>
            <a:picLocks noChangeAspect="1"/>
          </p:cNvPicPr>
          <p:nvPr userDrawn="1"/>
        </p:nvPicPr>
        <p:blipFill>
          <a:blip r:embed="rId2">
            <a:lum bright="100000"/>
          </a:blip>
          <a:stretch>
            <a:fillRect/>
          </a:stretch>
        </p:blipFill>
        <p:spPr>
          <a:xfrm>
            <a:off x="2374881" y="1431505"/>
            <a:ext cx="4909470" cy="2253527"/>
          </a:xfrm>
          <a:prstGeom prst="rect">
            <a:avLst/>
          </a:prstGeom>
          <a:effectLst>
            <a:innerShdw blurRad="63500" dist="101600" dir="5400000">
              <a:prstClr val="black">
                <a:alpha val="50000"/>
              </a:prstClr>
            </a:innerShdw>
          </a:effectLst>
        </p:spPr>
      </p:pic>
      <p:sp>
        <p:nvSpPr>
          <p:cNvPr id="9" name="矩形 8">
            <a:extLst>
              <a:ext uri="{FF2B5EF4-FFF2-40B4-BE49-F238E27FC236}">
                <a16:creationId xmlns:a16="http://schemas.microsoft.com/office/drawing/2014/main" id="{394823E2-AD20-3E4B-B47A-D5E8023A2C1F}"/>
              </a:ext>
            </a:extLst>
          </p:cNvPr>
          <p:cNvSpPr/>
          <p:nvPr userDrawn="1"/>
        </p:nvSpPr>
        <p:spPr>
          <a:xfrm>
            <a:off x="931712" y="2474259"/>
            <a:ext cx="936000" cy="72000"/>
          </a:xfrm>
          <a:prstGeom prst="rect">
            <a:avLst/>
          </a:prstGeom>
          <a:gradFill>
            <a:gsLst>
              <a:gs pos="0">
                <a:srgbClr val="00E0FF"/>
              </a:gs>
              <a:gs pos="47000">
                <a:srgbClr val="06A2FF"/>
              </a:gs>
              <a:gs pos="100000">
                <a:srgbClr val="0072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0">
            <a:extLst>
              <a:ext uri="{FF2B5EF4-FFF2-40B4-BE49-F238E27FC236}">
                <a16:creationId xmlns:a16="http://schemas.microsoft.com/office/drawing/2014/main" id="{D99D39CF-E105-C741-A4C9-203EB203B79B}"/>
              </a:ext>
            </a:extLst>
          </p:cNvPr>
          <p:cNvSpPr>
            <a:spLocks noGrp="1"/>
          </p:cNvSpPr>
          <p:nvPr>
            <p:ph type="title" hasCustomPrompt="1"/>
          </p:nvPr>
        </p:nvSpPr>
        <p:spPr>
          <a:xfrm>
            <a:off x="4320000" y="3600000"/>
            <a:ext cx="6988080" cy="2545252"/>
          </a:xfrm>
        </p:spPr>
        <p:txBody>
          <a:bodyPr anchor="t">
            <a:normAutofit/>
          </a:bodyPr>
          <a:lstStyle>
            <a:lvl1pPr>
              <a:defRPr sz="5400" b="1" baseline="0">
                <a:solidFill>
                  <a:srgbClr val="000000"/>
                </a:solidFill>
                <a:latin typeface="Arial" panose="020B0604020202020204" pitchFamily="34" charset="0"/>
                <a:ea typeface="微软雅黑" panose="020B0503020204020204" pitchFamily="34" charset="-122"/>
              </a:defRPr>
            </a:lvl1pPr>
          </a:lstStyle>
          <a:p>
            <a:r>
              <a:rPr kumimoji="1" lang="en-US" altLang="zh-CN" dirty="0"/>
              <a:t>Chapter Title</a:t>
            </a:r>
            <a:endParaRPr kumimoji="1" lang="zh-CN" altLang="en-US" dirty="0"/>
          </a:p>
        </p:txBody>
      </p:sp>
      <p:sp>
        <p:nvSpPr>
          <p:cNvPr id="13" name="文本占位符 12">
            <a:extLst>
              <a:ext uri="{FF2B5EF4-FFF2-40B4-BE49-F238E27FC236}">
                <a16:creationId xmlns:a16="http://schemas.microsoft.com/office/drawing/2014/main" id="{A5FA71B2-DD1C-6244-B62F-6A7BC3322659}"/>
              </a:ext>
            </a:extLst>
          </p:cNvPr>
          <p:cNvSpPr>
            <a:spLocks noGrp="1"/>
          </p:cNvSpPr>
          <p:nvPr>
            <p:ph type="body" sz="quarter" idx="12" hasCustomPrompt="1"/>
          </p:nvPr>
        </p:nvSpPr>
        <p:spPr>
          <a:xfrm>
            <a:off x="768024" y="1249258"/>
            <a:ext cx="1360321" cy="1057882"/>
          </a:xfrm>
        </p:spPr>
        <p:txBody>
          <a:bodyPr>
            <a:normAutofit/>
          </a:bodyPr>
          <a:lstStyle>
            <a:lvl1pPr marL="0" indent="0">
              <a:buNone/>
              <a:defRPr kumimoji="0" lang="zh-CN" altLang="en-US" sz="8000" u="none" strike="noStrike" kern="1200" cap="none" spc="0" normalizeH="0" baseline="0" dirty="0" smtClean="0">
                <a:ln>
                  <a:noFill/>
                </a:ln>
                <a:solidFill>
                  <a:srgbClr val="1E1F32"/>
                </a:solidFill>
                <a:effectLst/>
                <a:uLnTx/>
                <a:uFillTx/>
                <a:latin typeface="Arial" panose="020B0604020202020204" pitchFamily="34" charset="0"/>
                <a:ea typeface="Arial" panose="020B0604020202020204" pitchFamily="34" charset="0"/>
                <a:cs typeface="Arial" panose="020B0604020202020204" pitchFamily="34" charset="0"/>
              </a:defRPr>
            </a:lvl1pPr>
            <a:lvl2pPr marL="4572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2pPr>
            <a:lvl3pPr marL="9144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3pPr>
            <a:lvl4pPr marL="13716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4pPr>
            <a:lvl5pPr marL="1828800" indent="0">
              <a:buNone/>
              <a:defRPr kumimoji="0" lang="zh-CN" altLang="en-US" sz="11000" u="none" strike="noStrike" kern="1200" cap="none" spc="0" normalizeH="0" baseline="0" dirty="0">
                <a:ln>
                  <a:noFill/>
                </a:ln>
                <a:solidFill>
                  <a:schemeClr val="bg1"/>
                </a:solidFill>
                <a:effectLst/>
                <a:uLnTx/>
                <a:uFillTx/>
                <a:latin typeface="Helvetica Neue Thin" charset="0"/>
                <a:ea typeface="Helvetica Neue Thin" charset="0"/>
                <a:cs typeface="Helvetica Neue Thin" charset="0"/>
              </a:defRPr>
            </a:lvl5pPr>
          </a:lstStyle>
          <a:p>
            <a:pPr lvl="0"/>
            <a:r>
              <a:rPr kumimoji="1" lang="en-US" altLang="zh-CN" dirty="0"/>
              <a:t>01</a:t>
            </a:r>
            <a:endParaRPr kumimoji="1" lang="zh-CN" altLang="en-US" dirty="0"/>
          </a:p>
        </p:txBody>
      </p:sp>
    </p:spTree>
    <p:extLst>
      <p:ext uri="{BB962C8B-B14F-4D97-AF65-F5344CB8AC3E}">
        <p14:creationId xmlns:p14="http://schemas.microsoft.com/office/powerpoint/2010/main" val="30887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hapter Cover with Number">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03A9D04-C70B-C74E-B5AA-FB66EBDD6B72}"/>
              </a:ext>
            </a:extLst>
          </p:cNvPr>
          <p:cNvSpPr/>
          <p:nvPr userDrawn="1"/>
        </p:nvSpPr>
        <p:spPr>
          <a:xfrm>
            <a:off x="0" y="0"/>
            <a:ext cx="12192000" cy="6858000"/>
          </a:xfrm>
          <a:prstGeom prst="rect">
            <a:avLst/>
          </a:prstGeom>
          <a:solidFill>
            <a:srgbClr val="211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7" name="图片 6">
            <a:extLst>
              <a:ext uri="{FF2B5EF4-FFF2-40B4-BE49-F238E27FC236}">
                <a16:creationId xmlns:a16="http://schemas.microsoft.com/office/drawing/2014/main" id="{0F5654AE-2345-1148-A1CD-48FF22B18385}"/>
              </a:ext>
            </a:extLst>
          </p:cNvPr>
          <p:cNvPicPr>
            <a:picLocks noChangeAspect="1"/>
          </p:cNvPicPr>
          <p:nvPr userDrawn="1"/>
        </p:nvPicPr>
        <p:blipFill>
          <a:blip r:embed="rId2">
            <a:lum bright="100000"/>
          </a:blip>
          <a:stretch>
            <a:fillRect/>
          </a:stretch>
        </p:blipFill>
        <p:spPr>
          <a:xfrm>
            <a:off x="2374881" y="1431505"/>
            <a:ext cx="4909470" cy="2253527"/>
          </a:xfrm>
          <a:prstGeom prst="rect">
            <a:avLst/>
          </a:prstGeom>
          <a:effectLst>
            <a:innerShdw blurRad="63500" dist="101600" dir="5400000">
              <a:prstClr val="black">
                <a:alpha val="50000"/>
              </a:prstClr>
            </a:innerShdw>
          </a:effectLst>
        </p:spPr>
      </p:pic>
      <p:sp>
        <p:nvSpPr>
          <p:cNvPr id="9" name="矩形 8">
            <a:extLst>
              <a:ext uri="{FF2B5EF4-FFF2-40B4-BE49-F238E27FC236}">
                <a16:creationId xmlns:a16="http://schemas.microsoft.com/office/drawing/2014/main" id="{394823E2-AD20-3E4B-B47A-D5E8023A2C1F}"/>
              </a:ext>
            </a:extLst>
          </p:cNvPr>
          <p:cNvSpPr/>
          <p:nvPr userDrawn="1"/>
        </p:nvSpPr>
        <p:spPr>
          <a:xfrm>
            <a:off x="931712" y="2474259"/>
            <a:ext cx="936000" cy="72000"/>
          </a:xfrm>
          <a:prstGeom prst="rect">
            <a:avLst/>
          </a:prstGeom>
          <a:gradFill>
            <a:gsLst>
              <a:gs pos="0">
                <a:srgbClr val="00E0FF"/>
              </a:gs>
              <a:gs pos="47000">
                <a:srgbClr val="06A2FF"/>
              </a:gs>
              <a:gs pos="100000">
                <a:srgbClr val="0072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0">
            <a:extLst>
              <a:ext uri="{FF2B5EF4-FFF2-40B4-BE49-F238E27FC236}">
                <a16:creationId xmlns:a16="http://schemas.microsoft.com/office/drawing/2014/main" id="{D99D39CF-E105-C741-A4C9-203EB203B79B}"/>
              </a:ext>
            </a:extLst>
          </p:cNvPr>
          <p:cNvSpPr>
            <a:spLocks noGrp="1"/>
          </p:cNvSpPr>
          <p:nvPr>
            <p:ph type="title" hasCustomPrompt="1"/>
          </p:nvPr>
        </p:nvSpPr>
        <p:spPr>
          <a:xfrm>
            <a:off x="4320000" y="3600000"/>
            <a:ext cx="6850920" cy="2545252"/>
          </a:xfrm>
        </p:spPr>
        <p:txBody>
          <a:bodyPr anchor="t">
            <a:normAutofit/>
          </a:bodyPr>
          <a:lstStyle>
            <a:lvl1pPr>
              <a:defRPr sz="5400" b="1" baseline="0">
                <a:solidFill>
                  <a:schemeClr val="bg1"/>
                </a:solidFill>
                <a:latin typeface="Arial" panose="020B0604020202020204" pitchFamily="34" charset="0"/>
                <a:ea typeface="微软雅黑" panose="020B0503020204020204" pitchFamily="34" charset="-122"/>
              </a:defRPr>
            </a:lvl1pPr>
          </a:lstStyle>
          <a:p>
            <a:r>
              <a:rPr kumimoji="1" lang="en-US" altLang="zh-CN" dirty="0"/>
              <a:t>Chapter Title</a:t>
            </a:r>
            <a:endParaRPr kumimoji="1" lang="zh-CN" altLang="en-US" dirty="0"/>
          </a:p>
        </p:txBody>
      </p:sp>
      <p:sp>
        <p:nvSpPr>
          <p:cNvPr id="13" name="文本占位符 12">
            <a:extLst>
              <a:ext uri="{FF2B5EF4-FFF2-40B4-BE49-F238E27FC236}">
                <a16:creationId xmlns:a16="http://schemas.microsoft.com/office/drawing/2014/main" id="{A5FA71B2-DD1C-6244-B62F-6A7BC3322659}"/>
              </a:ext>
            </a:extLst>
          </p:cNvPr>
          <p:cNvSpPr>
            <a:spLocks noGrp="1"/>
          </p:cNvSpPr>
          <p:nvPr>
            <p:ph type="body" sz="quarter" idx="12" hasCustomPrompt="1"/>
          </p:nvPr>
        </p:nvSpPr>
        <p:spPr>
          <a:xfrm>
            <a:off x="768024" y="1249258"/>
            <a:ext cx="1360321" cy="1057882"/>
          </a:xfrm>
        </p:spPr>
        <p:txBody>
          <a:bodyPr>
            <a:normAutofit/>
          </a:bodyPr>
          <a:lstStyle>
            <a:lvl1pPr marL="0" indent="0">
              <a:buNone/>
              <a:defRPr kumimoji="0" lang="zh-CN" altLang="en-US" sz="8000" u="none" strike="noStrike" kern="1200" cap="none" spc="0" normalizeH="0" baseline="0" dirty="0" smtClean="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defRPr>
            </a:lvl1pPr>
            <a:lvl2pPr marL="4572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2pPr>
            <a:lvl3pPr marL="9144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3pPr>
            <a:lvl4pPr marL="13716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4pPr>
            <a:lvl5pPr marL="1828800" indent="0">
              <a:buNone/>
              <a:defRPr kumimoji="0" lang="zh-CN" altLang="en-US" sz="11000" u="none" strike="noStrike" kern="1200" cap="none" spc="0" normalizeH="0" baseline="0" dirty="0">
                <a:ln>
                  <a:noFill/>
                </a:ln>
                <a:solidFill>
                  <a:schemeClr val="bg1"/>
                </a:solidFill>
                <a:effectLst/>
                <a:uLnTx/>
                <a:uFillTx/>
                <a:latin typeface="Helvetica Neue Thin" charset="0"/>
                <a:ea typeface="Helvetica Neue Thin" charset="0"/>
                <a:cs typeface="Helvetica Neue Thin" charset="0"/>
              </a:defRPr>
            </a:lvl5pPr>
          </a:lstStyle>
          <a:p>
            <a:pPr lvl="0"/>
            <a:r>
              <a:rPr kumimoji="1" lang="en-US" altLang="zh-CN" dirty="0"/>
              <a:t>01</a:t>
            </a:r>
            <a:endParaRPr kumimoji="1" lang="zh-CN" altLang="en-US" dirty="0"/>
          </a:p>
        </p:txBody>
      </p:sp>
    </p:spTree>
    <p:extLst>
      <p:ext uri="{BB962C8B-B14F-4D97-AF65-F5344CB8AC3E}">
        <p14:creationId xmlns:p14="http://schemas.microsoft.com/office/powerpoint/2010/main" val="2485742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26F0129-0BA9-5F4D-9DB6-138909AD26C5}"/>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69727" r="17838" b="1"/>
          <a:stretch/>
        </p:blipFill>
        <p:spPr>
          <a:xfrm>
            <a:off x="8137253" y="0"/>
            <a:ext cx="4033727" cy="682207"/>
          </a:xfrm>
          <a:prstGeom prst="rect">
            <a:avLst/>
          </a:prstGeom>
          <a:effectLst>
            <a:innerShdw blurRad="63500" dist="101600" dir="5400000">
              <a:prstClr val="black">
                <a:alpha val="50000"/>
              </a:prstClr>
            </a:innerShdw>
          </a:effectLst>
        </p:spPr>
      </p:pic>
      <p:sp>
        <p:nvSpPr>
          <p:cNvPr id="3" name="内容占位符 2">
            <a:extLst>
              <a:ext uri="{FF2B5EF4-FFF2-40B4-BE49-F238E27FC236}">
                <a16:creationId xmlns:a16="http://schemas.microsoft.com/office/drawing/2014/main" id="{04EC77A0-D7A3-7E4C-91CF-2DBF08B12D34}"/>
              </a:ext>
            </a:extLst>
          </p:cNvPr>
          <p:cNvSpPr>
            <a:spLocks noGrp="1"/>
          </p:cNvSpPr>
          <p:nvPr>
            <p:ph idx="1" hasCustomPrompt="1"/>
          </p:nvPr>
        </p:nvSpPr>
        <p:spPr/>
        <p:txBody>
          <a:bodyPr>
            <a:normAutofit/>
          </a:bodyPr>
          <a:lstStyle>
            <a:lvl1pPr>
              <a:defRPr sz="2400" baseline="0">
                <a:solidFill>
                  <a:srgbClr val="383A57"/>
                </a:solidFill>
                <a:latin typeface="Arial" panose="020B0604020202020204" pitchFamily="34" charset="0"/>
              </a:defRPr>
            </a:lvl1pPr>
            <a:lvl2pPr>
              <a:defRPr sz="2000" baseline="0">
                <a:solidFill>
                  <a:srgbClr val="383A57"/>
                </a:solidFill>
                <a:latin typeface="Arial" panose="020B0604020202020204" pitchFamily="34" charset="0"/>
              </a:defRPr>
            </a:lvl2pPr>
            <a:lvl3pPr>
              <a:defRPr sz="1800" baseline="0">
                <a:solidFill>
                  <a:srgbClr val="383A57"/>
                </a:solidFill>
                <a:latin typeface="Arial" panose="020B0604020202020204" pitchFamily="34" charset="0"/>
              </a:defRPr>
            </a:lvl3pPr>
            <a:lvl4pPr>
              <a:defRPr sz="1600" baseline="0">
                <a:solidFill>
                  <a:srgbClr val="383A57"/>
                </a:solidFill>
                <a:latin typeface="Arial" panose="020B0604020202020204" pitchFamily="34" charset="0"/>
              </a:defRPr>
            </a:lvl4pPr>
            <a:lvl5pPr>
              <a:defRPr sz="1600" baseline="0">
                <a:solidFill>
                  <a:srgbClr val="383A57"/>
                </a:solidFill>
                <a:latin typeface="Arial" panose="020B0604020202020204" pitchFamily="34" charset="0"/>
              </a:defRPr>
            </a:lvl5pPr>
          </a:lstStyle>
          <a:p>
            <a:pPr lvl="0"/>
            <a:r>
              <a:rPr kumimoji="1" lang="en-US" altLang="zh-CN" dirty="0"/>
              <a:t>Content</a:t>
            </a:r>
            <a:endParaRPr kumimoji="1" lang="zh-CN" altLang="en-US" dirty="0"/>
          </a:p>
          <a:p>
            <a:pPr lvl="1"/>
            <a:r>
              <a:rPr kumimoji="1" lang="en-US" altLang="zh-CN" dirty="0"/>
              <a:t>Level 2 content</a:t>
            </a:r>
            <a:endParaRPr kumimoji="1" lang="zh-CN" altLang="en-US" dirty="0"/>
          </a:p>
          <a:p>
            <a:pPr lvl="2"/>
            <a:r>
              <a:rPr kumimoji="1" lang="en-US" altLang="zh-CN" dirty="0"/>
              <a:t>Level 3 content</a:t>
            </a:r>
            <a:endParaRPr kumimoji="1" lang="zh-CN" altLang="en-US" dirty="0"/>
          </a:p>
          <a:p>
            <a:pPr lvl="3"/>
            <a:r>
              <a:rPr kumimoji="1" lang="en-US" altLang="zh-CN" dirty="0"/>
              <a:t>Level 4 content</a:t>
            </a:r>
            <a:endParaRPr kumimoji="1" lang="zh-CN" altLang="en-US" dirty="0"/>
          </a:p>
          <a:p>
            <a:pPr lvl="4"/>
            <a:r>
              <a:rPr kumimoji="1" lang="en-US" altLang="zh-CN" dirty="0"/>
              <a:t>Level 5 content</a:t>
            </a:r>
            <a:endParaRPr kumimoji="1" lang="zh-CN" altLang="en-US" dirty="0"/>
          </a:p>
        </p:txBody>
      </p:sp>
      <p:sp>
        <p:nvSpPr>
          <p:cNvPr id="4" name="文本框 3">
            <a:extLst>
              <a:ext uri="{FF2B5EF4-FFF2-40B4-BE49-F238E27FC236}">
                <a16:creationId xmlns:a16="http://schemas.microsoft.com/office/drawing/2014/main" id="{3546609D-3046-E949-BD36-E8E218D37411}"/>
              </a:ext>
            </a:extLst>
          </p:cNvPr>
          <p:cNvSpPr txBox="1"/>
          <p:nvPr userDrawn="1"/>
        </p:nvSpPr>
        <p:spPr>
          <a:xfrm>
            <a:off x="13671755" y="-1047135"/>
            <a:ext cx="184731" cy="369332"/>
          </a:xfrm>
          <a:prstGeom prst="rect">
            <a:avLst/>
          </a:prstGeom>
          <a:noFill/>
        </p:spPr>
        <p:txBody>
          <a:bodyPr wrap="none" rtlCol="0">
            <a:spAutoFit/>
          </a:bodyPr>
          <a:lstStyle/>
          <a:p>
            <a:endParaRPr kumimoji="1" lang="zh-CN" altLang="en-US" dirty="0"/>
          </a:p>
        </p:txBody>
      </p:sp>
      <p:sp>
        <p:nvSpPr>
          <p:cNvPr id="5" name="标题 1">
            <a:extLst>
              <a:ext uri="{FF2B5EF4-FFF2-40B4-BE49-F238E27FC236}">
                <a16:creationId xmlns:a16="http://schemas.microsoft.com/office/drawing/2014/main" id="{975D2B0B-5D85-264E-8A51-96BA0CAB8F65}"/>
              </a:ext>
            </a:extLst>
          </p:cNvPr>
          <p:cNvSpPr>
            <a:spLocks noGrp="1"/>
          </p:cNvSpPr>
          <p:nvPr>
            <p:ph type="title" hasCustomPrompt="1"/>
          </p:nvPr>
        </p:nvSpPr>
        <p:spPr>
          <a:xfrm>
            <a:off x="670451" y="175940"/>
            <a:ext cx="10939163" cy="836432"/>
          </a:xfrm>
        </p:spPr>
        <p:txBody>
          <a:bodyPr>
            <a:normAutofit/>
          </a:bodyPr>
          <a:lstStyle>
            <a:lvl1pPr>
              <a:defRPr sz="2800" b="1" i="0" baseline="0">
                <a:solidFill>
                  <a:srgbClr val="1E1F32"/>
                </a:solidFill>
                <a:latin typeface="+mj-lt"/>
              </a:defRPr>
            </a:lvl1pPr>
          </a:lstStyle>
          <a:p>
            <a:r>
              <a:rPr kumimoji="1" lang="en-US" altLang="zh-CN" dirty="0"/>
              <a:t>Page Title</a:t>
            </a:r>
            <a:endParaRPr kumimoji="1" lang="zh-CN" altLang="en-US" dirty="0"/>
          </a:p>
        </p:txBody>
      </p:sp>
    </p:spTree>
    <p:extLst>
      <p:ext uri="{BB962C8B-B14F-4D97-AF65-F5344CB8AC3E}">
        <p14:creationId xmlns:p14="http://schemas.microsoft.com/office/powerpoint/2010/main" val="2055523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age">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8BBD59B-EA63-8A49-8638-FFA379C477A3}"/>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69727" r="17838" b="1"/>
          <a:stretch/>
        </p:blipFill>
        <p:spPr>
          <a:xfrm>
            <a:off x="8137253" y="0"/>
            <a:ext cx="4033727" cy="682207"/>
          </a:xfrm>
          <a:prstGeom prst="rect">
            <a:avLst/>
          </a:prstGeom>
          <a:effectLst>
            <a:innerShdw blurRad="63500" dist="101600" dir="5400000">
              <a:prstClr val="black">
                <a:alpha val="50000"/>
              </a:prstClr>
            </a:innerShdw>
          </a:effectLst>
        </p:spPr>
      </p:pic>
      <p:sp>
        <p:nvSpPr>
          <p:cNvPr id="2" name="标题 1">
            <a:extLst>
              <a:ext uri="{FF2B5EF4-FFF2-40B4-BE49-F238E27FC236}">
                <a16:creationId xmlns:a16="http://schemas.microsoft.com/office/drawing/2014/main" id="{975D2B0B-5D85-264E-8A51-96BA0CAB8F65}"/>
              </a:ext>
            </a:extLst>
          </p:cNvPr>
          <p:cNvSpPr>
            <a:spLocks noGrp="1"/>
          </p:cNvSpPr>
          <p:nvPr>
            <p:ph type="title" hasCustomPrompt="1"/>
          </p:nvPr>
        </p:nvSpPr>
        <p:spPr/>
        <p:txBody>
          <a:bodyPr>
            <a:normAutofit/>
          </a:bodyPr>
          <a:lstStyle>
            <a:lvl1pPr>
              <a:defRPr sz="2800" b="1" i="0" baseline="0">
                <a:solidFill>
                  <a:srgbClr val="1E1F32"/>
                </a:solidFill>
                <a:latin typeface="+mj-lt"/>
              </a:defRPr>
            </a:lvl1pPr>
          </a:lstStyle>
          <a:p>
            <a:r>
              <a:rPr kumimoji="1" lang="en-US" altLang="zh-CN" dirty="0"/>
              <a:t>Page</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957488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0EAD8349-9FB6-8A45-8587-254D619A1A5A}"/>
              </a:ext>
            </a:extLst>
          </p:cNvPr>
          <p:cNvSpPr>
            <a:spLocks noGrp="1"/>
          </p:cNvSpPr>
          <p:nvPr>
            <p:ph type="body" sz="quarter" idx="13" hasCustomPrompt="1"/>
          </p:nvPr>
        </p:nvSpPr>
        <p:spPr>
          <a:xfrm>
            <a:off x="587829" y="653143"/>
            <a:ext cx="11021559" cy="5299083"/>
          </a:xfrm>
        </p:spPr>
        <p:txBody>
          <a:bodyPr>
            <a:normAutofit/>
          </a:bodyPr>
          <a:lstStyle>
            <a:lvl1pPr marL="0" indent="0">
              <a:lnSpc>
                <a:spcPct val="150000"/>
              </a:lnSpc>
              <a:buNone/>
              <a:defRPr sz="2000">
                <a:solidFill>
                  <a:srgbClr val="383A57"/>
                </a:solidFill>
              </a:defRPr>
            </a:lvl1pPr>
          </a:lstStyle>
          <a:p>
            <a:r>
              <a:rPr kumimoji="1" lang="en-US" altLang="zh-CN" dirty="0"/>
              <a:t>Input text</a:t>
            </a:r>
            <a:r>
              <a:rPr kumimoji="1" lang="zh-CN" altLang="en-US" dirty="0"/>
              <a:t>
</a:t>
            </a:r>
          </a:p>
        </p:txBody>
      </p:sp>
    </p:spTree>
    <p:extLst>
      <p:ext uri="{BB962C8B-B14F-4D97-AF65-F5344CB8AC3E}">
        <p14:creationId xmlns:p14="http://schemas.microsoft.com/office/powerpoint/2010/main" val="28786063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with Subtitle">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8BBD59B-EA63-8A49-8638-FFA379C477A3}"/>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58120" r="17838" b="1"/>
          <a:stretch/>
        </p:blipFill>
        <p:spPr>
          <a:xfrm>
            <a:off x="8158273" y="71161"/>
            <a:ext cx="4033727" cy="943797"/>
          </a:xfrm>
          <a:prstGeom prst="rect">
            <a:avLst/>
          </a:prstGeom>
          <a:effectLst>
            <a:innerShdw blurRad="63500" dist="101600" dir="5400000">
              <a:prstClr val="black">
                <a:alpha val="50000"/>
              </a:prstClr>
            </a:innerShdw>
          </a:effectLst>
        </p:spPr>
      </p:pic>
      <p:sp>
        <p:nvSpPr>
          <p:cNvPr id="5" name="内容占位符 2">
            <a:extLst>
              <a:ext uri="{FF2B5EF4-FFF2-40B4-BE49-F238E27FC236}">
                <a16:creationId xmlns:a16="http://schemas.microsoft.com/office/drawing/2014/main" id="{7DFE3C76-9A1F-3F41-8538-15EAF0ED3ECB}"/>
              </a:ext>
            </a:extLst>
          </p:cNvPr>
          <p:cNvSpPr>
            <a:spLocks noGrp="1"/>
          </p:cNvSpPr>
          <p:nvPr>
            <p:ph idx="1" hasCustomPrompt="1"/>
          </p:nvPr>
        </p:nvSpPr>
        <p:spPr>
          <a:xfrm>
            <a:off x="670450" y="1319439"/>
            <a:ext cx="10939163" cy="4836431"/>
          </a:xfrm>
        </p:spPr>
        <p:txBody>
          <a:bodyPr>
            <a:normAutofit/>
          </a:bodyPr>
          <a:lstStyle>
            <a:lvl1pPr>
              <a:defRPr sz="2400" baseline="0">
                <a:solidFill>
                  <a:srgbClr val="383A57"/>
                </a:solidFill>
                <a:latin typeface="+mj-lt"/>
              </a:defRPr>
            </a:lvl1pPr>
            <a:lvl2pPr>
              <a:defRPr sz="2000" baseline="0">
                <a:solidFill>
                  <a:srgbClr val="383A57"/>
                </a:solidFill>
                <a:latin typeface="+mj-lt"/>
              </a:defRPr>
            </a:lvl2pPr>
            <a:lvl3pPr>
              <a:defRPr sz="1800" baseline="0">
                <a:solidFill>
                  <a:srgbClr val="383A57"/>
                </a:solidFill>
                <a:latin typeface="+mj-lt"/>
              </a:defRPr>
            </a:lvl3pPr>
            <a:lvl4pPr>
              <a:defRPr sz="1600" baseline="0">
                <a:solidFill>
                  <a:srgbClr val="383A57"/>
                </a:solidFill>
                <a:latin typeface="+mj-lt"/>
              </a:defRPr>
            </a:lvl4pPr>
            <a:lvl5pPr>
              <a:defRPr sz="1600" baseline="0">
                <a:solidFill>
                  <a:srgbClr val="383A57"/>
                </a:solidFill>
                <a:latin typeface="+mj-lt"/>
              </a:defRPr>
            </a:lvl5pPr>
          </a:lstStyle>
          <a:p>
            <a:pPr lvl="0"/>
            <a:r>
              <a:rPr kumimoji="1" lang="en-US" altLang="zh-CN" dirty="0"/>
              <a:t>Content</a:t>
            </a:r>
            <a:endParaRPr kumimoji="1" lang="zh-CN" altLang="en-US" dirty="0"/>
          </a:p>
          <a:p>
            <a:pPr lvl="1"/>
            <a:r>
              <a:rPr kumimoji="1" lang="en-US" altLang="zh-CN" dirty="0"/>
              <a:t>Level 2 content</a:t>
            </a:r>
            <a:endParaRPr kumimoji="1" lang="zh-CN" altLang="en-US" dirty="0"/>
          </a:p>
          <a:p>
            <a:pPr lvl="2"/>
            <a:r>
              <a:rPr kumimoji="1" lang="en-US" altLang="zh-CN" dirty="0"/>
              <a:t>Level 3 content</a:t>
            </a:r>
            <a:endParaRPr kumimoji="1" lang="zh-CN" altLang="en-US" dirty="0"/>
          </a:p>
          <a:p>
            <a:pPr lvl="3"/>
            <a:r>
              <a:rPr kumimoji="1" lang="en-US" altLang="zh-CN" dirty="0"/>
              <a:t>Level 4 content</a:t>
            </a:r>
            <a:endParaRPr kumimoji="1" lang="zh-CN" altLang="en-US" dirty="0"/>
          </a:p>
          <a:p>
            <a:pPr lvl="4"/>
            <a:r>
              <a:rPr kumimoji="1" lang="en-US" altLang="zh-CN" dirty="0"/>
              <a:t>Level 5 content</a:t>
            </a:r>
            <a:endParaRPr kumimoji="1" lang="zh-CN" altLang="en-US" dirty="0"/>
          </a:p>
        </p:txBody>
      </p:sp>
      <p:sp>
        <p:nvSpPr>
          <p:cNvPr id="8" name="标题 1">
            <a:extLst>
              <a:ext uri="{FF2B5EF4-FFF2-40B4-BE49-F238E27FC236}">
                <a16:creationId xmlns:a16="http://schemas.microsoft.com/office/drawing/2014/main" id="{EF1FEDA8-8061-844A-970B-8B6B0E23D809}"/>
              </a:ext>
            </a:extLst>
          </p:cNvPr>
          <p:cNvSpPr>
            <a:spLocks noGrp="1"/>
          </p:cNvSpPr>
          <p:nvPr>
            <p:ph type="title" hasCustomPrompt="1"/>
          </p:nvPr>
        </p:nvSpPr>
        <p:spPr>
          <a:xfrm>
            <a:off x="670451" y="175940"/>
            <a:ext cx="10939163" cy="836432"/>
          </a:xfrm>
        </p:spPr>
        <p:txBody>
          <a:bodyPr>
            <a:normAutofit/>
          </a:bodyPr>
          <a:lstStyle>
            <a:lvl1pPr>
              <a:defRPr sz="2800" b="1" i="0" baseline="0">
                <a:solidFill>
                  <a:srgbClr val="000000"/>
                </a:solidFill>
                <a:latin typeface="+mj-lt"/>
              </a:defRPr>
            </a:lvl1pPr>
          </a:lstStyle>
          <a:p>
            <a:r>
              <a:rPr kumimoji="1" lang="en-US" altLang="zh-CN" dirty="0"/>
              <a:t>Page Title</a:t>
            </a:r>
            <a:endParaRPr kumimoji="1" lang="zh-CN" altLang="en-US" dirty="0"/>
          </a:p>
        </p:txBody>
      </p:sp>
      <p:sp>
        <p:nvSpPr>
          <p:cNvPr id="9" name="文本占位符 5">
            <a:extLst>
              <a:ext uri="{FF2B5EF4-FFF2-40B4-BE49-F238E27FC236}">
                <a16:creationId xmlns:a16="http://schemas.microsoft.com/office/drawing/2014/main" id="{71B989B3-71DC-9242-AF38-5C0AC9A19C2F}"/>
              </a:ext>
            </a:extLst>
          </p:cNvPr>
          <p:cNvSpPr>
            <a:spLocks noGrp="1"/>
          </p:cNvSpPr>
          <p:nvPr>
            <p:ph type="body" sz="quarter" idx="10" hasCustomPrompt="1"/>
          </p:nvPr>
        </p:nvSpPr>
        <p:spPr>
          <a:xfrm>
            <a:off x="670451" y="754808"/>
            <a:ext cx="10939162" cy="411097"/>
          </a:xfrm>
        </p:spPr>
        <p:txBody>
          <a:bodyPr>
            <a:normAutofit/>
          </a:bodyPr>
          <a:lstStyle>
            <a:lvl1pPr marL="0" indent="0" algn="l" defTabSz="914400" rtl="0" eaLnBrk="1" latinLnBrk="0" hangingPunct="1">
              <a:lnSpc>
                <a:spcPct val="90000"/>
              </a:lnSpc>
              <a:spcBef>
                <a:spcPct val="0"/>
              </a:spcBef>
              <a:buNone/>
              <a:defRPr kumimoji="1" lang="zh-CN" altLang="en-US" sz="1600" b="0" i="0" kern="1200" baseline="0" dirty="0" smtClean="0">
                <a:solidFill>
                  <a:srgbClr val="383A57"/>
                </a:solidFill>
                <a:latin typeface="+mj-lt"/>
                <a:ea typeface="微软雅黑" panose="020B0503020204020204" pitchFamily="34" charset="-122"/>
                <a:cs typeface="+mj-cs"/>
              </a:defRPr>
            </a:lvl1pPr>
            <a:lvl2pPr marL="457200" indent="0">
              <a:buNone/>
              <a:defRPr/>
            </a:lvl2pPr>
          </a:lstStyle>
          <a:p>
            <a:pPr lvl="0"/>
            <a:r>
              <a:rPr kumimoji="1" lang="en-US" altLang="zh-CN" dirty="0"/>
              <a:t>Page Subtitle</a:t>
            </a:r>
            <a:endParaRPr kumimoji="1" lang="zh-CN" altLang="en-US" dirty="0"/>
          </a:p>
        </p:txBody>
      </p:sp>
    </p:spTree>
    <p:extLst>
      <p:ext uri="{BB962C8B-B14F-4D97-AF65-F5344CB8AC3E}">
        <p14:creationId xmlns:p14="http://schemas.microsoft.com/office/powerpoint/2010/main" val="1449394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with Subtitle">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8BBD59B-EA63-8A49-8638-FFA379C477A3}"/>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58120" r="17838" b="1"/>
          <a:stretch/>
        </p:blipFill>
        <p:spPr>
          <a:xfrm>
            <a:off x="8158273" y="71161"/>
            <a:ext cx="4033727" cy="943797"/>
          </a:xfrm>
          <a:prstGeom prst="rect">
            <a:avLst/>
          </a:prstGeom>
          <a:effectLst>
            <a:innerShdw blurRad="63500" dist="101600" dir="5400000">
              <a:prstClr val="black">
                <a:alpha val="50000"/>
              </a:prstClr>
            </a:innerShdw>
          </a:effectLst>
        </p:spPr>
      </p:pic>
      <p:sp>
        <p:nvSpPr>
          <p:cNvPr id="8" name="标题 1">
            <a:extLst>
              <a:ext uri="{FF2B5EF4-FFF2-40B4-BE49-F238E27FC236}">
                <a16:creationId xmlns:a16="http://schemas.microsoft.com/office/drawing/2014/main" id="{EF1FEDA8-8061-844A-970B-8B6B0E23D809}"/>
              </a:ext>
            </a:extLst>
          </p:cNvPr>
          <p:cNvSpPr>
            <a:spLocks noGrp="1"/>
          </p:cNvSpPr>
          <p:nvPr>
            <p:ph type="title" hasCustomPrompt="1"/>
          </p:nvPr>
        </p:nvSpPr>
        <p:spPr>
          <a:xfrm>
            <a:off x="670451" y="175940"/>
            <a:ext cx="10939163" cy="836432"/>
          </a:xfrm>
        </p:spPr>
        <p:txBody>
          <a:bodyPr>
            <a:normAutofit/>
          </a:bodyPr>
          <a:lstStyle>
            <a:lvl1pPr>
              <a:defRPr sz="2800" b="1" i="0" baseline="0">
                <a:solidFill>
                  <a:srgbClr val="1E1F32"/>
                </a:solidFill>
                <a:latin typeface="Arial" panose="020B0604020202020204" pitchFamily="34" charset="0"/>
              </a:defRPr>
            </a:lvl1pPr>
          </a:lstStyle>
          <a:p>
            <a:r>
              <a:rPr kumimoji="1" lang="en-US" altLang="zh-CN" dirty="0"/>
              <a:t>Title</a:t>
            </a:r>
            <a:endParaRPr kumimoji="1" lang="zh-CN" altLang="en-US" dirty="0"/>
          </a:p>
        </p:txBody>
      </p:sp>
      <p:sp>
        <p:nvSpPr>
          <p:cNvPr id="9" name="文本占位符 5">
            <a:extLst>
              <a:ext uri="{FF2B5EF4-FFF2-40B4-BE49-F238E27FC236}">
                <a16:creationId xmlns:a16="http://schemas.microsoft.com/office/drawing/2014/main" id="{71B989B3-71DC-9242-AF38-5C0AC9A19C2F}"/>
              </a:ext>
            </a:extLst>
          </p:cNvPr>
          <p:cNvSpPr>
            <a:spLocks noGrp="1"/>
          </p:cNvSpPr>
          <p:nvPr>
            <p:ph type="body" sz="quarter" idx="10" hasCustomPrompt="1"/>
          </p:nvPr>
        </p:nvSpPr>
        <p:spPr>
          <a:xfrm>
            <a:off x="670451" y="754808"/>
            <a:ext cx="10939162" cy="411097"/>
          </a:xfrm>
        </p:spPr>
        <p:txBody>
          <a:bodyPr>
            <a:normAutofit/>
          </a:bodyPr>
          <a:lstStyle>
            <a:lvl1pPr marL="0" indent="0" algn="l" defTabSz="914400" rtl="0" eaLnBrk="1" latinLnBrk="0" hangingPunct="1">
              <a:lnSpc>
                <a:spcPct val="90000"/>
              </a:lnSpc>
              <a:spcBef>
                <a:spcPct val="0"/>
              </a:spcBef>
              <a:buNone/>
              <a:defRPr kumimoji="1" lang="zh-CN" altLang="en-US" sz="1600" b="0" i="0" kern="1200" baseline="0" dirty="0" smtClean="0">
                <a:solidFill>
                  <a:srgbClr val="383A57"/>
                </a:solidFill>
                <a:latin typeface="+mj-lt"/>
                <a:ea typeface="微软雅黑" panose="020B0503020204020204" pitchFamily="34" charset="-122"/>
                <a:cs typeface="+mj-cs"/>
              </a:defRPr>
            </a:lvl1pPr>
            <a:lvl2pPr marL="457200" indent="0">
              <a:buNone/>
              <a:defRPr/>
            </a:lvl2pPr>
          </a:lstStyle>
          <a:p>
            <a:pPr lvl="0"/>
            <a:r>
              <a:rPr kumimoji="1" lang="en-US" altLang="zh-CN" dirty="0"/>
              <a:t>Page Subtitle</a:t>
            </a:r>
            <a:endParaRPr kumimoji="1" lang="zh-CN" altLang="en-US" dirty="0"/>
          </a:p>
        </p:txBody>
      </p:sp>
    </p:spTree>
    <p:extLst>
      <p:ext uri="{BB962C8B-B14F-4D97-AF65-F5344CB8AC3E}">
        <p14:creationId xmlns:p14="http://schemas.microsoft.com/office/powerpoint/2010/main" val="347822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OS Cover Page">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D27951C-6435-4D4B-B0E3-5B2C1C731B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163" y="0"/>
            <a:ext cx="12295163" cy="6858396"/>
          </a:xfrm>
          <a:prstGeom prst="rect">
            <a:avLst/>
          </a:prstGeom>
        </p:spPr>
      </p:pic>
      <p:pic>
        <p:nvPicPr>
          <p:cNvPr id="4" name="Picture 3" descr="C:\Users\vip\Desktop\三张画面-种子院-03.png">
            <a:extLst>
              <a:ext uri="{FF2B5EF4-FFF2-40B4-BE49-F238E27FC236}">
                <a16:creationId xmlns:a16="http://schemas.microsoft.com/office/drawing/2014/main" id="{D4465CFB-D366-0C4E-A1BD-D94E78A5060D}"/>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202455" y="175940"/>
            <a:ext cx="1543331" cy="548607"/>
          </a:xfrm>
          <a:prstGeom prst="rect">
            <a:avLst/>
          </a:prstGeom>
          <a:noFill/>
        </p:spPr>
      </p:pic>
      <p:sp>
        <p:nvSpPr>
          <p:cNvPr id="8" name="标题 7">
            <a:extLst>
              <a:ext uri="{FF2B5EF4-FFF2-40B4-BE49-F238E27FC236}">
                <a16:creationId xmlns:a16="http://schemas.microsoft.com/office/drawing/2014/main" id="{A7E170CF-F0AC-EF46-B31F-07489DE3C2AA}"/>
              </a:ext>
            </a:extLst>
          </p:cNvPr>
          <p:cNvSpPr>
            <a:spLocks noGrp="1"/>
          </p:cNvSpPr>
          <p:nvPr>
            <p:ph type="title" hasCustomPrompt="1"/>
          </p:nvPr>
        </p:nvSpPr>
        <p:spPr>
          <a:xfrm>
            <a:off x="626419" y="3890993"/>
            <a:ext cx="10939163" cy="997483"/>
          </a:xfrm>
        </p:spPr>
        <p:txBody>
          <a:bodyPr>
            <a:normAutofit/>
          </a:bodyPr>
          <a:lstStyle>
            <a:lvl1pPr algn="ctr">
              <a:defRPr sz="4800" baseline="0">
                <a:solidFill>
                  <a:schemeClr val="bg1"/>
                </a:solidFill>
                <a:latin typeface="Arial" panose="020B0604020202020204" pitchFamily="34" charset="0"/>
                <a:ea typeface="微软雅黑" panose="020B0503020204020204" pitchFamily="34" charset="-122"/>
                <a:cs typeface="Arial" panose="020B0604020202020204" pitchFamily="34" charset="0"/>
              </a:defRPr>
            </a:lvl1pPr>
          </a:lstStyle>
          <a:p>
            <a:r>
              <a:rPr kumimoji="1" lang="en-US" altLang="zh-CN" dirty="0"/>
              <a:t>Main Title</a:t>
            </a:r>
            <a:endParaRPr kumimoji="1" lang="zh-CN" altLang="en-US" dirty="0"/>
          </a:p>
        </p:txBody>
      </p:sp>
      <p:pic>
        <p:nvPicPr>
          <p:cNvPr id="9" name="图片 8">
            <a:extLst>
              <a:ext uri="{FF2B5EF4-FFF2-40B4-BE49-F238E27FC236}">
                <a16:creationId xmlns:a16="http://schemas.microsoft.com/office/drawing/2014/main" id="{23DE71E4-70B4-7E4C-BD0E-C3C30EDEB0E0}"/>
              </a:ext>
            </a:extLst>
          </p:cNvPr>
          <p:cNvPicPr>
            <a:picLocks noChangeAspect="1"/>
          </p:cNvPicPr>
          <p:nvPr userDrawn="1"/>
        </p:nvPicPr>
        <p:blipFill>
          <a:blip r:embed="rId4"/>
          <a:stretch>
            <a:fillRect/>
          </a:stretch>
        </p:blipFill>
        <p:spPr>
          <a:xfrm>
            <a:off x="4977019" y="1923392"/>
            <a:ext cx="2237962" cy="1890991"/>
          </a:xfrm>
          <a:prstGeom prst="rect">
            <a:avLst/>
          </a:prstGeom>
        </p:spPr>
      </p:pic>
    </p:spTree>
    <p:extLst>
      <p:ext uri="{BB962C8B-B14F-4D97-AF65-F5344CB8AC3E}">
        <p14:creationId xmlns:p14="http://schemas.microsoft.com/office/powerpoint/2010/main" val="375636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SmartArt 占位符 11">
            <a:extLst>
              <a:ext uri="{FF2B5EF4-FFF2-40B4-BE49-F238E27FC236}">
                <a16:creationId xmlns:a16="http://schemas.microsoft.com/office/drawing/2014/main" id="{B07B48F9-8FC3-D744-A8FE-7F26C247AE5F}"/>
              </a:ext>
            </a:extLst>
          </p:cNvPr>
          <p:cNvSpPr>
            <a:spLocks noGrp="1"/>
          </p:cNvSpPr>
          <p:nvPr>
            <p:ph type="dgm" sz="quarter" idx="10"/>
          </p:nvPr>
        </p:nvSpPr>
        <p:spPr>
          <a:xfrm>
            <a:off x="669925" y="1346200"/>
            <a:ext cx="5580000" cy="4725416"/>
          </a:xfrm>
          <a:solidFill>
            <a:schemeClr val="accent4">
              <a:lumMod val="20000"/>
              <a:lumOff val="80000"/>
            </a:schemeClr>
          </a:solidFill>
        </p:spPr>
        <p:txBody>
          <a:bodyPr/>
          <a:lstStyle/>
          <a:p>
            <a:endParaRPr kumimoji="1" lang="zh-CN" altLang="en-US"/>
          </a:p>
        </p:txBody>
      </p:sp>
      <p:sp>
        <p:nvSpPr>
          <p:cNvPr id="14" name="文本占位符 13">
            <a:extLst>
              <a:ext uri="{FF2B5EF4-FFF2-40B4-BE49-F238E27FC236}">
                <a16:creationId xmlns:a16="http://schemas.microsoft.com/office/drawing/2014/main" id="{9DBF145A-5EA6-7A4C-888B-CDF868653EC3}"/>
              </a:ext>
            </a:extLst>
          </p:cNvPr>
          <p:cNvSpPr>
            <a:spLocks noGrp="1"/>
          </p:cNvSpPr>
          <p:nvPr>
            <p:ph type="body" sz="quarter" idx="11" hasCustomPrompt="1"/>
          </p:nvPr>
        </p:nvSpPr>
        <p:spPr>
          <a:xfrm>
            <a:off x="6554724" y="1346200"/>
            <a:ext cx="5054889" cy="444500"/>
          </a:xfrm>
        </p:spPr>
        <p:txBody>
          <a:bodyPr>
            <a:normAutofit/>
          </a:bodyPr>
          <a:lstStyle>
            <a:lvl1pPr marL="0" indent="0">
              <a:buNone/>
              <a:defRPr sz="2400" b="1" i="0" baseline="0">
                <a:solidFill>
                  <a:srgbClr val="1E1F32"/>
                </a:solidFill>
                <a:latin typeface="+mj-lt"/>
              </a:defRPr>
            </a:lvl1pPr>
          </a:lstStyle>
          <a:p>
            <a:r>
              <a:rPr kumimoji="1" lang="en-US" altLang="zh-CN" dirty="0"/>
              <a:t>Title of text </a:t>
            </a:r>
          </a:p>
          <a:p>
            <a:endParaRPr kumimoji="1" lang="zh-CN" altLang="en-US" dirty="0"/>
          </a:p>
        </p:txBody>
      </p:sp>
      <p:sp>
        <p:nvSpPr>
          <p:cNvPr id="17" name="标题 16">
            <a:extLst>
              <a:ext uri="{FF2B5EF4-FFF2-40B4-BE49-F238E27FC236}">
                <a16:creationId xmlns:a16="http://schemas.microsoft.com/office/drawing/2014/main" id="{ABDA3F6B-0A51-824F-8D61-9E2CB7910800}"/>
              </a:ext>
            </a:extLst>
          </p:cNvPr>
          <p:cNvSpPr>
            <a:spLocks noGrp="1"/>
          </p:cNvSpPr>
          <p:nvPr>
            <p:ph type="title" hasCustomPrompt="1"/>
          </p:nvPr>
        </p:nvSpPr>
        <p:spPr/>
        <p:txBody>
          <a:bodyPr/>
          <a:lstStyle>
            <a:lvl1pPr>
              <a:defRPr baseline="0">
                <a:solidFill>
                  <a:srgbClr val="1E1F32"/>
                </a:solidFill>
              </a:defRPr>
            </a:lvl1pPr>
          </a:lstStyle>
          <a:p>
            <a:r>
              <a:rPr kumimoji="1" lang="en-US" altLang="zh-CN" dirty="0"/>
              <a:t>Page</a:t>
            </a:r>
            <a:r>
              <a:rPr kumimoji="1" lang="zh-CN" altLang="en-US" dirty="0"/>
              <a:t> </a:t>
            </a:r>
            <a:r>
              <a:rPr kumimoji="1" lang="en-US" altLang="zh-CN" dirty="0"/>
              <a:t>Title</a:t>
            </a:r>
            <a:endParaRPr kumimoji="1" lang="zh-CN" altLang="en-US" dirty="0"/>
          </a:p>
        </p:txBody>
      </p:sp>
      <p:sp>
        <p:nvSpPr>
          <p:cNvPr id="3" name="文本占位符 2">
            <a:extLst>
              <a:ext uri="{FF2B5EF4-FFF2-40B4-BE49-F238E27FC236}">
                <a16:creationId xmlns:a16="http://schemas.microsoft.com/office/drawing/2014/main" id="{AC5C6F2D-6166-8143-BB05-2E735FAADAC5}"/>
              </a:ext>
            </a:extLst>
          </p:cNvPr>
          <p:cNvSpPr>
            <a:spLocks noGrp="1"/>
          </p:cNvSpPr>
          <p:nvPr>
            <p:ph type="body" sz="quarter" idx="12" hasCustomPrompt="1"/>
          </p:nvPr>
        </p:nvSpPr>
        <p:spPr>
          <a:xfrm>
            <a:off x="6554788" y="1906438"/>
            <a:ext cx="5054600" cy="4165750"/>
          </a:xfrm>
        </p:spPr>
        <p:txBody>
          <a:bodyPr>
            <a:normAutofit/>
          </a:bodyPr>
          <a:lstStyle>
            <a:lvl1pPr marL="0" indent="0">
              <a:lnSpc>
                <a:spcPct val="150000"/>
              </a:lnSpc>
              <a:buNone/>
              <a:defRPr sz="2000" baseline="0">
                <a:solidFill>
                  <a:srgbClr val="383A57"/>
                </a:solidFill>
                <a:latin typeface="+mj-lt"/>
              </a:defRPr>
            </a:lvl1pPr>
          </a:lstStyle>
          <a:p>
            <a:r>
              <a:rPr kumimoji="1" lang="en-US" altLang="zh-CN" dirty="0"/>
              <a:t>Input text</a:t>
            </a:r>
            <a:r>
              <a:rPr kumimoji="1" lang="zh-CN" altLang="en-US" dirty="0"/>
              <a:t>
</a:t>
            </a:r>
          </a:p>
        </p:txBody>
      </p:sp>
    </p:spTree>
    <p:extLst>
      <p:ext uri="{BB962C8B-B14F-4D97-AF65-F5344CB8AC3E}">
        <p14:creationId xmlns:p14="http://schemas.microsoft.com/office/powerpoint/2010/main" val="28550257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53966-7236-6C41-A8BA-714027C47217}"/>
              </a:ext>
            </a:extLst>
          </p:cNvPr>
          <p:cNvSpPr>
            <a:spLocks noGrp="1"/>
          </p:cNvSpPr>
          <p:nvPr>
            <p:ph type="title" hasCustomPrompt="1"/>
          </p:nvPr>
        </p:nvSpPr>
        <p:spPr/>
        <p:txBody>
          <a:bodyPr/>
          <a:lstStyle>
            <a:lvl1pPr>
              <a:defRPr>
                <a:solidFill>
                  <a:srgbClr val="1E1F32"/>
                </a:solidFill>
              </a:defRPr>
            </a:lvl1pPr>
          </a:lstStyle>
          <a:p>
            <a:r>
              <a:rPr kumimoji="1" lang="en-US" altLang="zh-CN" dirty="0"/>
              <a:t>Page</a:t>
            </a:r>
            <a:r>
              <a:rPr kumimoji="1" lang="zh-CN" altLang="en-US" dirty="0"/>
              <a:t> </a:t>
            </a:r>
            <a:r>
              <a:rPr kumimoji="1" lang="en-US" altLang="zh-CN" dirty="0"/>
              <a:t>Title</a:t>
            </a:r>
            <a:endParaRPr kumimoji="1" lang="zh-CN" altLang="en-US" dirty="0"/>
          </a:p>
        </p:txBody>
      </p:sp>
      <p:sp>
        <p:nvSpPr>
          <p:cNvPr id="9" name="SmartArt 占位符 8">
            <a:extLst>
              <a:ext uri="{FF2B5EF4-FFF2-40B4-BE49-F238E27FC236}">
                <a16:creationId xmlns:a16="http://schemas.microsoft.com/office/drawing/2014/main" id="{E028AF50-8456-7F47-9627-01245BE8769E}"/>
              </a:ext>
            </a:extLst>
          </p:cNvPr>
          <p:cNvSpPr>
            <a:spLocks noGrp="1"/>
          </p:cNvSpPr>
          <p:nvPr>
            <p:ph type="dgm" sz="quarter" idx="11"/>
          </p:nvPr>
        </p:nvSpPr>
        <p:spPr>
          <a:xfrm>
            <a:off x="669925" y="2000250"/>
            <a:ext cx="10939463" cy="4133850"/>
          </a:xfrm>
          <a:solidFill>
            <a:schemeClr val="accent4">
              <a:lumMod val="20000"/>
              <a:lumOff val="80000"/>
            </a:schemeClr>
          </a:solidFill>
        </p:spPr>
        <p:txBody>
          <a:bodyPr/>
          <a:lstStyle/>
          <a:p>
            <a:endParaRPr kumimoji="1" lang="zh-CN" altLang="en-US"/>
          </a:p>
        </p:txBody>
      </p:sp>
      <p:sp>
        <p:nvSpPr>
          <p:cNvPr id="5" name="文本占位符 2">
            <a:extLst>
              <a:ext uri="{FF2B5EF4-FFF2-40B4-BE49-F238E27FC236}">
                <a16:creationId xmlns:a16="http://schemas.microsoft.com/office/drawing/2014/main" id="{F727ABC8-0046-C642-A29A-C42E63BFA960}"/>
              </a:ext>
            </a:extLst>
          </p:cNvPr>
          <p:cNvSpPr>
            <a:spLocks noGrp="1"/>
          </p:cNvSpPr>
          <p:nvPr>
            <p:ph type="body" sz="quarter" idx="12" hasCustomPrompt="1"/>
          </p:nvPr>
        </p:nvSpPr>
        <p:spPr>
          <a:xfrm>
            <a:off x="669925" y="1088933"/>
            <a:ext cx="10939463" cy="828289"/>
          </a:xfrm>
        </p:spPr>
        <p:txBody>
          <a:bodyPr>
            <a:normAutofit/>
          </a:bodyPr>
          <a:lstStyle>
            <a:lvl1pPr marL="0" indent="0">
              <a:lnSpc>
                <a:spcPct val="150000"/>
              </a:lnSpc>
              <a:buNone/>
              <a:defRPr sz="2000" baseline="0">
                <a:solidFill>
                  <a:srgbClr val="383A57"/>
                </a:solidFill>
              </a:defRPr>
            </a:lvl1pPr>
          </a:lstStyle>
          <a:p>
            <a:r>
              <a:rPr kumimoji="1" lang="en-US" altLang="zh-CN" dirty="0"/>
              <a:t>Input text</a:t>
            </a:r>
            <a:r>
              <a:rPr kumimoji="1" lang="zh-CN" altLang="en-US" dirty="0"/>
              <a:t>
</a:t>
            </a:r>
          </a:p>
        </p:txBody>
      </p:sp>
    </p:spTree>
    <p:extLst>
      <p:ext uri="{BB962C8B-B14F-4D97-AF65-F5344CB8AC3E}">
        <p14:creationId xmlns:p14="http://schemas.microsoft.com/office/powerpoint/2010/main" val="24250127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53966-7236-6C41-A8BA-714027C47217}"/>
              </a:ext>
            </a:extLst>
          </p:cNvPr>
          <p:cNvSpPr>
            <a:spLocks noGrp="1"/>
          </p:cNvSpPr>
          <p:nvPr>
            <p:ph type="title" hasCustomPrompt="1"/>
          </p:nvPr>
        </p:nvSpPr>
        <p:spPr/>
        <p:txBody>
          <a:bodyPr/>
          <a:lstStyle>
            <a:lvl1pPr>
              <a:defRPr>
                <a:solidFill>
                  <a:srgbClr val="1E1F32"/>
                </a:solidFill>
              </a:defRPr>
            </a:lvl1pPr>
          </a:lstStyle>
          <a:p>
            <a:r>
              <a:rPr kumimoji="1" lang="en-US" altLang="zh-CN" dirty="0"/>
              <a:t>Page Title</a:t>
            </a:r>
            <a:endParaRPr kumimoji="1" lang="zh-CN" altLang="en-US" dirty="0"/>
          </a:p>
        </p:txBody>
      </p:sp>
      <p:sp>
        <p:nvSpPr>
          <p:cNvPr id="9" name="SmartArt 占位符 8">
            <a:extLst>
              <a:ext uri="{FF2B5EF4-FFF2-40B4-BE49-F238E27FC236}">
                <a16:creationId xmlns:a16="http://schemas.microsoft.com/office/drawing/2014/main" id="{E028AF50-8456-7F47-9627-01245BE8769E}"/>
              </a:ext>
            </a:extLst>
          </p:cNvPr>
          <p:cNvSpPr>
            <a:spLocks noGrp="1"/>
          </p:cNvSpPr>
          <p:nvPr>
            <p:ph type="dgm" sz="quarter" idx="11"/>
          </p:nvPr>
        </p:nvSpPr>
        <p:spPr>
          <a:xfrm>
            <a:off x="669925" y="1181100"/>
            <a:ext cx="10939463" cy="4953000"/>
          </a:xfrm>
          <a:solidFill>
            <a:schemeClr val="accent4">
              <a:lumMod val="20000"/>
              <a:lumOff val="80000"/>
            </a:schemeClr>
          </a:solidFill>
        </p:spPr>
        <p:txBody>
          <a:bodyPr/>
          <a:lstStyle/>
          <a:p>
            <a:endParaRPr kumimoji="1" lang="zh-CN" altLang="en-US"/>
          </a:p>
        </p:txBody>
      </p:sp>
    </p:spTree>
    <p:extLst>
      <p:ext uri="{BB962C8B-B14F-4D97-AF65-F5344CB8AC3E}">
        <p14:creationId xmlns:p14="http://schemas.microsoft.com/office/powerpoint/2010/main" val="566712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214E7-5C94-B04C-9D29-3EE4BEFEB555}"/>
              </a:ext>
            </a:extLst>
          </p:cNvPr>
          <p:cNvSpPr>
            <a:spLocks noGrp="1"/>
          </p:cNvSpPr>
          <p:nvPr>
            <p:ph type="title" hasCustomPrompt="1"/>
          </p:nvPr>
        </p:nvSpPr>
        <p:spPr/>
        <p:txBody>
          <a:bodyPr/>
          <a:lstStyle>
            <a:lvl1pPr>
              <a:defRPr>
                <a:solidFill>
                  <a:srgbClr val="1E1F32"/>
                </a:solidFill>
              </a:defRPr>
            </a:lvl1pPr>
          </a:lstStyle>
          <a:p>
            <a:r>
              <a:rPr kumimoji="1" lang="en-US" altLang="zh-CN" dirty="0"/>
              <a:t>Page Title</a:t>
            </a:r>
            <a:endParaRPr kumimoji="1" lang="zh-CN" altLang="en-US" dirty="0"/>
          </a:p>
        </p:txBody>
      </p:sp>
      <p:sp>
        <p:nvSpPr>
          <p:cNvPr id="8" name="SmartArt 占位符 7">
            <a:extLst>
              <a:ext uri="{FF2B5EF4-FFF2-40B4-BE49-F238E27FC236}">
                <a16:creationId xmlns:a16="http://schemas.microsoft.com/office/drawing/2014/main" id="{D5A008D4-3852-5145-A896-E0016713BB1A}"/>
              </a:ext>
            </a:extLst>
          </p:cNvPr>
          <p:cNvSpPr>
            <a:spLocks noGrp="1"/>
          </p:cNvSpPr>
          <p:nvPr>
            <p:ph type="dgm" sz="quarter" idx="12"/>
          </p:nvPr>
        </p:nvSpPr>
        <p:spPr>
          <a:xfrm>
            <a:off x="669925" y="2804160"/>
            <a:ext cx="5220000" cy="3251200"/>
          </a:xfrm>
          <a:solidFill>
            <a:schemeClr val="accent4">
              <a:lumMod val="20000"/>
              <a:lumOff val="80000"/>
            </a:schemeClr>
          </a:solidFill>
        </p:spPr>
        <p:txBody>
          <a:bodyPr/>
          <a:lstStyle/>
          <a:p>
            <a:endParaRPr kumimoji="1" lang="zh-CN" altLang="en-US"/>
          </a:p>
        </p:txBody>
      </p:sp>
      <p:sp>
        <p:nvSpPr>
          <p:cNvPr id="9" name="SmartArt 占位符 7">
            <a:extLst>
              <a:ext uri="{FF2B5EF4-FFF2-40B4-BE49-F238E27FC236}">
                <a16:creationId xmlns:a16="http://schemas.microsoft.com/office/drawing/2014/main" id="{648317A6-B6AE-FD4C-B7EE-CEA0A0F3B645}"/>
              </a:ext>
            </a:extLst>
          </p:cNvPr>
          <p:cNvSpPr>
            <a:spLocks noGrp="1"/>
          </p:cNvSpPr>
          <p:nvPr>
            <p:ph type="dgm" sz="quarter" idx="13"/>
          </p:nvPr>
        </p:nvSpPr>
        <p:spPr>
          <a:xfrm>
            <a:off x="6389614" y="2804160"/>
            <a:ext cx="5220000" cy="3251200"/>
          </a:xfrm>
          <a:solidFill>
            <a:schemeClr val="accent4">
              <a:lumMod val="20000"/>
              <a:lumOff val="80000"/>
            </a:schemeClr>
          </a:solidFill>
        </p:spPr>
        <p:txBody>
          <a:bodyPr/>
          <a:lstStyle/>
          <a:p>
            <a:endParaRPr kumimoji="1" lang="zh-CN" altLang="en-US"/>
          </a:p>
        </p:txBody>
      </p:sp>
      <p:sp>
        <p:nvSpPr>
          <p:cNvPr id="5" name="文本占位符 4"/>
          <p:cNvSpPr>
            <a:spLocks noGrp="1"/>
          </p:cNvSpPr>
          <p:nvPr>
            <p:ph type="body" sz="quarter" idx="14" hasCustomPrompt="1"/>
          </p:nvPr>
        </p:nvSpPr>
        <p:spPr>
          <a:xfrm>
            <a:off x="669925" y="1077142"/>
            <a:ext cx="10939463" cy="622300"/>
          </a:xfrm>
        </p:spPr>
        <p:txBody>
          <a:bodyPr>
            <a:noAutofit/>
          </a:bodyPr>
          <a:lstStyle>
            <a:lvl1pPr marL="0" indent="0">
              <a:lnSpc>
                <a:spcPct val="150000"/>
              </a:lnSpc>
              <a:buNone/>
              <a:defRPr sz="2400" baseline="0">
                <a:solidFill>
                  <a:srgbClr val="383A57"/>
                </a:solidFill>
              </a:defRPr>
            </a:lvl1pPr>
            <a:lvl2pPr marL="457200" indent="0">
              <a:buNone/>
              <a:defRPr sz="2200"/>
            </a:lvl2pPr>
            <a:lvl3pPr marL="914400" indent="0">
              <a:buNone/>
              <a:defRPr sz="2200"/>
            </a:lvl3pPr>
            <a:lvl4pPr marL="1371600" indent="0">
              <a:buNone/>
              <a:defRPr sz="2200"/>
            </a:lvl4pPr>
            <a:lvl5pPr marL="1828800" indent="0">
              <a:buNone/>
              <a:defRPr sz="2200"/>
            </a:lvl5pPr>
          </a:lstStyle>
          <a:p>
            <a:pPr lvl="0"/>
            <a:r>
              <a:rPr lang="en-US" altLang="zh-CN" dirty="0"/>
              <a:t>Input text – level 1</a:t>
            </a:r>
            <a:endParaRPr lang="zh-CN" altLang="en-US" dirty="0"/>
          </a:p>
        </p:txBody>
      </p:sp>
      <p:sp>
        <p:nvSpPr>
          <p:cNvPr id="7" name="文本占位符 2">
            <a:extLst>
              <a:ext uri="{FF2B5EF4-FFF2-40B4-BE49-F238E27FC236}">
                <a16:creationId xmlns:a16="http://schemas.microsoft.com/office/drawing/2014/main" id="{B7F10E9C-075E-7B4E-80DF-2051A3587E28}"/>
              </a:ext>
            </a:extLst>
          </p:cNvPr>
          <p:cNvSpPr>
            <a:spLocks noGrp="1"/>
          </p:cNvSpPr>
          <p:nvPr>
            <p:ph type="body" sz="quarter" idx="15" hasCustomPrompt="1"/>
          </p:nvPr>
        </p:nvSpPr>
        <p:spPr>
          <a:xfrm>
            <a:off x="669925" y="1763502"/>
            <a:ext cx="10939463" cy="932180"/>
          </a:xfrm>
        </p:spPr>
        <p:txBody>
          <a:bodyPr>
            <a:normAutofit/>
          </a:bodyPr>
          <a:lstStyle>
            <a:lvl1pPr marL="0" indent="0">
              <a:lnSpc>
                <a:spcPct val="150000"/>
              </a:lnSpc>
              <a:buNone/>
              <a:defRPr sz="2000" baseline="0">
                <a:solidFill>
                  <a:srgbClr val="383A57"/>
                </a:solidFill>
              </a:defRPr>
            </a:lvl1pPr>
          </a:lstStyle>
          <a:p>
            <a:r>
              <a:rPr kumimoji="1" lang="en-US" altLang="zh-CN" dirty="0"/>
              <a:t>Input</a:t>
            </a:r>
            <a:r>
              <a:rPr kumimoji="1" lang="zh-CN" altLang="en-US" dirty="0"/>
              <a:t> </a:t>
            </a:r>
            <a:r>
              <a:rPr kumimoji="1" lang="en-US" altLang="zh-CN" dirty="0"/>
              <a:t>text – level 2</a:t>
            </a:r>
            <a:r>
              <a:rPr kumimoji="1" lang="zh-CN" altLang="en-US" dirty="0"/>
              <a:t>
</a:t>
            </a:r>
          </a:p>
        </p:txBody>
      </p:sp>
    </p:spTree>
    <p:extLst>
      <p:ext uri="{BB962C8B-B14F-4D97-AF65-F5344CB8AC3E}">
        <p14:creationId xmlns:p14="http://schemas.microsoft.com/office/powerpoint/2010/main" val="8452252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27E60-07A9-454B-B484-2C932FA3EB91}"/>
              </a:ext>
            </a:extLst>
          </p:cNvPr>
          <p:cNvSpPr>
            <a:spLocks noGrp="1"/>
          </p:cNvSpPr>
          <p:nvPr>
            <p:ph type="title" hasCustomPrompt="1"/>
          </p:nvPr>
        </p:nvSpPr>
        <p:spPr/>
        <p:txBody>
          <a:bodyPr/>
          <a:lstStyle>
            <a:lvl1pPr>
              <a:defRPr>
                <a:solidFill>
                  <a:srgbClr val="1E1F32"/>
                </a:solidFill>
              </a:defRPr>
            </a:lvl1pPr>
          </a:lstStyle>
          <a:p>
            <a:r>
              <a:rPr kumimoji="1" lang="en-US" altLang="zh-CN" dirty="0"/>
              <a:t>Page</a:t>
            </a:r>
            <a:r>
              <a:rPr kumimoji="1" lang="zh-CN" altLang="en-US" dirty="0"/>
              <a:t> </a:t>
            </a:r>
            <a:r>
              <a:rPr kumimoji="1" lang="en-US" altLang="zh-CN" dirty="0"/>
              <a:t>Title</a:t>
            </a:r>
            <a:endParaRPr kumimoji="1" lang="zh-CN" altLang="en-US" dirty="0"/>
          </a:p>
        </p:txBody>
      </p:sp>
      <p:sp>
        <p:nvSpPr>
          <p:cNvPr id="4" name="SmartArt 占位符 3">
            <a:extLst>
              <a:ext uri="{FF2B5EF4-FFF2-40B4-BE49-F238E27FC236}">
                <a16:creationId xmlns:a16="http://schemas.microsoft.com/office/drawing/2014/main" id="{CCD871DF-1FC6-1747-B94F-916FBEC809D3}"/>
              </a:ext>
            </a:extLst>
          </p:cNvPr>
          <p:cNvSpPr>
            <a:spLocks noGrp="1"/>
          </p:cNvSpPr>
          <p:nvPr>
            <p:ph type="dgm" sz="quarter" idx="10"/>
          </p:nvPr>
        </p:nvSpPr>
        <p:spPr>
          <a:xfrm>
            <a:off x="669925" y="1300163"/>
            <a:ext cx="5220000" cy="4735512"/>
          </a:xfrm>
          <a:solidFill>
            <a:schemeClr val="accent4">
              <a:lumMod val="20000"/>
              <a:lumOff val="80000"/>
            </a:schemeClr>
          </a:solidFill>
        </p:spPr>
        <p:txBody>
          <a:bodyPr/>
          <a:lstStyle/>
          <a:p>
            <a:endParaRPr kumimoji="1" lang="zh-CN" altLang="en-US" dirty="0"/>
          </a:p>
        </p:txBody>
      </p:sp>
      <p:sp>
        <p:nvSpPr>
          <p:cNvPr id="5" name="SmartArt 占位符 3">
            <a:extLst>
              <a:ext uri="{FF2B5EF4-FFF2-40B4-BE49-F238E27FC236}">
                <a16:creationId xmlns:a16="http://schemas.microsoft.com/office/drawing/2014/main" id="{C2D28313-8DE8-654A-BE00-D5F7BD12FE2A}"/>
              </a:ext>
            </a:extLst>
          </p:cNvPr>
          <p:cNvSpPr>
            <a:spLocks noGrp="1"/>
          </p:cNvSpPr>
          <p:nvPr>
            <p:ph type="dgm" sz="quarter" idx="11"/>
          </p:nvPr>
        </p:nvSpPr>
        <p:spPr>
          <a:xfrm>
            <a:off x="6389614" y="1300163"/>
            <a:ext cx="5220000" cy="4735512"/>
          </a:xfrm>
          <a:solidFill>
            <a:schemeClr val="accent4">
              <a:lumMod val="20000"/>
              <a:lumOff val="80000"/>
            </a:schemeClr>
          </a:solidFill>
        </p:spPr>
        <p:txBody>
          <a:bodyPr/>
          <a:lstStyle/>
          <a:p>
            <a:endParaRPr kumimoji="1" lang="zh-CN" altLang="en-US"/>
          </a:p>
        </p:txBody>
      </p:sp>
    </p:spTree>
    <p:extLst>
      <p:ext uri="{BB962C8B-B14F-4D97-AF65-F5344CB8AC3E}">
        <p14:creationId xmlns:p14="http://schemas.microsoft.com/office/powerpoint/2010/main" val="4395751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42D9-071C-C843-86F8-9C4F64371C25}"/>
              </a:ext>
            </a:extLst>
          </p:cNvPr>
          <p:cNvSpPr>
            <a:spLocks noGrp="1"/>
          </p:cNvSpPr>
          <p:nvPr>
            <p:ph type="title" hasCustomPrompt="1"/>
          </p:nvPr>
        </p:nvSpPr>
        <p:spPr/>
        <p:txBody>
          <a:bodyPr/>
          <a:lstStyle>
            <a:lvl1pPr>
              <a:defRPr>
                <a:solidFill>
                  <a:srgbClr val="1E1F32"/>
                </a:solidFill>
              </a:defRPr>
            </a:lvl1pPr>
          </a:lstStyle>
          <a:p>
            <a:r>
              <a:rPr kumimoji="1" lang="en-US" altLang="zh-CN" dirty="0"/>
              <a:t>Page Title</a:t>
            </a:r>
            <a:endParaRPr kumimoji="1" lang="zh-CN" altLang="en-US" dirty="0"/>
          </a:p>
        </p:txBody>
      </p:sp>
      <p:sp>
        <p:nvSpPr>
          <p:cNvPr id="8" name="图片占位符 7">
            <a:extLst>
              <a:ext uri="{FF2B5EF4-FFF2-40B4-BE49-F238E27FC236}">
                <a16:creationId xmlns:a16="http://schemas.microsoft.com/office/drawing/2014/main" id="{4C20F8A2-A1AD-D248-B1EA-D15B5035E575}"/>
              </a:ext>
            </a:extLst>
          </p:cNvPr>
          <p:cNvSpPr>
            <a:spLocks noGrp="1"/>
          </p:cNvSpPr>
          <p:nvPr>
            <p:ph type="pic" sz="quarter" idx="10" hasCustomPrompt="1"/>
          </p:nvPr>
        </p:nvSpPr>
        <p:spPr>
          <a:xfrm>
            <a:off x="0" y="3190875"/>
            <a:ext cx="12192000" cy="3667125"/>
          </a:xfrm>
          <a:solidFill>
            <a:schemeClr val="tx2">
              <a:lumMod val="10000"/>
              <a:lumOff val="90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zh-CN" dirty="0"/>
              <a:t>Insert Picture</a:t>
            </a:r>
            <a:endParaRPr kumimoji="1" lang="zh-CN" altLang="en-US" dirty="0"/>
          </a:p>
        </p:txBody>
      </p:sp>
      <p:sp>
        <p:nvSpPr>
          <p:cNvPr id="7" name="文本占位符 2">
            <a:extLst>
              <a:ext uri="{FF2B5EF4-FFF2-40B4-BE49-F238E27FC236}">
                <a16:creationId xmlns:a16="http://schemas.microsoft.com/office/drawing/2014/main" id="{9F8F31BE-5D49-4C4B-9EB1-4827E7622792}"/>
              </a:ext>
            </a:extLst>
          </p:cNvPr>
          <p:cNvSpPr>
            <a:spLocks noGrp="1"/>
          </p:cNvSpPr>
          <p:nvPr>
            <p:ph type="body" sz="quarter" idx="14" hasCustomPrompt="1"/>
          </p:nvPr>
        </p:nvSpPr>
        <p:spPr>
          <a:xfrm>
            <a:off x="669926" y="1183624"/>
            <a:ext cx="5040000" cy="1835999"/>
          </a:xfrm>
        </p:spPr>
        <p:txBody>
          <a:bodyPr>
            <a:normAutofit/>
          </a:bodyPr>
          <a:lstStyle>
            <a:lvl1pPr marL="0" indent="0">
              <a:lnSpc>
                <a:spcPct val="150000"/>
              </a:lnSpc>
              <a:buNone/>
              <a:defRPr sz="2000" baseline="0">
                <a:solidFill>
                  <a:srgbClr val="383A57"/>
                </a:solidFill>
              </a:defRPr>
            </a:lvl1pPr>
          </a:lstStyle>
          <a:p>
            <a:r>
              <a:rPr kumimoji="1" lang="en-US" altLang="zh-CN" dirty="0"/>
              <a:t>Input text</a:t>
            </a:r>
            <a:r>
              <a:rPr kumimoji="1" lang="zh-CN" altLang="en-US" dirty="0"/>
              <a:t>
</a:t>
            </a:r>
          </a:p>
        </p:txBody>
      </p:sp>
      <p:sp>
        <p:nvSpPr>
          <p:cNvPr id="9" name="文本占位符 2">
            <a:extLst>
              <a:ext uri="{FF2B5EF4-FFF2-40B4-BE49-F238E27FC236}">
                <a16:creationId xmlns:a16="http://schemas.microsoft.com/office/drawing/2014/main" id="{0A6ED26A-6494-6F45-87CC-D7A2B6EA992A}"/>
              </a:ext>
            </a:extLst>
          </p:cNvPr>
          <p:cNvSpPr>
            <a:spLocks noGrp="1"/>
          </p:cNvSpPr>
          <p:nvPr>
            <p:ph type="body" sz="quarter" idx="15" hasCustomPrompt="1"/>
          </p:nvPr>
        </p:nvSpPr>
        <p:spPr>
          <a:xfrm>
            <a:off x="6569614" y="1183624"/>
            <a:ext cx="5040000" cy="1835999"/>
          </a:xfrm>
        </p:spPr>
        <p:txBody>
          <a:bodyPr>
            <a:normAutofit/>
          </a:bodyPr>
          <a:lstStyle>
            <a:lvl1pPr marL="0" indent="0">
              <a:lnSpc>
                <a:spcPct val="150000"/>
              </a:lnSpc>
              <a:buNone/>
              <a:defRPr sz="2000" baseline="0">
                <a:solidFill>
                  <a:srgbClr val="383A57"/>
                </a:solidFill>
              </a:defRPr>
            </a:lvl1pPr>
          </a:lstStyle>
          <a:p>
            <a:r>
              <a:rPr kumimoji="1" lang="en-US" altLang="zh-CN" dirty="0"/>
              <a:t>Input text </a:t>
            </a:r>
            <a:r>
              <a:rPr kumimoji="1" lang="zh-CN" altLang="en-US" dirty="0"/>
              <a:t>
</a:t>
            </a:r>
          </a:p>
        </p:txBody>
      </p:sp>
    </p:spTree>
    <p:extLst>
      <p:ext uri="{BB962C8B-B14F-4D97-AF65-F5344CB8AC3E}">
        <p14:creationId xmlns:p14="http://schemas.microsoft.com/office/powerpoint/2010/main" val="3708452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4257F-0B26-3D4A-9731-4E4006BCC459}"/>
              </a:ext>
            </a:extLst>
          </p:cNvPr>
          <p:cNvSpPr>
            <a:spLocks noGrp="1"/>
          </p:cNvSpPr>
          <p:nvPr>
            <p:ph type="title" hasCustomPrompt="1"/>
          </p:nvPr>
        </p:nvSpPr>
        <p:spPr/>
        <p:txBody>
          <a:bodyPr/>
          <a:lstStyle/>
          <a:p>
            <a:r>
              <a:rPr kumimoji="1" lang="en-US" altLang="zh-CN" dirty="0"/>
              <a:t>Page Title</a:t>
            </a:r>
            <a:endParaRPr kumimoji="1" lang="zh-CN" altLang="en-US" dirty="0"/>
          </a:p>
        </p:txBody>
      </p:sp>
      <p:sp>
        <p:nvSpPr>
          <p:cNvPr id="4" name="图片占位符 3">
            <a:extLst>
              <a:ext uri="{FF2B5EF4-FFF2-40B4-BE49-F238E27FC236}">
                <a16:creationId xmlns:a16="http://schemas.microsoft.com/office/drawing/2014/main" id="{5B9198DD-7824-2F42-A72E-3E4DD2856C41}"/>
              </a:ext>
            </a:extLst>
          </p:cNvPr>
          <p:cNvSpPr>
            <a:spLocks noGrp="1"/>
          </p:cNvSpPr>
          <p:nvPr>
            <p:ph type="pic" sz="quarter" idx="10" hasCustomPrompt="1"/>
          </p:nvPr>
        </p:nvSpPr>
        <p:spPr>
          <a:xfrm>
            <a:off x="285750" y="1562100"/>
            <a:ext cx="2808000" cy="2990850"/>
          </a:xfrm>
          <a:solidFill>
            <a:schemeClr val="tx2">
              <a:lumMod val="10000"/>
              <a:lumOff val="90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zh-CN" dirty="0"/>
              <a:t>Insert Picture</a:t>
            </a:r>
            <a:endParaRPr kumimoji="1" lang="zh-CN" altLang="en-US" dirty="0"/>
          </a:p>
        </p:txBody>
      </p:sp>
      <p:sp>
        <p:nvSpPr>
          <p:cNvPr id="13" name="文本占位符 2">
            <a:extLst>
              <a:ext uri="{FF2B5EF4-FFF2-40B4-BE49-F238E27FC236}">
                <a16:creationId xmlns:a16="http://schemas.microsoft.com/office/drawing/2014/main" id="{5CA22ED6-8536-074D-9B88-6E193ECD14B3}"/>
              </a:ext>
            </a:extLst>
          </p:cNvPr>
          <p:cNvSpPr>
            <a:spLocks noGrp="1"/>
          </p:cNvSpPr>
          <p:nvPr>
            <p:ph type="body" sz="quarter" idx="18" hasCustomPrompt="1"/>
          </p:nvPr>
        </p:nvSpPr>
        <p:spPr>
          <a:xfrm>
            <a:off x="285750" y="4724400"/>
            <a:ext cx="2808000" cy="1295400"/>
          </a:xfrm>
        </p:spPr>
        <p:txBody>
          <a:bodyPr>
            <a:normAutofit/>
          </a:bodyPr>
          <a:lstStyle>
            <a:lvl1pPr marL="0" indent="0">
              <a:lnSpc>
                <a:spcPct val="150000"/>
              </a:lnSpc>
              <a:buNone/>
              <a:defRPr sz="1800" baseline="0">
                <a:solidFill>
                  <a:srgbClr val="383A57"/>
                </a:solidFill>
              </a:defRPr>
            </a:lvl1pPr>
          </a:lstStyle>
          <a:p>
            <a:r>
              <a:rPr kumimoji="1" lang="en-US" altLang="zh-CN" dirty="0"/>
              <a:t>Input text </a:t>
            </a:r>
            <a:r>
              <a:rPr kumimoji="1" lang="zh-CN" altLang="en-US" dirty="0"/>
              <a:t>
</a:t>
            </a:r>
          </a:p>
        </p:txBody>
      </p:sp>
      <p:sp>
        <p:nvSpPr>
          <p:cNvPr id="14" name="文本占位符 2">
            <a:extLst>
              <a:ext uri="{FF2B5EF4-FFF2-40B4-BE49-F238E27FC236}">
                <a16:creationId xmlns:a16="http://schemas.microsoft.com/office/drawing/2014/main" id="{66D5E1C2-BC3E-4A47-A3D6-D7C8169528CD}"/>
              </a:ext>
            </a:extLst>
          </p:cNvPr>
          <p:cNvSpPr>
            <a:spLocks noGrp="1"/>
          </p:cNvSpPr>
          <p:nvPr>
            <p:ph type="body" sz="quarter" idx="19" hasCustomPrompt="1"/>
          </p:nvPr>
        </p:nvSpPr>
        <p:spPr>
          <a:xfrm>
            <a:off x="3202950" y="4724400"/>
            <a:ext cx="2808000" cy="1295400"/>
          </a:xfrm>
        </p:spPr>
        <p:txBody>
          <a:bodyPr>
            <a:normAutofit/>
          </a:bodyPr>
          <a:lstStyle>
            <a:lvl1pPr marL="0" indent="0">
              <a:lnSpc>
                <a:spcPct val="150000"/>
              </a:lnSpc>
              <a:buNone/>
              <a:defRPr sz="1800" baseline="0">
                <a:solidFill>
                  <a:srgbClr val="383A57"/>
                </a:solidFill>
              </a:defRPr>
            </a:lvl1pPr>
          </a:lstStyle>
          <a:p>
            <a:r>
              <a:rPr kumimoji="1" lang="en-US" altLang="zh-CN" dirty="0"/>
              <a:t>Input text </a:t>
            </a:r>
            <a:r>
              <a:rPr kumimoji="1" lang="zh-CN" altLang="en-US" dirty="0"/>
              <a:t>
</a:t>
            </a:r>
          </a:p>
        </p:txBody>
      </p:sp>
      <p:sp>
        <p:nvSpPr>
          <p:cNvPr id="15" name="文本占位符 2">
            <a:extLst>
              <a:ext uri="{FF2B5EF4-FFF2-40B4-BE49-F238E27FC236}">
                <a16:creationId xmlns:a16="http://schemas.microsoft.com/office/drawing/2014/main" id="{17068C03-A524-2F47-981D-9B84C636B196}"/>
              </a:ext>
            </a:extLst>
          </p:cNvPr>
          <p:cNvSpPr>
            <a:spLocks noGrp="1"/>
          </p:cNvSpPr>
          <p:nvPr>
            <p:ph type="body" sz="quarter" idx="20" hasCustomPrompt="1"/>
          </p:nvPr>
        </p:nvSpPr>
        <p:spPr>
          <a:xfrm>
            <a:off x="6120150" y="4724400"/>
            <a:ext cx="2808000" cy="1295400"/>
          </a:xfrm>
        </p:spPr>
        <p:txBody>
          <a:bodyPr>
            <a:normAutofit/>
          </a:bodyPr>
          <a:lstStyle>
            <a:lvl1pPr marL="0" indent="0">
              <a:lnSpc>
                <a:spcPct val="150000"/>
              </a:lnSpc>
              <a:buNone/>
              <a:defRPr sz="1800" baseline="0">
                <a:solidFill>
                  <a:srgbClr val="383A57"/>
                </a:solidFill>
              </a:defRPr>
            </a:lvl1pPr>
          </a:lstStyle>
          <a:p>
            <a:r>
              <a:rPr kumimoji="1" lang="en-US" altLang="zh-CN" dirty="0"/>
              <a:t>Input text </a:t>
            </a:r>
            <a:r>
              <a:rPr kumimoji="1" lang="zh-CN" altLang="en-US" dirty="0"/>
              <a:t>
</a:t>
            </a:r>
          </a:p>
        </p:txBody>
      </p:sp>
      <p:sp>
        <p:nvSpPr>
          <p:cNvPr id="16" name="文本占位符 2">
            <a:extLst>
              <a:ext uri="{FF2B5EF4-FFF2-40B4-BE49-F238E27FC236}">
                <a16:creationId xmlns:a16="http://schemas.microsoft.com/office/drawing/2014/main" id="{D5FC517D-6031-6A4F-9150-1E1827FAD326}"/>
              </a:ext>
            </a:extLst>
          </p:cNvPr>
          <p:cNvSpPr>
            <a:spLocks noGrp="1"/>
          </p:cNvSpPr>
          <p:nvPr>
            <p:ph type="body" sz="quarter" idx="21" hasCustomPrompt="1"/>
          </p:nvPr>
        </p:nvSpPr>
        <p:spPr>
          <a:xfrm>
            <a:off x="9037350" y="4724400"/>
            <a:ext cx="2808000" cy="1295400"/>
          </a:xfrm>
        </p:spPr>
        <p:txBody>
          <a:bodyPr>
            <a:normAutofit/>
          </a:bodyPr>
          <a:lstStyle>
            <a:lvl1pPr marL="0" indent="0">
              <a:lnSpc>
                <a:spcPct val="150000"/>
              </a:lnSpc>
              <a:buNone/>
              <a:defRPr sz="1800" baseline="0">
                <a:solidFill>
                  <a:srgbClr val="383A57"/>
                </a:solidFill>
              </a:defRPr>
            </a:lvl1pPr>
          </a:lstStyle>
          <a:p>
            <a:r>
              <a:rPr kumimoji="1" lang="en-US" altLang="zh-CN" dirty="0"/>
              <a:t>Input text </a:t>
            </a:r>
            <a:r>
              <a:rPr kumimoji="1" lang="zh-CN" altLang="en-US" dirty="0"/>
              <a:t>
</a:t>
            </a:r>
          </a:p>
        </p:txBody>
      </p:sp>
      <p:sp>
        <p:nvSpPr>
          <p:cNvPr id="11" name="图片占位符 3">
            <a:extLst>
              <a:ext uri="{FF2B5EF4-FFF2-40B4-BE49-F238E27FC236}">
                <a16:creationId xmlns:a16="http://schemas.microsoft.com/office/drawing/2014/main" id="{61BDD0B0-D78A-6C40-B5AE-C5DE0550DB2A}"/>
              </a:ext>
            </a:extLst>
          </p:cNvPr>
          <p:cNvSpPr>
            <a:spLocks noGrp="1"/>
          </p:cNvSpPr>
          <p:nvPr>
            <p:ph type="pic" sz="quarter" idx="22" hasCustomPrompt="1"/>
          </p:nvPr>
        </p:nvSpPr>
        <p:spPr>
          <a:xfrm>
            <a:off x="3218137" y="1562100"/>
            <a:ext cx="2808000" cy="2990850"/>
          </a:xfrm>
          <a:solidFill>
            <a:schemeClr val="tx2">
              <a:lumMod val="10000"/>
              <a:lumOff val="90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zh-CN" dirty="0"/>
              <a:t>Insert Picture</a:t>
            </a:r>
            <a:endParaRPr kumimoji="1" lang="zh-CN" altLang="en-US" dirty="0"/>
          </a:p>
        </p:txBody>
      </p:sp>
      <p:sp>
        <p:nvSpPr>
          <p:cNvPr id="12" name="图片占位符 3">
            <a:extLst>
              <a:ext uri="{FF2B5EF4-FFF2-40B4-BE49-F238E27FC236}">
                <a16:creationId xmlns:a16="http://schemas.microsoft.com/office/drawing/2014/main" id="{9308A109-6905-D243-843D-6339219D3B70}"/>
              </a:ext>
            </a:extLst>
          </p:cNvPr>
          <p:cNvSpPr>
            <a:spLocks noGrp="1"/>
          </p:cNvSpPr>
          <p:nvPr>
            <p:ph type="pic" sz="quarter" idx="23" hasCustomPrompt="1"/>
          </p:nvPr>
        </p:nvSpPr>
        <p:spPr>
          <a:xfrm>
            <a:off x="6129502" y="1562100"/>
            <a:ext cx="2808000" cy="2990850"/>
          </a:xfrm>
          <a:solidFill>
            <a:schemeClr val="tx2">
              <a:lumMod val="10000"/>
              <a:lumOff val="90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zh-CN" dirty="0"/>
              <a:t>Insert Picture</a:t>
            </a:r>
            <a:endParaRPr kumimoji="1" lang="zh-CN" altLang="en-US" dirty="0"/>
          </a:p>
        </p:txBody>
      </p:sp>
      <p:sp>
        <p:nvSpPr>
          <p:cNvPr id="17" name="图片占位符 3">
            <a:extLst>
              <a:ext uri="{FF2B5EF4-FFF2-40B4-BE49-F238E27FC236}">
                <a16:creationId xmlns:a16="http://schemas.microsoft.com/office/drawing/2014/main" id="{9CB1EFF8-BC61-8F4E-94F3-769330AE0062}"/>
              </a:ext>
            </a:extLst>
          </p:cNvPr>
          <p:cNvSpPr>
            <a:spLocks noGrp="1"/>
          </p:cNvSpPr>
          <p:nvPr>
            <p:ph type="pic" sz="quarter" idx="24" hasCustomPrompt="1"/>
          </p:nvPr>
        </p:nvSpPr>
        <p:spPr>
          <a:xfrm>
            <a:off x="9019847" y="1562100"/>
            <a:ext cx="2808000" cy="2990850"/>
          </a:xfrm>
          <a:solidFill>
            <a:schemeClr val="tx2">
              <a:lumMod val="10000"/>
              <a:lumOff val="90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zh-CN" dirty="0"/>
              <a:t>Insert Picture</a:t>
            </a:r>
            <a:endParaRPr kumimoji="1" lang="zh-CN" altLang="en-US" dirty="0"/>
          </a:p>
        </p:txBody>
      </p:sp>
    </p:spTree>
    <p:extLst>
      <p:ext uri="{BB962C8B-B14F-4D97-AF65-F5344CB8AC3E}">
        <p14:creationId xmlns:p14="http://schemas.microsoft.com/office/powerpoint/2010/main" val="12872759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6A1B5F6E-52C1-F842-BE7A-A53174227B4B}"/>
              </a:ext>
            </a:extLst>
          </p:cNvPr>
          <p:cNvSpPr>
            <a:spLocks noGrp="1"/>
          </p:cNvSpPr>
          <p:nvPr>
            <p:ph type="pic" sz="quarter" idx="10" hasCustomPrompt="1"/>
          </p:nvPr>
        </p:nvSpPr>
        <p:spPr>
          <a:xfrm>
            <a:off x="0" y="0"/>
            <a:ext cx="12192000" cy="6858000"/>
          </a:xfrm>
          <a:solidFill>
            <a:schemeClr val="tx2">
              <a:lumMod val="10000"/>
              <a:lumOff val="90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zh-CN" dirty="0"/>
              <a:t>Insert Picture</a:t>
            </a:r>
            <a:endParaRPr kumimoji="1" lang="zh-CN" altLang="en-US" dirty="0"/>
          </a:p>
        </p:txBody>
      </p:sp>
    </p:spTree>
    <p:extLst>
      <p:ext uri="{BB962C8B-B14F-4D97-AF65-F5344CB8AC3E}">
        <p14:creationId xmlns:p14="http://schemas.microsoft.com/office/powerpoint/2010/main" val="1816559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3F937-9337-F84D-9D6D-A00AE8DA6853}"/>
              </a:ext>
            </a:extLst>
          </p:cNvPr>
          <p:cNvSpPr>
            <a:spLocks noGrp="1"/>
          </p:cNvSpPr>
          <p:nvPr>
            <p:ph type="title" hasCustomPrompt="1"/>
          </p:nvPr>
        </p:nvSpPr>
        <p:spPr/>
        <p:txBody>
          <a:bodyPr/>
          <a:lstStyle>
            <a:lvl1pPr>
              <a:defRPr>
                <a:solidFill>
                  <a:srgbClr val="1E1F32"/>
                </a:solidFill>
              </a:defRPr>
            </a:lvl1pPr>
          </a:lstStyle>
          <a:p>
            <a:r>
              <a:rPr kumimoji="1" lang="en-US" altLang="zh-CN" dirty="0"/>
              <a:t>Page Title</a:t>
            </a:r>
            <a:endParaRPr kumimoji="1" lang="zh-CN" altLang="en-US" dirty="0"/>
          </a:p>
        </p:txBody>
      </p:sp>
      <p:sp>
        <p:nvSpPr>
          <p:cNvPr id="4" name="图片占位符 3">
            <a:extLst>
              <a:ext uri="{FF2B5EF4-FFF2-40B4-BE49-F238E27FC236}">
                <a16:creationId xmlns:a16="http://schemas.microsoft.com/office/drawing/2014/main" id="{181E5A2B-584D-7345-8761-4FC17B23C3FC}"/>
              </a:ext>
            </a:extLst>
          </p:cNvPr>
          <p:cNvSpPr>
            <a:spLocks noGrp="1"/>
          </p:cNvSpPr>
          <p:nvPr>
            <p:ph type="pic" sz="quarter" idx="10" hasCustomPrompt="1"/>
          </p:nvPr>
        </p:nvSpPr>
        <p:spPr>
          <a:xfrm>
            <a:off x="0" y="1200150"/>
            <a:ext cx="6120000" cy="4896000"/>
          </a:xfrm>
          <a:solidFill>
            <a:schemeClr val="tx2">
              <a:lumMod val="10000"/>
              <a:lumOff val="90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zh-CN" dirty="0"/>
              <a:t>Insert Picture</a:t>
            </a:r>
            <a:endParaRPr kumimoji="1" lang="zh-CN" altLang="en-US" dirty="0"/>
          </a:p>
        </p:txBody>
      </p:sp>
      <p:sp>
        <p:nvSpPr>
          <p:cNvPr id="6" name="文本占位符 5">
            <a:extLst>
              <a:ext uri="{FF2B5EF4-FFF2-40B4-BE49-F238E27FC236}">
                <a16:creationId xmlns:a16="http://schemas.microsoft.com/office/drawing/2014/main" id="{98E03464-FA14-674D-AC85-76AA772F5580}"/>
              </a:ext>
            </a:extLst>
          </p:cNvPr>
          <p:cNvSpPr>
            <a:spLocks noGrp="1"/>
          </p:cNvSpPr>
          <p:nvPr>
            <p:ph type="body" sz="quarter" idx="11" hasCustomPrompt="1"/>
          </p:nvPr>
        </p:nvSpPr>
        <p:spPr>
          <a:xfrm>
            <a:off x="7245914" y="1695450"/>
            <a:ext cx="4363700" cy="1790700"/>
          </a:xfrm>
        </p:spPr>
        <p:txBody>
          <a:bodyPr>
            <a:noAutofit/>
          </a:bodyPr>
          <a:lstStyle>
            <a:lvl1pPr marL="0" indent="0">
              <a:buNone/>
              <a:defRPr sz="3200" b="1" baseline="0">
                <a:solidFill>
                  <a:srgbClr val="383A57"/>
                </a:solidFill>
              </a:defRPr>
            </a:lvl1pPr>
          </a:lstStyle>
          <a:p>
            <a:r>
              <a:rPr kumimoji="1" lang="en-US" altLang="zh-CN" dirty="0"/>
              <a:t>Slogan / title of text</a:t>
            </a:r>
            <a:endParaRPr kumimoji="1" lang="zh-CN" altLang="en-US" dirty="0"/>
          </a:p>
        </p:txBody>
      </p:sp>
      <p:sp>
        <p:nvSpPr>
          <p:cNvPr id="7" name="文本占位符 2">
            <a:extLst>
              <a:ext uri="{FF2B5EF4-FFF2-40B4-BE49-F238E27FC236}">
                <a16:creationId xmlns:a16="http://schemas.microsoft.com/office/drawing/2014/main" id="{1F2876EF-C350-B342-B8AE-22A02BBCDCB2}"/>
              </a:ext>
            </a:extLst>
          </p:cNvPr>
          <p:cNvSpPr>
            <a:spLocks noGrp="1"/>
          </p:cNvSpPr>
          <p:nvPr>
            <p:ph type="body" sz="quarter" idx="13" hasCustomPrompt="1"/>
          </p:nvPr>
        </p:nvSpPr>
        <p:spPr>
          <a:xfrm>
            <a:off x="7245914" y="3909578"/>
            <a:ext cx="4383314" cy="1352550"/>
          </a:xfrm>
        </p:spPr>
        <p:txBody>
          <a:bodyPr>
            <a:normAutofit/>
          </a:bodyPr>
          <a:lstStyle>
            <a:lvl1pPr marL="0" indent="0">
              <a:lnSpc>
                <a:spcPct val="150000"/>
              </a:lnSpc>
              <a:buNone/>
              <a:defRPr sz="2000" baseline="0">
                <a:solidFill>
                  <a:srgbClr val="383A57"/>
                </a:solidFill>
              </a:defRPr>
            </a:lvl1pPr>
          </a:lstStyle>
          <a:p>
            <a:r>
              <a:rPr kumimoji="1" lang="en-US" altLang="zh-CN" dirty="0"/>
              <a:t> Input text</a:t>
            </a:r>
            <a:r>
              <a:rPr kumimoji="1" lang="zh-CN" altLang="en-US" dirty="0"/>
              <a:t>
</a:t>
            </a:r>
          </a:p>
        </p:txBody>
      </p:sp>
    </p:spTree>
    <p:extLst>
      <p:ext uri="{BB962C8B-B14F-4D97-AF65-F5344CB8AC3E}">
        <p14:creationId xmlns:p14="http://schemas.microsoft.com/office/powerpoint/2010/main" val="22567675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s Page">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4F26170-BCDC-6241-B6E3-40E4E56FF802}"/>
              </a:ext>
            </a:extLst>
          </p:cNvPr>
          <p:cNvPicPr>
            <a:picLocks noChangeAspect="1"/>
          </p:cNvPicPr>
          <p:nvPr userDrawn="1"/>
        </p:nvPicPr>
        <p:blipFill>
          <a:blip r:embed="rId2">
            <a:lum bright="100000"/>
          </a:blip>
          <a:stretch>
            <a:fillRect/>
          </a:stretch>
        </p:blipFill>
        <p:spPr>
          <a:xfrm>
            <a:off x="4117515" y="2113743"/>
            <a:ext cx="4909470" cy="2253527"/>
          </a:xfrm>
          <a:prstGeom prst="rect">
            <a:avLst/>
          </a:prstGeom>
          <a:effectLst>
            <a:innerShdw blurRad="63500" dist="101600" dir="5400000">
              <a:prstClr val="black">
                <a:alpha val="50000"/>
              </a:prstClr>
            </a:innerShdw>
          </a:effectLst>
        </p:spPr>
      </p:pic>
      <p:sp>
        <p:nvSpPr>
          <p:cNvPr id="12" name="矩形 11">
            <a:extLst>
              <a:ext uri="{FF2B5EF4-FFF2-40B4-BE49-F238E27FC236}">
                <a16:creationId xmlns:a16="http://schemas.microsoft.com/office/drawing/2014/main" id="{33E0E690-DE61-6E4A-A576-31685F59331C}"/>
              </a:ext>
            </a:extLst>
          </p:cNvPr>
          <p:cNvSpPr/>
          <p:nvPr userDrawn="1"/>
        </p:nvSpPr>
        <p:spPr>
          <a:xfrm>
            <a:off x="6307069" y="3951682"/>
            <a:ext cx="5058832" cy="831175"/>
          </a:xfrm>
          <a:prstGeom prst="rect">
            <a:avLst/>
          </a:prstGeom>
        </p:spPr>
        <p:txBody>
          <a:bodyPr wrap="square" bIns="108000">
            <a:spAutoFit/>
          </a:bodyPr>
          <a:lstStyle/>
          <a:p>
            <a:pPr>
              <a:lnSpc>
                <a:spcPts val="4560"/>
              </a:lnSpc>
            </a:pPr>
            <a:r>
              <a:rPr lang="en-US" altLang="zh-CN" sz="8000" b="1" baseline="0" dirty="0">
                <a:solidFill>
                  <a:srgbClr val="000000"/>
                </a:solidFill>
                <a:latin typeface="+mj-lt"/>
                <a:ea typeface="微软雅黑" panose="020B0503020204020204" pitchFamily="34" charset="-122"/>
                <a:cs typeface="Helvetica Neue Medium" charset="0"/>
              </a:rPr>
              <a:t>THANKS</a:t>
            </a:r>
            <a:endParaRPr lang="zh-CN" altLang="en-US" sz="8000" b="1" baseline="0" dirty="0">
              <a:solidFill>
                <a:srgbClr val="000000"/>
              </a:solidFill>
              <a:latin typeface="+mj-lt"/>
              <a:ea typeface="微软雅黑" panose="020B0503020204020204" pitchFamily="34" charset="-122"/>
              <a:cs typeface="Helvetica Neue Medium" charset="0"/>
            </a:endParaRPr>
          </a:p>
        </p:txBody>
      </p:sp>
      <p:sp>
        <p:nvSpPr>
          <p:cNvPr id="21" name="矩形 20">
            <a:extLst>
              <a:ext uri="{FF2B5EF4-FFF2-40B4-BE49-F238E27FC236}">
                <a16:creationId xmlns:a16="http://schemas.microsoft.com/office/drawing/2014/main" id="{B2E3E9FB-0036-B241-93B0-14F3C0DAFF8B}"/>
              </a:ext>
            </a:extLst>
          </p:cNvPr>
          <p:cNvSpPr/>
          <p:nvPr userDrawn="1"/>
        </p:nvSpPr>
        <p:spPr>
          <a:xfrm>
            <a:off x="0" y="6132786"/>
            <a:ext cx="12192000" cy="725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5" name="图片 24">
            <a:extLst>
              <a:ext uri="{FF2B5EF4-FFF2-40B4-BE49-F238E27FC236}">
                <a16:creationId xmlns:a16="http://schemas.microsoft.com/office/drawing/2014/main" id="{09D43D90-49DD-1D45-823E-18B7D8534C1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371600" y="1872202"/>
            <a:ext cx="2669715" cy="785767"/>
          </a:xfrm>
          <a:prstGeom prst="rect">
            <a:avLst/>
          </a:prstGeom>
        </p:spPr>
      </p:pic>
    </p:spTree>
    <p:extLst>
      <p:ext uri="{BB962C8B-B14F-4D97-AF65-F5344CB8AC3E}">
        <p14:creationId xmlns:p14="http://schemas.microsoft.com/office/powerpoint/2010/main" val="417676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8D503AF-0182-C344-A77B-56401D610E6A}"/>
              </a:ext>
            </a:extLst>
          </p:cNvPr>
          <p:cNvSpPr/>
          <p:nvPr userDrawn="1"/>
        </p:nvSpPr>
        <p:spPr>
          <a:xfrm>
            <a:off x="0" y="6132786"/>
            <a:ext cx="12192000" cy="725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16235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ny Slogan CN">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55F3342-DD61-2F48-9A6E-14301D68A6A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13"/>
          <p:cNvSpPr/>
          <p:nvPr userDrawn="1"/>
        </p:nvSpPr>
        <p:spPr>
          <a:xfrm>
            <a:off x="1630197" y="2828269"/>
            <a:ext cx="8931605" cy="679756"/>
          </a:xfrm>
          <a:prstGeom prst="rect">
            <a:avLst/>
          </a:prstGeom>
        </p:spPr>
        <p:txBody>
          <a:bodyPr vert="horz" lIns="91440" tIns="45720" rIns="91440" bIns="45720" rtlCol="0" anchor="ctr">
            <a:normAutofit/>
          </a:bodyPr>
          <a:lstStyle/>
          <a:p>
            <a:pPr lvl="0" algn="ctr">
              <a:lnSpc>
                <a:spcPct val="90000"/>
              </a:lnSpc>
              <a:spcBef>
                <a:spcPct val="0"/>
              </a:spcBef>
              <a:buNone/>
            </a:pPr>
            <a:r>
              <a:rPr kumimoji="1" lang="zh-CN" altLang="en-US" sz="4000" b="1" i="0" baseline="0" dirty="0">
                <a:solidFill>
                  <a:srgbClr val="F1F5FA"/>
                </a:solidFill>
                <a:latin typeface="D-DIN" panose="020B0504030202030204" pitchFamily="34" charset="0"/>
                <a:ea typeface="微软雅黑" panose="020B0503020204020204" pitchFamily="34" charset="-122"/>
                <a:cs typeface="+mj-cs"/>
              </a:rPr>
              <a:t>为人类的可持续未来解决挑战</a:t>
            </a:r>
          </a:p>
        </p:txBody>
      </p:sp>
      <p:pic>
        <p:nvPicPr>
          <p:cNvPr id="9" name="图片 8">
            <a:extLst>
              <a:ext uri="{FF2B5EF4-FFF2-40B4-BE49-F238E27FC236}">
                <a16:creationId xmlns:a16="http://schemas.microsoft.com/office/drawing/2014/main" id="{53FC8671-0724-C847-8064-493063E93B9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079160" y="5186409"/>
            <a:ext cx="2033680" cy="503999"/>
          </a:xfrm>
          <a:prstGeom prst="rect">
            <a:avLst/>
          </a:prstGeom>
        </p:spPr>
      </p:pic>
    </p:spTree>
    <p:extLst>
      <p:ext uri="{BB962C8B-B14F-4D97-AF65-F5344CB8AC3E}">
        <p14:creationId xmlns:p14="http://schemas.microsoft.com/office/powerpoint/2010/main" val="9937792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ny Slogan EN">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7BE5BE9-EE58-0E49-9D3D-6590D0E456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079160" y="5186409"/>
            <a:ext cx="2033680" cy="503999"/>
          </a:xfrm>
          <a:prstGeom prst="rect">
            <a:avLst/>
          </a:prstGeom>
        </p:spPr>
      </p:pic>
      <p:sp>
        <p:nvSpPr>
          <p:cNvPr id="6" name="矩形 13"/>
          <p:cNvSpPr/>
          <p:nvPr userDrawn="1"/>
        </p:nvSpPr>
        <p:spPr>
          <a:xfrm>
            <a:off x="1283056" y="2749244"/>
            <a:ext cx="9625888" cy="679756"/>
          </a:xfrm>
          <a:prstGeom prst="rect">
            <a:avLst/>
          </a:prstGeom>
        </p:spPr>
        <p:txBody>
          <a:bodyPr vert="horz" lIns="91440" tIns="45720" rIns="91440" bIns="45720" rtlCol="0" anchor="ctr">
            <a:noAutofit/>
          </a:bodyPr>
          <a:lstStyle/>
          <a:p>
            <a:pPr marL="182563" algn="ctr">
              <a:lnSpc>
                <a:spcPct val="150000"/>
              </a:lnSpc>
              <a:spcBef>
                <a:spcPct val="50000"/>
              </a:spcBef>
              <a:defRPr/>
            </a:pPr>
            <a:r>
              <a:rPr lang="en-US" altLang="zh-TW" sz="3200" b="1" baseline="0" dirty="0">
                <a:solidFill>
                  <a:schemeClr val="bg1"/>
                </a:solidFill>
                <a:latin typeface="+mj-lt"/>
                <a:ea typeface="微软雅黑" panose="020B0503020204020204" pitchFamily="34" charset="-122"/>
              </a:rPr>
              <a:t>Solving the Challenges for a Sustainable Future</a:t>
            </a:r>
            <a:endParaRPr lang="zh-CN" altLang="en-US" sz="3200" b="1" baseline="0" dirty="0">
              <a:solidFill>
                <a:schemeClr val="bg1"/>
              </a:solidFill>
              <a:latin typeface="+mj-lt"/>
              <a:ea typeface="微软雅黑" panose="020B0503020204020204" pitchFamily="34" charset="-122"/>
              <a:cs typeface="SimHei" charset="-122"/>
            </a:endParaRPr>
          </a:p>
        </p:txBody>
      </p:sp>
    </p:spTree>
    <p:extLst>
      <p:ext uri="{BB962C8B-B14F-4D97-AF65-F5344CB8AC3E}">
        <p14:creationId xmlns:p14="http://schemas.microsoft.com/office/powerpoint/2010/main" val="26291285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mpany Slogan EN">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BF3CECC-4B91-2648-9DB2-154318D5E1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图片 6">
            <a:extLst>
              <a:ext uri="{FF2B5EF4-FFF2-40B4-BE49-F238E27FC236}">
                <a16:creationId xmlns:a16="http://schemas.microsoft.com/office/drawing/2014/main" id="{AB30FB64-8646-D443-BB8F-55E76ABD42B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079160" y="5186409"/>
            <a:ext cx="2033680" cy="503999"/>
          </a:xfrm>
          <a:prstGeom prst="rect">
            <a:avLst/>
          </a:prstGeom>
        </p:spPr>
      </p:pic>
    </p:spTree>
    <p:extLst>
      <p:ext uri="{BB962C8B-B14F-4D97-AF65-F5344CB8AC3E}">
        <p14:creationId xmlns:p14="http://schemas.microsoft.com/office/powerpoint/2010/main" val="5151264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FCC4C320-5A2A-494E-90CD-6D07AD225963}"/>
              </a:ext>
            </a:extLst>
          </p:cNvPr>
          <p:cNvSpPr>
            <a:spLocks noGrp="1"/>
          </p:cNvSpPr>
          <p:nvPr>
            <p:ph type="title" hasCustomPrompt="1"/>
          </p:nvPr>
        </p:nvSpPr>
        <p:spPr>
          <a:xfrm>
            <a:off x="318374" y="215901"/>
            <a:ext cx="11454525" cy="1016000"/>
          </a:xfrm>
          <a:prstGeom prst="rect">
            <a:avLst/>
          </a:prstGeom>
        </p:spPr>
        <p:txBody>
          <a:bodyPr vert="horz" lIns="91440" tIns="45720" rIns="91440" bIns="45720" rtlCol="0" anchor="ctr">
            <a:normAutofit/>
          </a:bodyPr>
          <a:lstStyle>
            <a:lvl1pPr>
              <a:defRPr/>
            </a:lvl1pPr>
          </a:lstStyle>
          <a:p>
            <a:r>
              <a:rPr kumimoji="1" lang="en-US" altLang="zh-CN" dirty="0"/>
              <a:t>Page Title</a:t>
            </a:r>
            <a:endParaRPr kumimoji="1" lang="zh-CN" altLang="en-US" dirty="0"/>
          </a:p>
        </p:txBody>
      </p:sp>
    </p:spTree>
    <p:extLst>
      <p:ext uri="{BB962C8B-B14F-4D97-AF65-F5344CB8AC3E}">
        <p14:creationId xmlns:p14="http://schemas.microsoft.com/office/powerpoint/2010/main" val="36573774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26F0129-0BA9-5F4D-9DB6-138909AD26C5}"/>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69727" r="17838" b="1"/>
          <a:stretch/>
        </p:blipFill>
        <p:spPr>
          <a:xfrm>
            <a:off x="8137253" y="0"/>
            <a:ext cx="4033727" cy="682207"/>
          </a:xfrm>
          <a:prstGeom prst="rect">
            <a:avLst/>
          </a:prstGeom>
          <a:effectLst>
            <a:innerShdw blurRad="63500" dist="101600" dir="5400000">
              <a:prstClr val="black">
                <a:alpha val="50000"/>
              </a:prstClr>
            </a:innerShdw>
          </a:effectLst>
        </p:spPr>
      </p:pic>
      <p:sp>
        <p:nvSpPr>
          <p:cNvPr id="3" name="内容占位符 2">
            <a:extLst>
              <a:ext uri="{FF2B5EF4-FFF2-40B4-BE49-F238E27FC236}">
                <a16:creationId xmlns:a16="http://schemas.microsoft.com/office/drawing/2014/main" id="{04EC77A0-D7A3-7E4C-91CF-2DBF08B12D34}"/>
              </a:ext>
            </a:extLst>
          </p:cNvPr>
          <p:cNvSpPr>
            <a:spLocks noGrp="1"/>
          </p:cNvSpPr>
          <p:nvPr>
            <p:ph idx="1" hasCustomPrompt="1"/>
          </p:nvPr>
        </p:nvSpPr>
        <p:spPr/>
        <p:txBody>
          <a:bodyPr>
            <a:normAutofit/>
          </a:bodyPr>
          <a:lstStyle>
            <a:lvl1pPr>
              <a:defRPr sz="2400" baseline="0">
                <a:solidFill>
                  <a:schemeClr val="tx2"/>
                </a:solidFill>
                <a:latin typeface="Arial" panose="020B0604020202020204" pitchFamily="34" charset="0"/>
              </a:defRPr>
            </a:lvl1pPr>
            <a:lvl2pPr>
              <a:defRPr sz="2000" baseline="0">
                <a:solidFill>
                  <a:schemeClr val="tx2"/>
                </a:solidFill>
                <a:latin typeface="Arial" panose="020B0604020202020204" pitchFamily="34" charset="0"/>
              </a:defRPr>
            </a:lvl2pPr>
            <a:lvl3pPr>
              <a:defRPr sz="1800" baseline="0">
                <a:solidFill>
                  <a:schemeClr val="tx2"/>
                </a:solidFill>
                <a:latin typeface="Arial" panose="020B0604020202020204" pitchFamily="34" charset="0"/>
              </a:defRPr>
            </a:lvl3pPr>
            <a:lvl4pPr>
              <a:defRPr sz="1600" baseline="0">
                <a:solidFill>
                  <a:schemeClr val="tx2"/>
                </a:solidFill>
                <a:latin typeface="Arial" panose="020B0604020202020204" pitchFamily="34" charset="0"/>
              </a:defRPr>
            </a:lvl4pPr>
            <a:lvl5pPr>
              <a:defRPr sz="1600" baseline="0">
                <a:solidFill>
                  <a:schemeClr val="tx2"/>
                </a:solidFill>
                <a:latin typeface="Arial" panose="020B0604020202020204" pitchFamily="34" charset="0"/>
              </a:defRPr>
            </a:lvl5pPr>
          </a:lstStyle>
          <a:p>
            <a:pPr lvl="0"/>
            <a:r>
              <a:rPr kumimoji="1" lang="en-US" altLang="zh-CN" dirty="0"/>
              <a:t>Content</a:t>
            </a:r>
            <a:endParaRPr kumimoji="1" lang="zh-CN" altLang="en-US" dirty="0"/>
          </a:p>
          <a:p>
            <a:pPr lvl="1"/>
            <a:r>
              <a:rPr kumimoji="1" lang="en-US" altLang="zh-CN" dirty="0"/>
              <a:t>Level 2 content</a:t>
            </a:r>
            <a:endParaRPr kumimoji="1" lang="zh-CN" altLang="en-US" dirty="0"/>
          </a:p>
          <a:p>
            <a:pPr lvl="2"/>
            <a:r>
              <a:rPr kumimoji="1" lang="en-US" altLang="zh-CN" dirty="0"/>
              <a:t>Level 3 content</a:t>
            </a:r>
            <a:endParaRPr kumimoji="1" lang="zh-CN" altLang="en-US" dirty="0"/>
          </a:p>
          <a:p>
            <a:pPr lvl="3"/>
            <a:r>
              <a:rPr kumimoji="1" lang="en-US" altLang="zh-CN" dirty="0"/>
              <a:t>Level 4 content</a:t>
            </a:r>
            <a:endParaRPr kumimoji="1" lang="zh-CN" altLang="en-US" dirty="0"/>
          </a:p>
          <a:p>
            <a:pPr lvl="4"/>
            <a:r>
              <a:rPr kumimoji="1" lang="en-US" altLang="zh-CN" dirty="0"/>
              <a:t>Level 5 content</a:t>
            </a:r>
            <a:endParaRPr kumimoji="1" lang="zh-CN" altLang="en-US" dirty="0"/>
          </a:p>
        </p:txBody>
      </p:sp>
      <p:sp>
        <p:nvSpPr>
          <p:cNvPr id="4" name="文本框 3">
            <a:extLst>
              <a:ext uri="{FF2B5EF4-FFF2-40B4-BE49-F238E27FC236}">
                <a16:creationId xmlns:a16="http://schemas.microsoft.com/office/drawing/2014/main" id="{3546609D-3046-E949-BD36-E8E218D37411}"/>
              </a:ext>
            </a:extLst>
          </p:cNvPr>
          <p:cNvSpPr txBox="1"/>
          <p:nvPr userDrawn="1"/>
        </p:nvSpPr>
        <p:spPr>
          <a:xfrm>
            <a:off x="13671755" y="-1047135"/>
            <a:ext cx="184731" cy="369332"/>
          </a:xfrm>
          <a:prstGeom prst="rect">
            <a:avLst/>
          </a:prstGeom>
          <a:noFill/>
        </p:spPr>
        <p:txBody>
          <a:bodyPr wrap="none" rtlCol="0">
            <a:spAutoFit/>
          </a:bodyPr>
          <a:lstStyle/>
          <a:p>
            <a:endParaRPr kumimoji="1" lang="zh-CN" altLang="en-US" dirty="0"/>
          </a:p>
        </p:txBody>
      </p:sp>
      <p:sp>
        <p:nvSpPr>
          <p:cNvPr id="5" name="标题 1">
            <a:extLst>
              <a:ext uri="{FF2B5EF4-FFF2-40B4-BE49-F238E27FC236}">
                <a16:creationId xmlns:a16="http://schemas.microsoft.com/office/drawing/2014/main" id="{975D2B0B-5D85-264E-8A51-96BA0CAB8F65}"/>
              </a:ext>
            </a:extLst>
          </p:cNvPr>
          <p:cNvSpPr>
            <a:spLocks noGrp="1"/>
          </p:cNvSpPr>
          <p:nvPr>
            <p:ph type="title" hasCustomPrompt="1"/>
          </p:nvPr>
        </p:nvSpPr>
        <p:spPr>
          <a:xfrm>
            <a:off x="670451" y="175940"/>
            <a:ext cx="10939163" cy="836432"/>
          </a:xfrm>
        </p:spPr>
        <p:txBody>
          <a:bodyPr>
            <a:normAutofit/>
          </a:bodyPr>
          <a:lstStyle>
            <a:lvl1pPr>
              <a:defRPr sz="2800" b="1" i="0" baseline="0">
                <a:latin typeface="+mj-lt"/>
              </a:defRPr>
            </a:lvl1pPr>
          </a:lstStyle>
          <a:p>
            <a:r>
              <a:rPr kumimoji="1" lang="en-US" altLang="zh-CN" dirty="0"/>
              <a:t>Page Title</a:t>
            </a:r>
            <a:endParaRPr kumimoji="1" lang="zh-CN" altLang="en-US" dirty="0"/>
          </a:p>
        </p:txBody>
      </p:sp>
    </p:spTree>
    <p:extLst>
      <p:ext uri="{BB962C8B-B14F-4D97-AF65-F5344CB8AC3E}">
        <p14:creationId xmlns:p14="http://schemas.microsoft.com/office/powerpoint/2010/main" val="31958673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mp;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5342C-669D-BE4F-83BE-F30A9E6EE630}"/>
              </a:ext>
            </a:extLst>
          </p:cNvPr>
          <p:cNvSpPr>
            <a:spLocks noGrp="1"/>
          </p:cNvSpPr>
          <p:nvPr>
            <p:ph type="title" hasCustomPrompt="1"/>
          </p:nvPr>
        </p:nvSpPr>
        <p:spPr>
          <a:xfrm>
            <a:off x="318375" y="215901"/>
            <a:ext cx="11454524" cy="1016000"/>
          </a:xfrm>
          <a:prstGeom prst="rect">
            <a:avLst/>
          </a:prstGeom>
        </p:spPr>
        <p:txBody>
          <a:bodyPr/>
          <a:lstStyle>
            <a:lvl1pPr>
              <a:defRPr/>
            </a:lvl1pPr>
          </a:lstStyle>
          <a:p>
            <a:r>
              <a:rPr kumimoji="1" lang="en-US" altLang="zh-CN" dirty="0"/>
              <a:t>Page Title</a:t>
            </a:r>
            <a:endParaRPr kumimoji="1" lang="zh-CN" altLang="en-US" dirty="0"/>
          </a:p>
        </p:txBody>
      </p:sp>
      <p:sp>
        <p:nvSpPr>
          <p:cNvPr id="3" name="内容占位符 2">
            <a:extLst>
              <a:ext uri="{FF2B5EF4-FFF2-40B4-BE49-F238E27FC236}">
                <a16:creationId xmlns:a16="http://schemas.microsoft.com/office/drawing/2014/main" id="{AC2ED9D7-EF15-BE41-939B-400DD3BC146B}"/>
              </a:ext>
            </a:extLst>
          </p:cNvPr>
          <p:cNvSpPr>
            <a:spLocks noGrp="1"/>
          </p:cNvSpPr>
          <p:nvPr>
            <p:ph idx="1" hasCustomPrompt="1"/>
          </p:nvPr>
        </p:nvSpPr>
        <p:spPr/>
        <p:txBody>
          <a:bodyPr/>
          <a:lstStyle/>
          <a:p>
            <a:pPr lvl="0"/>
            <a:r>
              <a:rPr kumimoji="1" lang="en-US" altLang="zh-CN" dirty="0"/>
              <a:t>Content</a:t>
            </a:r>
            <a:endParaRPr kumimoji="1" lang="zh-CN" altLang="en-US" dirty="0"/>
          </a:p>
        </p:txBody>
      </p:sp>
    </p:spTree>
    <p:extLst>
      <p:ext uri="{BB962C8B-B14F-4D97-AF65-F5344CB8AC3E}">
        <p14:creationId xmlns:p14="http://schemas.microsoft.com/office/powerpoint/2010/main" val="5009839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pyright">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90ED260-F03D-F04D-9300-D73F53A84E75}"/>
              </a:ext>
            </a:extLst>
          </p:cNvPr>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FABC419B-A2A6-5A47-A56C-C292AFB5ED39}"/>
              </a:ext>
            </a:extLst>
          </p:cNvPr>
          <p:cNvSpPr/>
          <p:nvPr userDrawn="1"/>
        </p:nvSpPr>
        <p:spPr>
          <a:xfrm>
            <a:off x="1" y="5432612"/>
            <a:ext cx="12191999" cy="1425304"/>
          </a:xfrm>
          <a:prstGeom prst="rect">
            <a:avLst/>
          </a:prstGeom>
          <a:solidFill>
            <a:srgbClr val="3E3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5" name="文本占位符 2">
            <a:extLst>
              <a:ext uri="{FF2B5EF4-FFF2-40B4-BE49-F238E27FC236}">
                <a16:creationId xmlns:a16="http://schemas.microsoft.com/office/drawing/2014/main" id="{C8D8BB71-08C1-7842-9DE5-0EDA73626B38}"/>
              </a:ext>
            </a:extLst>
          </p:cNvPr>
          <p:cNvSpPr txBox="1">
            <a:spLocks/>
          </p:cNvSpPr>
          <p:nvPr userDrawn="1"/>
        </p:nvSpPr>
        <p:spPr>
          <a:xfrm>
            <a:off x="4225636" y="686598"/>
            <a:ext cx="7269496" cy="44884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457200">
              <a:lnSpc>
                <a:spcPct val="150000"/>
              </a:lnSpc>
            </a:pPr>
            <a:r>
              <a:rPr lang="en-US" altLang="zh-CN" sz="1200" dirty="0">
                <a:solidFill>
                  <a:schemeClr val="bg1">
                    <a:lumMod val="50000"/>
                  </a:schemeClr>
                </a:solidFill>
                <a:latin typeface="+mj-lt"/>
                <a:cs typeface="Arial" panose="020B0604020202020204" pitchFamily="34" charset="0"/>
              </a:rPr>
              <a:t>Envision Digital is a global AIoT technology leader, headquartered in Singapore, committed to accelerating the digital transformation and ecosystem development for industries and cities.</a:t>
            </a:r>
          </a:p>
          <a:p>
            <a:pPr algn="just" defTabSz="457200">
              <a:lnSpc>
                <a:spcPct val="150000"/>
              </a:lnSpc>
            </a:pPr>
            <a:r>
              <a:rPr lang="en-US" altLang="zh-CN" sz="1200" dirty="0">
                <a:solidFill>
                  <a:schemeClr val="bg1">
                    <a:lumMod val="50000"/>
                  </a:schemeClr>
                </a:solidFill>
                <a:latin typeface="+mj-lt"/>
                <a:cs typeface="Arial" panose="020B0604020202020204" pitchFamily="34" charset="0"/>
              </a:rPr>
              <a:t>Envision Digital owns the world's leading AIoT operating system, EnOS™, which currently connects and manages over 50 million smart devices and over 100GW of energy assets globally. Based on EnOS™, Envision Digital offers integrated products and solutions for Smart Energy, Smart Building, Smart Industrial, Smart Mobility, Smart City, and other domains, which serve global energy utility, industrial and city government clients. Envision Digital is now partnering with Government Technology Agency of Singapore to host and operate the Device Management Control and Data Acquisition System (DECADA) , powered by EnOS™.</a:t>
            </a:r>
          </a:p>
          <a:p>
            <a:pPr algn="just" defTabSz="457200">
              <a:lnSpc>
                <a:spcPct val="150000"/>
              </a:lnSpc>
              <a:buClr>
                <a:schemeClr val="tx1">
                  <a:lumMod val="50000"/>
                  <a:lumOff val="50000"/>
                </a:schemeClr>
              </a:buClr>
            </a:pPr>
            <a:r>
              <a:rPr lang="en-US" altLang="zh-CN" sz="1200" dirty="0">
                <a:solidFill>
                  <a:schemeClr val="bg1">
                    <a:lumMod val="50000"/>
                  </a:schemeClr>
                </a:solidFill>
                <a:latin typeface="+mj-lt"/>
                <a:cs typeface="Arial" panose="020B0604020202020204" pitchFamily="34" charset="0"/>
              </a:rPr>
              <a:t>Envision Digital is proactively building a comprehensive AIoT and Smart City ecosystem with partners around the world including Microsoft, Keppel, Sonnen, ChargePoint, </a:t>
            </a:r>
            <a:r>
              <a:rPr lang="en-US" altLang="zh-CN" sz="1200" dirty="0" err="1">
                <a:solidFill>
                  <a:schemeClr val="bg1">
                    <a:lumMod val="50000"/>
                  </a:schemeClr>
                </a:solidFill>
                <a:latin typeface="+mj-lt"/>
                <a:cs typeface="Arial" panose="020B0604020202020204" pitchFamily="34" charset="0"/>
              </a:rPr>
              <a:t>Protectwise</a:t>
            </a:r>
            <a:r>
              <a:rPr lang="en-US" altLang="zh-CN" sz="1200" dirty="0">
                <a:solidFill>
                  <a:schemeClr val="bg1">
                    <a:lumMod val="50000"/>
                  </a:schemeClr>
                </a:solidFill>
                <a:latin typeface="+mj-lt"/>
                <a:cs typeface="Arial" panose="020B0604020202020204" pitchFamily="34" charset="0"/>
              </a:rPr>
              <a:t> and others.</a:t>
            </a:r>
            <a:endParaRPr lang="en-US" altLang="zh-CN" sz="1400" dirty="0">
              <a:solidFill>
                <a:schemeClr val="bg1">
                  <a:lumMod val="50000"/>
                </a:schemeClr>
              </a:solidFill>
              <a:latin typeface="+mj-lt"/>
              <a:cs typeface="Arial" panose="020B0604020202020204" pitchFamily="34" charset="0"/>
            </a:endParaRPr>
          </a:p>
          <a:p>
            <a:pPr marL="230400" indent="0" defTabSz="457200">
              <a:lnSpc>
                <a:spcPct val="150000"/>
              </a:lnSpc>
              <a:buNone/>
            </a:pPr>
            <a:r>
              <a:rPr lang="en-US" altLang="zh-CN" sz="1400" b="1" dirty="0">
                <a:solidFill>
                  <a:schemeClr val="tx1"/>
                </a:solidFill>
                <a:latin typeface="+mj-lt"/>
                <a:cs typeface="Arial" panose="020B0604020202020204" pitchFamily="34" charset="0"/>
              </a:rPr>
              <a:t>For more information</a:t>
            </a:r>
          </a:p>
          <a:p>
            <a:pPr marL="230400" indent="0" defTabSz="457200">
              <a:lnSpc>
                <a:spcPct val="150000"/>
              </a:lnSpc>
              <a:buNone/>
            </a:pPr>
            <a:r>
              <a:rPr lang="en-US" altLang="zh-CN" sz="1200" dirty="0">
                <a:solidFill>
                  <a:schemeClr val="bg1">
                    <a:lumMod val="50000"/>
                  </a:schemeClr>
                </a:solidFill>
                <a:latin typeface="+mj-lt"/>
                <a:cs typeface="Arial" panose="020B0604020202020204" pitchFamily="34" charset="0"/>
              </a:rPr>
              <a:t>To learn more about EnOS, contact your Envision sales representative or your Envision Business Partner, or visit the following website:</a:t>
            </a:r>
            <a:r>
              <a:rPr lang="zh-CN" altLang="en-US" sz="1200" dirty="0">
                <a:solidFill>
                  <a:schemeClr val="bg1">
                    <a:lumMod val="50000"/>
                  </a:schemeClr>
                </a:solidFill>
                <a:latin typeface="+mj-lt"/>
                <a:cs typeface="Arial" panose="020B0604020202020204" pitchFamily="34" charset="0"/>
              </a:rPr>
              <a:t> </a:t>
            </a:r>
            <a:r>
              <a:rPr lang="en-US" altLang="zh-CN" sz="1200" dirty="0">
                <a:solidFill>
                  <a:schemeClr val="bg1">
                    <a:lumMod val="50000"/>
                  </a:schemeClr>
                </a:solidFill>
                <a:latin typeface="+mj-lt"/>
                <a:cs typeface="Arial" panose="020B0604020202020204" pitchFamily="34" charset="0"/>
                <a:hlinkClick r:id="rId2">
                  <a:extLst>
                    <a:ext uri="{A12FA001-AC4F-418D-AE19-62706E023703}">
                      <ahyp:hlinkClr xmlns:ahyp="http://schemas.microsoft.com/office/drawing/2018/hyperlinkcolor" val="tx"/>
                    </a:ext>
                  </a:extLst>
                </a:hlinkClick>
              </a:rPr>
              <a:t>http://www.envision-digital.com/meet-enos/</a:t>
            </a:r>
            <a:endParaRPr lang="zh-CN" altLang="en-US" sz="1200" dirty="0">
              <a:solidFill>
                <a:schemeClr val="bg1">
                  <a:lumMod val="50000"/>
                </a:schemeClr>
              </a:solidFill>
              <a:latin typeface="+mj-lt"/>
              <a:cs typeface="Arial" panose="020B0604020202020204" pitchFamily="34" charset="0"/>
            </a:endParaRPr>
          </a:p>
          <a:p>
            <a:pPr marL="0" indent="0" algn="just" defTabSz="457200">
              <a:buClr>
                <a:schemeClr val="tx1">
                  <a:lumMod val="50000"/>
                  <a:lumOff val="50000"/>
                </a:schemeClr>
              </a:buClr>
              <a:buNone/>
            </a:pPr>
            <a:endParaRPr lang="en-US" altLang="zh-CN" sz="1400" dirty="0">
              <a:solidFill>
                <a:schemeClr val="bg1">
                  <a:lumMod val="50000"/>
                </a:schemeClr>
              </a:solidFill>
              <a:latin typeface="+mj-lt"/>
              <a:cs typeface="Arial" panose="020B0604020202020204" pitchFamily="34" charset="0"/>
            </a:endParaRPr>
          </a:p>
        </p:txBody>
      </p:sp>
      <p:grpSp>
        <p:nvGrpSpPr>
          <p:cNvPr id="6" name="组合 5">
            <a:extLst>
              <a:ext uri="{FF2B5EF4-FFF2-40B4-BE49-F238E27FC236}">
                <a16:creationId xmlns:a16="http://schemas.microsoft.com/office/drawing/2014/main" id="{AEEC5726-76B2-CF4A-83E7-CD227A0CDC68}"/>
              </a:ext>
            </a:extLst>
          </p:cNvPr>
          <p:cNvGrpSpPr/>
          <p:nvPr userDrawn="1"/>
        </p:nvGrpSpPr>
        <p:grpSpPr>
          <a:xfrm>
            <a:off x="524191" y="5723988"/>
            <a:ext cx="11143619" cy="942195"/>
            <a:chOff x="766730" y="5460910"/>
            <a:chExt cx="11143619" cy="942195"/>
          </a:xfrm>
        </p:grpSpPr>
        <p:sp>
          <p:nvSpPr>
            <p:cNvPr id="7" name="TextBox 37">
              <a:extLst>
                <a:ext uri="{FF2B5EF4-FFF2-40B4-BE49-F238E27FC236}">
                  <a16:creationId xmlns:a16="http://schemas.microsoft.com/office/drawing/2014/main" id="{E4117994-C80D-C64C-AEB3-BEE6FF4FBB9E}"/>
                </a:ext>
              </a:extLst>
            </p:cNvPr>
            <p:cNvSpPr txBox="1"/>
            <p:nvPr/>
          </p:nvSpPr>
          <p:spPr>
            <a:xfrm>
              <a:off x="766730" y="5779601"/>
              <a:ext cx="11143619" cy="623504"/>
            </a:xfrm>
            <a:prstGeom prst="rect">
              <a:avLst/>
            </a:prstGeom>
            <a:noFill/>
          </p:spPr>
          <p:txBody>
            <a:bodyPr wrap="square"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800" dirty="0">
                  <a:solidFill>
                    <a:schemeClr val="bg1">
                      <a:lumMod val="50000"/>
                    </a:schemeClr>
                  </a:solidFill>
                  <a:latin typeface="Arial" panose="020B0604020202020204" pitchFamily="34" charset="0"/>
                  <a:cs typeface="Arial" panose="020B0604020202020204" pitchFamily="34" charset="0"/>
                </a:rPr>
                <a:t>THE INFORMATION IN THIS DOCUMENT IS </a:t>
              </a:r>
              <a:r>
                <a:rPr lang="en-US" altLang="zh-CN" sz="800" dirty="0">
                  <a:solidFill>
                    <a:schemeClr val="bg1">
                      <a:lumMod val="50000"/>
                    </a:schemeClr>
                  </a:solidFill>
                  <a:latin typeface="Arial" panose="020B0604020202020204" pitchFamily="34" charset="0"/>
                  <a:cs typeface="Arial" panose="020B0604020202020204" pitchFamily="34" charset="0"/>
                </a:rPr>
                <a:t>PROVIDED ON AN “AS IS” AND “AS AVAILABLE” BASIS WITHOUT WARRANTY OF ANY KIND, EITHER EXPRESS OR IMPLIED, INCLUDING, BUT NOT LIMITED TO, THE IMPLIED WARRANTIES OF MERCHANTABILITY OR FITNESS FOR A PARTICULAR PURPOSE, OR THE WARRANTY OF NON-INFRINGEMENT. ENVISON PRODUCTS ARE WARRANTED ACCORDING TO THE TERMS AND CONDITIONS OF THE AGREEMENTS UNDER WHICH THEY ARE PROVIDED.</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DCE4C778-CD91-F846-BBD3-57C17DB036EB}"/>
                </a:ext>
              </a:extLst>
            </p:cNvPr>
            <p:cNvSpPr/>
            <p:nvPr/>
          </p:nvSpPr>
          <p:spPr>
            <a:xfrm>
              <a:off x="766730" y="5460910"/>
              <a:ext cx="3853889" cy="253916"/>
            </a:xfrm>
            <a:prstGeom prst="rect">
              <a:avLst/>
            </a:prstGeom>
          </p:spPr>
          <p:txBody>
            <a:bodyPr wrap="square">
              <a:spAutoFit/>
            </a:bodyPr>
            <a:lstStyle/>
            <a:p>
              <a:r>
                <a:rPr lang="en-US" altLang="zh-CN" sz="1050" b="1" dirty="0">
                  <a:solidFill>
                    <a:schemeClr val="bg2"/>
                  </a:solidFill>
                  <a:latin typeface="Arial" panose="020B0604020202020204" pitchFamily="34" charset="0"/>
                  <a:cs typeface="Arial" panose="020B0604020202020204" pitchFamily="34" charset="0"/>
                </a:rPr>
                <a:t>© 2019 Envision Digital. All Rights Reserved.</a:t>
              </a:r>
            </a:p>
          </p:txBody>
        </p:sp>
      </p:grpSp>
      <p:pic>
        <p:nvPicPr>
          <p:cNvPr id="9" name="图片 8">
            <a:extLst>
              <a:ext uri="{FF2B5EF4-FFF2-40B4-BE49-F238E27FC236}">
                <a16:creationId xmlns:a16="http://schemas.microsoft.com/office/drawing/2014/main" id="{878940D3-9A72-DA4F-8709-AA33E3FE206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4191" y="685237"/>
            <a:ext cx="2800995" cy="824406"/>
          </a:xfrm>
          <a:prstGeom prst="rect">
            <a:avLst/>
          </a:prstGeom>
        </p:spPr>
      </p:pic>
    </p:spTree>
    <p:extLst>
      <p:ext uri="{BB962C8B-B14F-4D97-AF65-F5344CB8AC3E}">
        <p14:creationId xmlns:p14="http://schemas.microsoft.com/office/powerpoint/2010/main" val="190457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age">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0690649-ECEE-F84F-B074-1A06C30805FF}"/>
              </a:ext>
            </a:extLst>
          </p:cNvPr>
          <p:cNvSpPr/>
          <p:nvPr userDrawn="1"/>
        </p:nvSpPr>
        <p:spPr>
          <a:xfrm>
            <a:off x="0" y="0"/>
            <a:ext cx="12192000" cy="6858000"/>
          </a:xfrm>
          <a:prstGeom prst="rect">
            <a:avLst/>
          </a:prstGeom>
          <a:solidFill>
            <a:srgbClr val="211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2480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Big Title with Subtitle">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3545145-46AB-D243-9E75-01D13B81C007}"/>
              </a:ext>
            </a:extLst>
          </p:cNvPr>
          <p:cNvSpPr/>
          <p:nvPr userDrawn="1"/>
        </p:nvSpPr>
        <p:spPr>
          <a:xfrm>
            <a:off x="0" y="0"/>
            <a:ext cx="12192000" cy="6858000"/>
          </a:xfrm>
          <a:prstGeom prst="rect">
            <a:avLst/>
          </a:prstGeom>
          <a:solidFill>
            <a:srgbClr val="211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7">
            <a:extLst>
              <a:ext uri="{FF2B5EF4-FFF2-40B4-BE49-F238E27FC236}">
                <a16:creationId xmlns:a16="http://schemas.microsoft.com/office/drawing/2014/main" id="{CF0F8443-4F4A-FE4C-B832-D67B3D8E9E1F}"/>
              </a:ext>
            </a:extLst>
          </p:cNvPr>
          <p:cNvPicPr>
            <a:picLocks noChangeAspect="1"/>
          </p:cNvPicPr>
          <p:nvPr userDrawn="1"/>
        </p:nvPicPr>
        <p:blipFill>
          <a:blip r:embed="rId2">
            <a:lum bright="100000"/>
          </a:blip>
          <a:stretch>
            <a:fillRect/>
          </a:stretch>
        </p:blipFill>
        <p:spPr>
          <a:xfrm>
            <a:off x="7020454" y="266502"/>
            <a:ext cx="4909470" cy="2253527"/>
          </a:xfrm>
          <a:prstGeom prst="rect">
            <a:avLst/>
          </a:prstGeom>
          <a:effectLst>
            <a:innerShdw blurRad="63500" dist="101600" dir="5400000">
              <a:prstClr val="black">
                <a:alpha val="50000"/>
              </a:prstClr>
            </a:innerShdw>
          </a:effectLst>
        </p:spPr>
      </p:pic>
      <p:sp>
        <p:nvSpPr>
          <p:cNvPr id="2" name="标题 1">
            <a:extLst>
              <a:ext uri="{FF2B5EF4-FFF2-40B4-BE49-F238E27FC236}">
                <a16:creationId xmlns:a16="http://schemas.microsoft.com/office/drawing/2014/main" id="{AE6970AB-475F-FD49-A930-C48EB18AE83D}"/>
              </a:ext>
            </a:extLst>
          </p:cNvPr>
          <p:cNvSpPr>
            <a:spLocks noGrp="1"/>
          </p:cNvSpPr>
          <p:nvPr>
            <p:ph type="title" hasCustomPrompt="1"/>
          </p:nvPr>
        </p:nvSpPr>
        <p:spPr>
          <a:xfrm>
            <a:off x="831850" y="928074"/>
            <a:ext cx="10515600" cy="2852737"/>
          </a:xfrm>
        </p:spPr>
        <p:txBody>
          <a:bodyPr anchor="b"/>
          <a:lstStyle>
            <a:lvl1pPr>
              <a:defRPr sz="6000" b="1" baseline="0">
                <a:solidFill>
                  <a:schemeClr val="bg1"/>
                </a:solidFill>
                <a:latin typeface="Arial" panose="020B0604020202020204" pitchFamily="34" charset="0"/>
                <a:ea typeface="微软雅黑" panose="020B0503020204020204" pitchFamily="34" charset="-122"/>
                <a:cs typeface="Arial" panose="020B0604020202020204" pitchFamily="34" charset="0"/>
              </a:defRPr>
            </a:lvl1pPr>
          </a:lstStyle>
          <a:p>
            <a:r>
              <a:rPr kumimoji="1" lang="en-US" altLang="zh-CN" dirty="0"/>
              <a:t>Chapter Title or Quotes</a:t>
            </a:r>
            <a:endParaRPr kumimoji="1" lang="zh-CN" altLang="en-US" dirty="0"/>
          </a:p>
        </p:txBody>
      </p:sp>
      <p:sp>
        <p:nvSpPr>
          <p:cNvPr id="3" name="文本占位符 2">
            <a:extLst>
              <a:ext uri="{FF2B5EF4-FFF2-40B4-BE49-F238E27FC236}">
                <a16:creationId xmlns:a16="http://schemas.microsoft.com/office/drawing/2014/main" id="{683655D9-431D-E04D-BAD4-C72BE3618E31}"/>
              </a:ext>
            </a:extLst>
          </p:cNvPr>
          <p:cNvSpPr>
            <a:spLocks noGrp="1"/>
          </p:cNvSpPr>
          <p:nvPr>
            <p:ph type="body" idx="1" hasCustomPrompt="1"/>
          </p:nvPr>
        </p:nvSpPr>
        <p:spPr>
          <a:xfrm>
            <a:off x="831850" y="3807799"/>
            <a:ext cx="10515600" cy="1500187"/>
          </a:xfrm>
        </p:spPr>
        <p:txBody>
          <a:bodyPr/>
          <a:lstStyle>
            <a:lvl1pPr marL="0" indent="0">
              <a:buNone/>
              <a:defRPr sz="2400" baseline="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dirty="0"/>
              <a:t>Chapter Subtitle or Source Name of the Quotes</a:t>
            </a:r>
            <a:endParaRPr kumimoji="1" lang="zh-CN" altLang="en-US" dirty="0"/>
          </a:p>
        </p:txBody>
      </p:sp>
    </p:spTree>
    <p:extLst>
      <p:ext uri="{BB962C8B-B14F-4D97-AF65-F5344CB8AC3E}">
        <p14:creationId xmlns:p14="http://schemas.microsoft.com/office/powerpoint/2010/main" val="113800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Big Title with Subtitle">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CF0F8443-4F4A-FE4C-B832-D67B3D8E9E1F}"/>
              </a:ext>
            </a:extLst>
          </p:cNvPr>
          <p:cNvPicPr>
            <a:picLocks noChangeAspect="1"/>
          </p:cNvPicPr>
          <p:nvPr userDrawn="1"/>
        </p:nvPicPr>
        <p:blipFill>
          <a:blip r:embed="rId2">
            <a:lum bright="100000"/>
          </a:blip>
          <a:stretch>
            <a:fillRect/>
          </a:stretch>
        </p:blipFill>
        <p:spPr>
          <a:xfrm>
            <a:off x="7020454" y="266502"/>
            <a:ext cx="4909470" cy="2253527"/>
          </a:xfrm>
          <a:prstGeom prst="rect">
            <a:avLst/>
          </a:prstGeom>
          <a:effectLst>
            <a:innerShdw blurRad="63500" dist="101600" dir="5400000">
              <a:prstClr val="black">
                <a:alpha val="50000"/>
              </a:prstClr>
            </a:innerShdw>
          </a:effectLst>
        </p:spPr>
      </p:pic>
      <p:sp>
        <p:nvSpPr>
          <p:cNvPr id="2" name="标题 1">
            <a:extLst>
              <a:ext uri="{FF2B5EF4-FFF2-40B4-BE49-F238E27FC236}">
                <a16:creationId xmlns:a16="http://schemas.microsoft.com/office/drawing/2014/main" id="{AE6970AB-475F-FD49-A930-C48EB18AE83D}"/>
              </a:ext>
            </a:extLst>
          </p:cNvPr>
          <p:cNvSpPr>
            <a:spLocks noGrp="1"/>
          </p:cNvSpPr>
          <p:nvPr>
            <p:ph type="title" hasCustomPrompt="1"/>
          </p:nvPr>
        </p:nvSpPr>
        <p:spPr>
          <a:xfrm>
            <a:off x="831850" y="928074"/>
            <a:ext cx="10515600" cy="2852737"/>
          </a:xfrm>
        </p:spPr>
        <p:txBody>
          <a:bodyPr anchor="b"/>
          <a:lstStyle>
            <a:lvl1pPr>
              <a:defRPr sz="6000" b="1" baseline="0">
                <a:solidFill>
                  <a:srgbClr val="000000"/>
                </a:solidFill>
                <a:latin typeface="Arial" panose="020B0604020202020204" pitchFamily="34" charset="0"/>
                <a:ea typeface="微软雅黑" panose="020B0503020204020204" pitchFamily="34" charset="-122"/>
                <a:cs typeface="Arial" panose="020B0604020202020204" pitchFamily="34" charset="0"/>
              </a:defRPr>
            </a:lvl1pPr>
          </a:lstStyle>
          <a:p>
            <a:r>
              <a:rPr kumimoji="1" lang="en-US" altLang="zh-CN" dirty="0"/>
              <a:t>Chapter Title or Quotes</a:t>
            </a:r>
            <a:endParaRPr kumimoji="1" lang="zh-CN" altLang="en-US" dirty="0"/>
          </a:p>
        </p:txBody>
      </p:sp>
      <p:sp>
        <p:nvSpPr>
          <p:cNvPr id="3" name="文本占位符 2">
            <a:extLst>
              <a:ext uri="{FF2B5EF4-FFF2-40B4-BE49-F238E27FC236}">
                <a16:creationId xmlns:a16="http://schemas.microsoft.com/office/drawing/2014/main" id="{683655D9-431D-E04D-BAD4-C72BE3618E31}"/>
              </a:ext>
            </a:extLst>
          </p:cNvPr>
          <p:cNvSpPr>
            <a:spLocks noGrp="1"/>
          </p:cNvSpPr>
          <p:nvPr>
            <p:ph type="body" idx="1" hasCustomPrompt="1"/>
          </p:nvPr>
        </p:nvSpPr>
        <p:spPr>
          <a:xfrm>
            <a:off x="831850" y="3807799"/>
            <a:ext cx="10515600" cy="1500187"/>
          </a:xfrm>
        </p:spPr>
        <p:txBody>
          <a:bodyPr/>
          <a:lstStyle>
            <a:lvl1pPr marL="0" indent="0">
              <a:buNone/>
              <a:defRPr sz="2400" baseline="0">
                <a:solidFill>
                  <a:srgbClr val="383A57"/>
                </a:solidFill>
                <a:latin typeface="Arial" panose="020B0604020202020204" pitchFamily="34" charset="0"/>
                <a:ea typeface="微软雅黑" panose="020B0503020204020204" pitchFamily="34" charset="-122"/>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dirty="0"/>
              <a:t>Chapter Subtitle or Source Name of the Quotes</a:t>
            </a:r>
            <a:endParaRPr kumimoji="1" lang="zh-CN" altLang="en-US" dirty="0"/>
          </a:p>
        </p:txBody>
      </p:sp>
      <p:sp>
        <p:nvSpPr>
          <p:cNvPr id="5" name="矩形 4">
            <a:extLst>
              <a:ext uri="{FF2B5EF4-FFF2-40B4-BE49-F238E27FC236}">
                <a16:creationId xmlns:a16="http://schemas.microsoft.com/office/drawing/2014/main" id="{309B1BDB-D680-A14A-927F-2FF76D6BDB27}"/>
              </a:ext>
            </a:extLst>
          </p:cNvPr>
          <p:cNvSpPr/>
          <p:nvPr userDrawn="1"/>
        </p:nvSpPr>
        <p:spPr>
          <a:xfrm>
            <a:off x="0" y="6132786"/>
            <a:ext cx="12192000" cy="725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5367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3" name="标题 12">
            <a:extLst>
              <a:ext uri="{FF2B5EF4-FFF2-40B4-BE49-F238E27FC236}">
                <a16:creationId xmlns:a16="http://schemas.microsoft.com/office/drawing/2014/main" id="{DF32DF3F-BDE3-DB49-96FB-8271B8CB0F5D}"/>
              </a:ext>
            </a:extLst>
          </p:cNvPr>
          <p:cNvSpPr>
            <a:spLocks noGrp="1"/>
          </p:cNvSpPr>
          <p:nvPr>
            <p:ph type="title" hasCustomPrompt="1"/>
          </p:nvPr>
        </p:nvSpPr>
        <p:spPr>
          <a:xfrm>
            <a:off x="5099276" y="586749"/>
            <a:ext cx="6464074" cy="732097"/>
          </a:xfrm>
        </p:spPr>
        <p:txBody>
          <a:bodyPr anchor="b"/>
          <a:lstStyle>
            <a:lvl1pPr>
              <a:defRPr b="1" baseline="0">
                <a:solidFill>
                  <a:srgbClr val="000000"/>
                </a:solidFill>
                <a:latin typeface="Arial" panose="020B0604020202020204" pitchFamily="34" charset="0"/>
                <a:ea typeface="微软雅黑" panose="020B0503020204020204" pitchFamily="34" charset="-122"/>
                <a:cs typeface="Arial" panose="020B0604020202020204" pitchFamily="34" charset="0"/>
              </a:defRPr>
            </a:lvl1pPr>
          </a:lstStyle>
          <a:p>
            <a:r>
              <a:rPr kumimoji="1" lang="en-US" altLang="zh-CN" dirty="0"/>
              <a:t>Table</a:t>
            </a:r>
            <a:r>
              <a:rPr kumimoji="1" lang="zh-CN" altLang="en-US" dirty="0"/>
              <a:t> </a:t>
            </a:r>
            <a:r>
              <a:rPr kumimoji="1" lang="en-US" altLang="zh-CN" dirty="0"/>
              <a:t>of</a:t>
            </a:r>
            <a:r>
              <a:rPr kumimoji="1" lang="zh-CN" altLang="en-US" dirty="0"/>
              <a:t> </a:t>
            </a:r>
            <a:r>
              <a:rPr kumimoji="1" lang="en-US" altLang="zh-CN" dirty="0"/>
              <a:t>Contents</a:t>
            </a:r>
            <a:endParaRPr kumimoji="1" lang="zh-CN" altLang="en-US" dirty="0"/>
          </a:p>
        </p:txBody>
      </p:sp>
      <p:sp>
        <p:nvSpPr>
          <p:cNvPr id="17" name="文本占位符 16">
            <a:extLst>
              <a:ext uri="{FF2B5EF4-FFF2-40B4-BE49-F238E27FC236}">
                <a16:creationId xmlns:a16="http://schemas.microsoft.com/office/drawing/2014/main" id="{CD1095AD-68A0-5744-A0D1-2DC357B6BDD8}"/>
              </a:ext>
            </a:extLst>
          </p:cNvPr>
          <p:cNvSpPr>
            <a:spLocks noGrp="1"/>
          </p:cNvSpPr>
          <p:nvPr>
            <p:ph type="body" sz="quarter" idx="10" hasCustomPrompt="1"/>
          </p:nvPr>
        </p:nvSpPr>
        <p:spPr>
          <a:xfrm>
            <a:off x="5099050" y="2110154"/>
            <a:ext cx="6464300" cy="3956595"/>
          </a:xfrm>
        </p:spPr>
        <p:txBody>
          <a:bodyPr/>
          <a:lstStyle>
            <a:lvl1pPr marL="285750" marR="0" indent="-285750" algn="l" defTabSz="914400" rtl="0" eaLnBrk="1" fontAlgn="auto" latinLnBrk="0" hangingPunct="1">
              <a:lnSpc>
                <a:spcPct val="90000"/>
              </a:lnSpc>
              <a:spcBef>
                <a:spcPts val="2800"/>
              </a:spcBef>
              <a:spcAft>
                <a:spcPts val="0"/>
              </a:spcAft>
              <a:buClr>
                <a:schemeClr val="accent4"/>
              </a:buClr>
              <a:buSzTx/>
              <a:buFont typeface="Arial" panose="020B0604020202020204" pitchFamily="34" charset="0"/>
              <a:buChar char="•"/>
              <a:tabLst/>
              <a:defRPr kumimoji="1" lang="en-US" altLang="zh-CN" sz="1600" b="0" i="0" kern="1200" baseline="0" dirty="0" smtClean="0">
                <a:solidFill>
                  <a:srgbClr val="383A57"/>
                </a:solidFill>
                <a:latin typeface="Arial" panose="020B0604020202020204" pitchFamily="34" charset="0"/>
                <a:ea typeface="微软雅黑" panose="020B0503020204020204" pitchFamily="34" charset="-122"/>
                <a:cs typeface="Arial" charset="0"/>
              </a:defRPr>
            </a:lvl1pPr>
          </a:lstStyle>
          <a:p>
            <a:pPr lvl="0"/>
            <a:r>
              <a:rPr kumimoji="1" lang="en-US" altLang="zh-CN" dirty="0"/>
              <a:t>Input title</a:t>
            </a:r>
            <a:r>
              <a:rPr kumimoji="1" lang="zh-CN" altLang="en-US" dirty="0"/>
              <a:t> </a:t>
            </a:r>
            <a:r>
              <a:rPr kumimoji="1" lang="en-US" altLang="zh-CN" dirty="0"/>
              <a:t>1</a:t>
            </a:r>
            <a:endParaRPr kumimoji="1" lang="zh-CN" altLang="en-US" dirty="0"/>
          </a:p>
          <a:p>
            <a:pPr lvl="0"/>
            <a:r>
              <a:rPr kumimoji="1" lang="en-US" altLang="zh-CN" dirty="0"/>
              <a:t>Input title</a:t>
            </a:r>
            <a:r>
              <a:rPr kumimoji="1" lang="zh-CN" altLang="en-US" dirty="0"/>
              <a:t> </a:t>
            </a:r>
            <a:r>
              <a:rPr kumimoji="1" lang="en-US" altLang="zh-CN" dirty="0"/>
              <a:t>2</a:t>
            </a:r>
            <a:endParaRPr kumimoji="1" lang="zh-CN" altLang="en-US" dirty="0"/>
          </a:p>
          <a:p>
            <a:pPr lvl="0"/>
            <a:r>
              <a:rPr kumimoji="1" lang="en-US" altLang="zh-CN" dirty="0"/>
              <a:t>Input title</a:t>
            </a:r>
            <a:r>
              <a:rPr kumimoji="1" lang="zh-CN" altLang="en-US" dirty="0"/>
              <a:t> </a:t>
            </a:r>
            <a:r>
              <a:rPr kumimoji="1" lang="en-US" altLang="zh-CN" dirty="0"/>
              <a:t>3</a:t>
            </a:r>
            <a:endParaRPr kumimoji="1" lang="zh-CN" altLang="en-US" dirty="0"/>
          </a:p>
          <a:p>
            <a:pPr lvl="0"/>
            <a:r>
              <a:rPr kumimoji="1" lang="en-US" altLang="zh-CN" dirty="0"/>
              <a:t>Input title</a:t>
            </a:r>
            <a:r>
              <a:rPr kumimoji="1" lang="zh-CN" altLang="en-US" dirty="0"/>
              <a:t> </a:t>
            </a:r>
            <a:r>
              <a:rPr kumimoji="1" lang="en-US" altLang="zh-CN" dirty="0"/>
              <a:t>4</a:t>
            </a:r>
            <a:endParaRPr kumimoji="1" lang="zh-CN" altLang="en-US" dirty="0"/>
          </a:p>
        </p:txBody>
      </p:sp>
      <p:sp>
        <p:nvSpPr>
          <p:cNvPr id="11" name="图片占位符 2"/>
          <p:cNvSpPr>
            <a:spLocks noGrp="1"/>
          </p:cNvSpPr>
          <p:nvPr>
            <p:ph type="pic" sz="quarter" idx="11" hasCustomPrompt="1"/>
          </p:nvPr>
        </p:nvSpPr>
        <p:spPr>
          <a:xfrm>
            <a:off x="0" y="0"/>
            <a:ext cx="4659313" cy="6858000"/>
          </a:xfrm>
          <a:solidFill>
            <a:schemeClr val="tx2">
              <a:lumMod val="10000"/>
              <a:lumOff val="90000"/>
            </a:schemeClr>
          </a:solidFill>
        </p:spPr>
        <p:txBody>
          <a:bodyPr/>
          <a:lstStyle>
            <a:lvl1pPr>
              <a:defRPr baseline="0"/>
            </a:lvl1pPr>
          </a:lstStyle>
          <a:p>
            <a:r>
              <a:rPr kumimoji="1" lang="en-US" altLang="zh-CN" dirty="0"/>
              <a:t>Insert Picture Here</a:t>
            </a:r>
            <a:endParaRPr kumimoji="1" lang="zh-CN" altLang="en-US" dirty="0"/>
          </a:p>
        </p:txBody>
      </p:sp>
      <p:sp>
        <p:nvSpPr>
          <p:cNvPr id="6" name="矩形 5">
            <a:extLst>
              <a:ext uri="{FF2B5EF4-FFF2-40B4-BE49-F238E27FC236}">
                <a16:creationId xmlns:a16="http://schemas.microsoft.com/office/drawing/2014/main" id="{8D08F66C-B57B-1044-AAB8-F2C0509406D2}"/>
              </a:ext>
            </a:extLst>
          </p:cNvPr>
          <p:cNvSpPr/>
          <p:nvPr userDrawn="1"/>
        </p:nvSpPr>
        <p:spPr>
          <a:xfrm>
            <a:off x="5160000" y="1606500"/>
            <a:ext cx="936000" cy="72000"/>
          </a:xfrm>
          <a:prstGeom prst="rect">
            <a:avLst/>
          </a:prstGeom>
          <a:gradFill>
            <a:gsLst>
              <a:gs pos="0">
                <a:srgbClr val="00E0FF"/>
              </a:gs>
              <a:gs pos="47000">
                <a:srgbClr val="06A2FF"/>
              </a:gs>
              <a:gs pos="100000">
                <a:srgbClr val="0072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5030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Cover">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D47D6F9-2A7B-8047-B6A3-2081BC14AB1A}"/>
              </a:ext>
            </a:extLst>
          </p:cNvPr>
          <p:cNvSpPr/>
          <p:nvPr userDrawn="1"/>
        </p:nvSpPr>
        <p:spPr>
          <a:xfrm>
            <a:off x="0" y="6132786"/>
            <a:ext cx="12192000" cy="725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7">
            <a:extLst>
              <a:ext uri="{FF2B5EF4-FFF2-40B4-BE49-F238E27FC236}">
                <a16:creationId xmlns:a16="http://schemas.microsoft.com/office/drawing/2014/main" id="{ADC8986D-C1E7-1249-8F58-A1B1067848E6}"/>
              </a:ext>
            </a:extLst>
          </p:cNvPr>
          <p:cNvPicPr>
            <a:picLocks noChangeAspect="1"/>
          </p:cNvPicPr>
          <p:nvPr userDrawn="1"/>
        </p:nvPicPr>
        <p:blipFill>
          <a:blip r:embed="rId2">
            <a:lum bright="100000"/>
          </a:blip>
          <a:stretch>
            <a:fillRect/>
          </a:stretch>
        </p:blipFill>
        <p:spPr>
          <a:xfrm>
            <a:off x="3696876" y="3088493"/>
            <a:ext cx="4909470" cy="2253527"/>
          </a:xfrm>
          <a:prstGeom prst="rect">
            <a:avLst/>
          </a:prstGeom>
          <a:effectLst>
            <a:innerShdw blurRad="63500" dist="101600" dir="5400000">
              <a:prstClr val="black">
                <a:alpha val="50000"/>
              </a:prstClr>
            </a:innerShdw>
          </a:effectLst>
        </p:spPr>
      </p:pic>
      <p:sp>
        <p:nvSpPr>
          <p:cNvPr id="13" name="标题 12">
            <a:extLst>
              <a:ext uri="{FF2B5EF4-FFF2-40B4-BE49-F238E27FC236}">
                <a16:creationId xmlns:a16="http://schemas.microsoft.com/office/drawing/2014/main" id="{32D5A515-8452-7F4B-AD78-348814A415A2}"/>
              </a:ext>
            </a:extLst>
          </p:cNvPr>
          <p:cNvSpPr>
            <a:spLocks noGrp="1"/>
          </p:cNvSpPr>
          <p:nvPr>
            <p:ph type="title" hasCustomPrompt="1"/>
          </p:nvPr>
        </p:nvSpPr>
        <p:spPr>
          <a:xfrm>
            <a:off x="6037414" y="2682654"/>
            <a:ext cx="5996744" cy="3571189"/>
          </a:xfrm>
        </p:spPr>
        <p:txBody>
          <a:bodyPr anchor="t">
            <a:normAutofit/>
          </a:bodyPr>
          <a:lstStyle>
            <a:lvl1pPr marL="0" algn="l" defTabSz="914400" rtl="0" eaLnBrk="1" latinLnBrk="0" hangingPunct="1">
              <a:lnSpc>
                <a:spcPct val="90000"/>
              </a:lnSpc>
              <a:spcBef>
                <a:spcPct val="0"/>
              </a:spcBef>
              <a:spcAft>
                <a:spcPts val="2400"/>
              </a:spcAft>
              <a:buNone/>
              <a:defRPr kumimoji="1" lang="zh-CN" altLang="en-US" sz="4800" b="1" i="0" kern="1200" spc="100" baseline="0" dirty="0">
                <a:solidFill>
                  <a:srgbClr val="000000"/>
                </a:solidFill>
                <a:latin typeface="Arial" panose="020B0604020202020204" pitchFamily="34" charset="0"/>
                <a:ea typeface="微软雅黑" panose="020B0503020204020204" pitchFamily="34" charset="-122"/>
                <a:cs typeface="Arial" panose="020B0604020202020204" pitchFamily="34" charset="0"/>
              </a:defRPr>
            </a:lvl1pPr>
          </a:lstStyle>
          <a:p>
            <a:r>
              <a:rPr kumimoji="1" lang="en-US" altLang="zh-CN" dirty="0"/>
              <a:t>Chapter Title</a:t>
            </a:r>
            <a:endParaRPr kumimoji="1" lang="zh-CN" altLang="en-US" dirty="0"/>
          </a:p>
        </p:txBody>
      </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59266" y="1655300"/>
            <a:ext cx="3490529" cy="1027354"/>
          </a:xfrm>
          <a:prstGeom prst="rect">
            <a:avLst/>
          </a:prstGeom>
        </p:spPr>
      </p:pic>
    </p:spTree>
    <p:extLst>
      <p:ext uri="{BB962C8B-B14F-4D97-AF65-F5344CB8AC3E}">
        <p14:creationId xmlns:p14="http://schemas.microsoft.com/office/powerpoint/2010/main" val="234454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8BBD59B-EA63-8A49-8638-FFA379C477A3}"/>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69727" r="17838" b="1"/>
          <a:stretch/>
        </p:blipFill>
        <p:spPr>
          <a:xfrm>
            <a:off x="8137253" y="0"/>
            <a:ext cx="4033727" cy="682207"/>
          </a:xfrm>
          <a:prstGeom prst="rect">
            <a:avLst/>
          </a:prstGeom>
          <a:effectLst>
            <a:innerShdw blurRad="63500" dist="101600" dir="5400000">
              <a:prstClr val="black">
                <a:alpha val="50000"/>
              </a:prstClr>
            </a:innerShdw>
          </a:effectLst>
        </p:spPr>
      </p:pic>
      <p:sp>
        <p:nvSpPr>
          <p:cNvPr id="6" name="矩形 5">
            <a:extLst>
              <a:ext uri="{FF2B5EF4-FFF2-40B4-BE49-F238E27FC236}">
                <a16:creationId xmlns:a16="http://schemas.microsoft.com/office/drawing/2014/main" id="{05CC1550-9370-3742-BAD6-370A6FE1309D}"/>
              </a:ext>
            </a:extLst>
          </p:cNvPr>
          <p:cNvSpPr/>
          <p:nvPr userDrawn="1"/>
        </p:nvSpPr>
        <p:spPr>
          <a:xfrm>
            <a:off x="0" y="6132786"/>
            <a:ext cx="12192000" cy="725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标题 1">
            <a:extLst>
              <a:ext uri="{FF2B5EF4-FFF2-40B4-BE49-F238E27FC236}">
                <a16:creationId xmlns:a16="http://schemas.microsoft.com/office/drawing/2014/main" id="{445B4DD5-EC6F-8245-9120-2D30C6F35BFD}"/>
              </a:ext>
            </a:extLst>
          </p:cNvPr>
          <p:cNvSpPr>
            <a:spLocks noGrp="1"/>
          </p:cNvSpPr>
          <p:nvPr>
            <p:ph type="title" hasCustomPrompt="1"/>
          </p:nvPr>
        </p:nvSpPr>
        <p:spPr>
          <a:xfrm>
            <a:off x="1105394" y="3641499"/>
            <a:ext cx="9968165" cy="886147"/>
          </a:xfrm>
        </p:spPr>
        <p:txBody>
          <a:bodyPr>
            <a:noAutofit/>
          </a:bodyPr>
          <a:lstStyle>
            <a:lvl1pPr>
              <a:defRPr sz="5400" b="1" baseline="0">
                <a:solidFill>
                  <a:srgbClr val="000000"/>
                </a:solidFill>
                <a:latin typeface="Arial" panose="020B0604020202020204" pitchFamily="34" charset="0"/>
                <a:cs typeface="Arial" panose="020B0604020202020204" pitchFamily="34" charset="0"/>
              </a:defRPr>
            </a:lvl1pPr>
          </a:lstStyle>
          <a:p>
            <a:r>
              <a:rPr kumimoji="1" lang="en-US" altLang="zh-CN" dirty="0"/>
              <a:t>Chapter Title</a:t>
            </a:r>
            <a:endParaRPr kumimoji="1" lang="zh-CN" altLang="en-US" dirty="0"/>
          </a:p>
        </p:txBody>
      </p:sp>
    </p:spTree>
    <p:extLst>
      <p:ext uri="{BB962C8B-B14F-4D97-AF65-F5344CB8AC3E}">
        <p14:creationId xmlns:p14="http://schemas.microsoft.com/office/powerpoint/2010/main" val="16658576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sv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5.emf"/><Relationship Id="rId47" Type="http://schemas.openxmlformats.org/officeDocument/2006/relationships/image" Target="../media/image10.emf"/><Relationship Id="rId50" Type="http://schemas.openxmlformats.org/officeDocument/2006/relationships/image" Target="../media/image13.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40" Type="http://schemas.openxmlformats.org/officeDocument/2006/relationships/image" Target="../media/image3.emf"/><Relationship Id="rId45" Type="http://schemas.openxmlformats.org/officeDocument/2006/relationships/image" Target="../media/image8.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7.emf"/><Relationship Id="rId52" Type="http://schemas.openxmlformats.org/officeDocument/2006/relationships/image" Target="../media/image15.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6.emf"/><Relationship Id="rId48" Type="http://schemas.openxmlformats.org/officeDocument/2006/relationships/image" Target="../media/image11.emf"/><Relationship Id="rId8" Type="http://schemas.openxmlformats.org/officeDocument/2006/relationships/slideLayout" Target="../slideLayouts/slideLayout8.xml"/><Relationship Id="rId51" Type="http://schemas.openxmlformats.org/officeDocument/2006/relationships/image" Target="../media/image14.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46" Type="http://schemas.openxmlformats.org/officeDocument/2006/relationships/image" Target="../media/image9.emf"/><Relationship Id="rId20" Type="http://schemas.openxmlformats.org/officeDocument/2006/relationships/slideLayout" Target="../slideLayouts/slideLayout20.xml"/><Relationship Id="rId41"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499D2D-9661-6740-AF5C-19B789AD4E6D}"/>
              </a:ext>
            </a:extLst>
          </p:cNvPr>
          <p:cNvSpPr>
            <a:spLocks noGrp="1"/>
          </p:cNvSpPr>
          <p:nvPr>
            <p:ph type="title"/>
          </p:nvPr>
        </p:nvSpPr>
        <p:spPr>
          <a:xfrm>
            <a:off x="670451" y="175940"/>
            <a:ext cx="10939163" cy="836432"/>
          </a:xfrm>
          <a:prstGeom prst="rect">
            <a:avLst/>
          </a:prstGeom>
        </p:spPr>
        <p:txBody>
          <a:bodyPr vert="horz" lIns="91440" tIns="45720" rIns="91440" bIns="45720" rtlCol="0" anchor="ctr">
            <a:normAutofit/>
          </a:bodyPr>
          <a:lstStyle/>
          <a:p>
            <a:r>
              <a:rPr kumimoji="1" lang="en-US" altLang="zh-CN" dirty="0"/>
              <a:t>Master Template Title</a:t>
            </a:r>
            <a:endParaRPr kumimoji="1" lang="zh-CN" altLang="en-US" dirty="0"/>
          </a:p>
        </p:txBody>
      </p:sp>
      <p:sp>
        <p:nvSpPr>
          <p:cNvPr id="3" name="文本占位符 2">
            <a:extLst>
              <a:ext uri="{FF2B5EF4-FFF2-40B4-BE49-F238E27FC236}">
                <a16:creationId xmlns:a16="http://schemas.microsoft.com/office/drawing/2014/main" id="{D35714E3-CDB8-DC46-99EC-DAC304748177}"/>
              </a:ext>
            </a:extLst>
          </p:cNvPr>
          <p:cNvSpPr>
            <a:spLocks noGrp="1"/>
          </p:cNvSpPr>
          <p:nvPr>
            <p:ph type="body" idx="1"/>
          </p:nvPr>
        </p:nvSpPr>
        <p:spPr>
          <a:xfrm>
            <a:off x="670450" y="1319439"/>
            <a:ext cx="10939163" cy="4836431"/>
          </a:xfrm>
          <a:prstGeom prst="rect">
            <a:avLst/>
          </a:prstGeom>
        </p:spPr>
        <p:txBody>
          <a:bodyPr vert="horz" lIns="91440" tIns="45720" rIns="91440" bIns="45720" rtlCol="0">
            <a:normAutofit/>
          </a:bodyPr>
          <a:lstStyle/>
          <a:p>
            <a:pPr lvl="0"/>
            <a:r>
              <a:rPr kumimoji="1" lang="en-US" altLang="zh-CN" dirty="0"/>
              <a:t>Add content here</a:t>
            </a:r>
            <a:endParaRPr kumimoji="1" lang="zh-CN" altLang="en-US" dirty="0"/>
          </a:p>
        </p:txBody>
      </p:sp>
      <p:sp>
        <p:nvSpPr>
          <p:cNvPr id="7" name="矩形 6">
            <a:extLst>
              <a:ext uri="{FF2B5EF4-FFF2-40B4-BE49-F238E27FC236}">
                <a16:creationId xmlns:a16="http://schemas.microsoft.com/office/drawing/2014/main" id="{5B148FEE-C881-DC44-A08E-7B942CBD052F}"/>
              </a:ext>
            </a:extLst>
          </p:cNvPr>
          <p:cNvSpPr/>
          <p:nvPr userDrawn="1"/>
        </p:nvSpPr>
        <p:spPr>
          <a:xfrm>
            <a:off x="4936779" y="6503599"/>
            <a:ext cx="6672834" cy="276999"/>
          </a:xfrm>
          <a:prstGeom prst="rect">
            <a:avLst/>
          </a:prstGeom>
        </p:spPr>
        <p:txBody>
          <a:bodyPr wrap="square">
            <a:spAutoFit/>
          </a:bodyPr>
          <a:lstStyle/>
          <a:p>
            <a:pPr algn="r"/>
            <a:r>
              <a:rPr lang="en-US" altLang="zh-CN" sz="1200" kern="1200" dirty="0">
                <a:solidFill>
                  <a:schemeClr val="bg1">
                    <a:lumMod val="65000"/>
                  </a:schemeClr>
                </a:solidFill>
                <a:latin typeface="Arial"/>
                <a:ea typeface="+mn-ea"/>
                <a:cs typeface="Arial"/>
              </a:rPr>
              <a:t>Copyright © 2022 Envision. All rights reserved. Confidential – Not for unauthorized distribution</a:t>
            </a:r>
          </a:p>
        </p:txBody>
      </p:sp>
      <p:pic>
        <p:nvPicPr>
          <p:cNvPr id="6" name="图形 5">
            <a:extLst>
              <a:ext uri="{FF2B5EF4-FFF2-40B4-BE49-F238E27FC236}">
                <a16:creationId xmlns:a16="http://schemas.microsoft.com/office/drawing/2014/main" id="{77372D21-B21B-1344-876A-E767BA527201}"/>
              </a:ext>
            </a:extLst>
          </p:cNvPr>
          <p:cNvPicPr>
            <a:picLocks noChangeAspect="1"/>
          </p:cNvPicPr>
          <p:nvPr userDrawn="1"/>
        </p:nvPicPr>
        <p:blipFill>
          <a:blip r:embed="rId38" cstate="screen">
            <a:extLst>
              <a:ext uri="{28A0092B-C50C-407E-A947-70E740481C1C}">
                <a14:useLocalDpi xmlns:a14="http://schemas.microsoft.com/office/drawing/2010/main"/>
              </a:ext>
              <a:ext uri="{96DAC541-7B7A-43D3-8B79-37D633B846F1}">
                <asvg:svgBlip xmlns:asvg="http://schemas.microsoft.com/office/drawing/2016/SVG/main" r:embed="rId39"/>
              </a:ext>
            </a:extLst>
          </a:blip>
          <a:stretch>
            <a:fillRect/>
          </a:stretch>
        </p:blipFill>
        <p:spPr>
          <a:xfrm>
            <a:off x="318374" y="6492255"/>
            <a:ext cx="956147" cy="299687"/>
          </a:xfrm>
          <a:prstGeom prst="rect">
            <a:avLst/>
          </a:prstGeom>
        </p:spPr>
      </p:pic>
      <p:grpSp>
        <p:nvGrpSpPr>
          <p:cNvPr id="4" name="组合 3">
            <a:extLst>
              <a:ext uri="{FF2B5EF4-FFF2-40B4-BE49-F238E27FC236}">
                <a16:creationId xmlns:a16="http://schemas.microsoft.com/office/drawing/2014/main" id="{6AB1A3A1-F6CB-7F49-9621-714E96603734}"/>
              </a:ext>
            </a:extLst>
          </p:cNvPr>
          <p:cNvGrpSpPr/>
          <p:nvPr userDrawn="1"/>
        </p:nvGrpSpPr>
        <p:grpSpPr>
          <a:xfrm>
            <a:off x="12530220" y="0"/>
            <a:ext cx="1328027" cy="6858000"/>
            <a:chOff x="12530220" y="0"/>
            <a:chExt cx="1654450" cy="8543668"/>
          </a:xfrm>
        </p:grpSpPr>
        <p:pic>
          <p:nvPicPr>
            <p:cNvPr id="8" name="图片 7">
              <a:extLst>
                <a:ext uri="{FF2B5EF4-FFF2-40B4-BE49-F238E27FC236}">
                  <a16:creationId xmlns:a16="http://schemas.microsoft.com/office/drawing/2014/main" id="{A42663E9-6874-6F45-A7BA-A0386FCCE42E}"/>
                </a:ext>
              </a:extLst>
            </p:cNvPr>
            <p:cNvPicPr>
              <a:picLocks noChangeAspect="1"/>
            </p:cNvPicPr>
            <p:nvPr userDrawn="1"/>
          </p:nvPicPr>
          <p:blipFill>
            <a:blip r:embed="rId40"/>
            <a:stretch>
              <a:fillRect/>
            </a:stretch>
          </p:blipFill>
          <p:spPr>
            <a:xfrm>
              <a:off x="12530220" y="0"/>
              <a:ext cx="720000" cy="736000"/>
            </a:xfrm>
            <a:prstGeom prst="rect">
              <a:avLst/>
            </a:prstGeom>
          </p:spPr>
        </p:pic>
        <p:pic>
          <p:nvPicPr>
            <p:cNvPr id="9" name="图片 8">
              <a:extLst>
                <a:ext uri="{FF2B5EF4-FFF2-40B4-BE49-F238E27FC236}">
                  <a16:creationId xmlns:a16="http://schemas.microsoft.com/office/drawing/2014/main" id="{D50B7D2E-B860-1042-8F5C-8E0D76FC74FC}"/>
                </a:ext>
              </a:extLst>
            </p:cNvPr>
            <p:cNvPicPr>
              <a:picLocks noChangeAspect="1"/>
            </p:cNvPicPr>
            <p:nvPr userDrawn="1"/>
          </p:nvPicPr>
          <p:blipFill>
            <a:blip r:embed="rId41"/>
            <a:stretch>
              <a:fillRect/>
            </a:stretch>
          </p:blipFill>
          <p:spPr>
            <a:xfrm>
              <a:off x="12530220" y="855075"/>
              <a:ext cx="720000" cy="736000"/>
            </a:xfrm>
            <a:prstGeom prst="rect">
              <a:avLst/>
            </a:prstGeom>
          </p:spPr>
        </p:pic>
        <p:pic>
          <p:nvPicPr>
            <p:cNvPr id="10" name="图片 9">
              <a:extLst>
                <a:ext uri="{FF2B5EF4-FFF2-40B4-BE49-F238E27FC236}">
                  <a16:creationId xmlns:a16="http://schemas.microsoft.com/office/drawing/2014/main" id="{926E8657-D95E-AA49-9C9B-B2487743D8F3}"/>
                </a:ext>
              </a:extLst>
            </p:cNvPr>
            <p:cNvPicPr>
              <a:picLocks noChangeAspect="1"/>
            </p:cNvPicPr>
            <p:nvPr userDrawn="1"/>
          </p:nvPicPr>
          <p:blipFill>
            <a:blip r:embed="rId42"/>
            <a:stretch>
              <a:fillRect/>
            </a:stretch>
          </p:blipFill>
          <p:spPr>
            <a:xfrm>
              <a:off x="12530220" y="1726149"/>
              <a:ext cx="720000" cy="736000"/>
            </a:xfrm>
            <a:prstGeom prst="rect">
              <a:avLst/>
            </a:prstGeom>
          </p:spPr>
        </p:pic>
        <p:pic>
          <p:nvPicPr>
            <p:cNvPr id="11" name="图片 10">
              <a:extLst>
                <a:ext uri="{FF2B5EF4-FFF2-40B4-BE49-F238E27FC236}">
                  <a16:creationId xmlns:a16="http://schemas.microsoft.com/office/drawing/2014/main" id="{93BF3C33-8FAD-704D-9E64-F4CB8593D795}"/>
                </a:ext>
              </a:extLst>
            </p:cNvPr>
            <p:cNvPicPr>
              <a:picLocks noChangeAspect="1"/>
            </p:cNvPicPr>
            <p:nvPr userDrawn="1"/>
          </p:nvPicPr>
          <p:blipFill>
            <a:blip r:embed="rId43"/>
            <a:stretch>
              <a:fillRect/>
            </a:stretch>
          </p:blipFill>
          <p:spPr>
            <a:xfrm>
              <a:off x="12530220" y="2597223"/>
              <a:ext cx="720000" cy="736000"/>
            </a:xfrm>
            <a:prstGeom prst="rect">
              <a:avLst/>
            </a:prstGeom>
          </p:spPr>
        </p:pic>
        <p:pic>
          <p:nvPicPr>
            <p:cNvPr id="12" name="图片 11">
              <a:extLst>
                <a:ext uri="{FF2B5EF4-FFF2-40B4-BE49-F238E27FC236}">
                  <a16:creationId xmlns:a16="http://schemas.microsoft.com/office/drawing/2014/main" id="{6CF6DE25-6D5B-EA4A-81CE-85592A95D383}"/>
                </a:ext>
              </a:extLst>
            </p:cNvPr>
            <p:cNvPicPr>
              <a:picLocks noChangeAspect="1"/>
            </p:cNvPicPr>
            <p:nvPr userDrawn="1"/>
          </p:nvPicPr>
          <p:blipFill>
            <a:blip r:embed="rId44"/>
            <a:stretch>
              <a:fillRect/>
            </a:stretch>
          </p:blipFill>
          <p:spPr>
            <a:xfrm>
              <a:off x="12530220" y="3468297"/>
              <a:ext cx="720000" cy="736000"/>
            </a:xfrm>
            <a:prstGeom prst="rect">
              <a:avLst/>
            </a:prstGeom>
          </p:spPr>
        </p:pic>
        <p:pic>
          <p:nvPicPr>
            <p:cNvPr id="13" name="图片 12">
              <a:extLst>
                <a:ext uri="{FF2B5EF4-FFF2-40B4-BE49-F238E27FC236}">
                  <a16:creationId xmlns:a16="http://schemas.microsoft.com/office/drawing/2014/main" id="{12DF30EF-B7BE-6C4D-98B2-FF46368F0BC3}"/>
                </a:ext>
              </a:extLst>
            </p:cNvPr>
            <p:cNvPicPr>
              <a:picLocks noChangeAspect="1"/>
            </p:cNvPicPr>
            <p:nvPr userDrawn="1"/>
          </p:nvPicPr>
          <p:blipFill>
            <a:blip r:embed="rId45"/>
            <a:stretch>
              <a:fillRect/>
            </a:stretch>
          </p:blipFill>
          <p:spPr>
            <a:xfrm>
              <a:off x="12530220" y="4339371"/>
              <a:ext cx="720000" cy="736000"/>
            </a:xfrm>
            <a:prstGeom prst="rect">
              <a:avLst/>
            </a:prstGeom>
          </p:spPr>
        </p:pic>
        <p:pic>
          <p:nvPicPr>
            <p:cNvPr id="14" name="图片 13">
              <a:extLst>
                <a:ext uri="{FF2B5EF4-FFF2-40B4-BE49-F238E27FC236}">
                  <a16:creationId xmlns:a16="http://schemas.microsoft.com/office/drawing/2014/main" id="{4CFD2E2A-0696-CC48-AA8C-8DF3BABF0855}"/>
                </a:ext>
              </a:extLst>
            </p:cNvPr>
            <p:cNvPicPr>
              <a:picLocks noChangeAspect="1"/>
            </p:cNvPicPr>
            <p:nvPr userDrawn="1"/>
          </p:nvPicPr>
          <p:blipFill>
            <a:blip r:embed="rId46"/>
            <a:stretch>
              <a:fillRect/>
            </a:stretch>
          </p:blipFill>
          <p:spPr>
            <a:xfrm>
              <a:off x="12530220" y="5210445"/>
              <a:ext cx="720000" cy="736000"/>
            </a:xfrm>
            <a:prstGeom prst="rect">
              <a:avLst/>
            </a:prstGeom>
          </p:spPr>
        </p:pic>
        <p:pic>
          <p:nvPicPr>
            <p:cNvPr id="15" name="图片 14">
              <a:extLst>
                <a:ext uri="{FF2B5EF4-FFF2-40B4-BE49-F238E27FC236}">
                  <a16:creationId xmlns:a16="http://schemas.microsoft.com/office/drawing/2014/main" id="{21B053AB-EC5E-4B4A-B816-1E304D466EF9}"/>
                </a:ext>
              </a:extLst>
            </p:cNvPr>
            <p:cNvPicPr>
              <a:picLocks noChangeAspect="1"/>
            </p:cNvPicPr>
            <p:nvPr userDrawn="1"/>
          </p:nvPicPr>
          <p:blipFill>
            <a:blip r:embed="rId47"/>
            <a:stretch>
              <a:fillRect/>
            </a:stretch>
          </p:blipFill>
          <p:spPr>
            <a:xfrm>
              <a:off x="12530220" y="6081519"/>
              <a:ext cx="720000" cy="736000"/>
            </a:xfrm>
            <a:prstGeom prst="rect">
              <a:avLst/>
            </a:prstGeom>
          </p:spPr>
        </p:pic>
        <p:pic>
          <p:nvPicPr>
            <p:cNvPr id="16" name="图片 15">
              <a:extLst>
                <a:ext uri="{FF2B5EF4-FFF2-40B4-BE49-F238E27FC236}">
                  <a16:creationId xmlns:a16="http://schemas.microsoft.com/office/drawing/2014/main" id="{BCF8C030-073D-DF4A-8CBE-8C789EAD1057}"/>
                </a:ext>
              </a:extLst>
            </p:cNvPr>
            <p:cNvPicPr>
              <a:picLocks noChangeAspect="1"/>
            </p:cNvPicPr>
            <p:nvPr userDrawn="1"/>
          </p:nvPicPr>
          <p:blipFill>
            <a:blip r:embed="rId48"/>
            <a:stretch>
              <a:fillRect/>
            </a:stretch>
          </p:blipFill>
          <p:spPr>
            <a:xfrm>
              <a:off x="12530220" y="6952593"/>
              <a:ext cx="720000" cy="736000"/>
            </a:xfrm>
            <a:prstGeom prst="rect">
              <a:avLst/>
            </a:prstGeom>
          </p:spPr>
        </p:pic>
        <p:pic>
          <p:nvPicPr>
            <p:cNvPr id="17" name="图片 16">
              <a:extLst>
                <a:ext uri="{FF2B5EF4-FFF2-40B4-BE49-F238E27FC236}">
                  <a16:creationId xmlns:a16="http://schemas.microsoft.com/office/drawing/2014/main" id="{14AB64B9-FB4F-8B4E-8F65-C6A7B1828CB8}"/>
                </a:ext>
              </a:extLst>
            </p:cNvPr>
            <p:cNvPicPr>
              <a:picLocks noChangeAspect="1"/>
            </p:cNvPicPr>
            <p:nvPr userDrawn="1"/>
          </p:nvPicPr>
          <p:blipFill>
            <a:blip r:embed="rId49"/>
            <a:stretch>
              <a:fillRect/>
            </a:stretch>
          </p:blipFill>
          <p:spPr>
            <a:xfrm>
              <a:off x="12530220" y="7807668"/>
              <a:ext cx="720000" cy="736000"/>
            </a:xfrm>
            <a:prstGeom prst="rect">
              <a:avLst/>
            </a:prstGeom>
          </p:spPr>
        </p:pic>
        <p:pic>
          <p:nvPicPr>
            <p:cNvPr id="18" name="图片 17">
              <a:extLst>
                <a:ext uri="{FF2B5EF4-FFF2-40B4-BE49-F238E27FC236}">
                  <a16:creationId xmlns:a16="http://schemas.microsoft.com/office/drawing/2014/main" id="{E54CEC53-8BEE-D94F-B684-2D7C977B9E67}"/>
                </a:ext>
              </a:extLst>
            </p:cNvPr>
            <p:cNvPicPr>
              <a:picLocks noChangeAspect="1"/>
            </p:cNvPicPr>
            <p:nvPr userDrawn="1"/>
          </p:nvPicPr>
          <p:blipFill>
            <a:blip r:embed="rId50"/>
            <a:stretch>
              <a:fillRect/>
            </a:stretch>
          </p:blipFill>
          <p:spPr>
            <a:xfrm>
              <a:off x="13464670" y="16000"/>
              <a:ext cx="720000" cy="736000"/>
            </a:xfrm>
            <a:prstGeom prst="rect">
              <a:avLst/>
            </a:prstGeom>
          </p:spPr>
        </p:pic>
        <p:pic>
          <p:nvPicPr>
            <p:cNvPr id="19" name="图片 18">
              <a:extLst>
                <a:ext uri="{FF2B5EF4-FFF2-40B4-BE49-F238E27FC236}">
                  <a16:creationId xmlns:a16="http://schemas.microsoft.com/office/drawing/2014/main" id="{6C1470D9-B554-A645-9367-990E6BF87F48}"/>
                </a:ext>
              </a:extLst>
            </p:cNvPr>
            <p:cNvPicPr>
              <a:picLocks noChangeAspect="1"/>
            </p:cNvPicPr>
            <p:nvPr userDrawn="1"/>
          </p:nvPicPr>
          <p:blipFill>
            <a:blip r:embed="rId51"/>
            <a:stretch>
              <a:fillRect/>
            </a:stretch>
          </p:blipFill>
          <p:spPr>
            <a:xfrm>
              <a:off x="13464670" y="877649"/>
              <a:ext cx="704348" cy="720000"/>
            </a:xfrm>
            <a:prstGeom prst="rect">
              <a:avLst/>
            </a:prstGeom>
          </p:spPr>
        </p:pic>
        <p:pic>
          <p:nvPicPr>
            <p:cNvPr id="20" name="图片 19">
              <a:extLst>
                <a:ext uri="{FF2B5EF4-FFF2-40B4-BE49-F238E27FC236}">
                  <a16:creationId xmlns:a16="http://schemas.microsoft.com/office/drawing/2014/main" id="{FD58BFDF-8FB4-3F40-9397-99E87D84B83A}"/>
                </a:ext>
              </a:extLst>
            </p:cNvPr>
            <p:cNvPicPr>
              <a:picLocks noChangeAspect="1"/>
            </p:cNvPicPr>
            <p:nvPr userDrawn="1"/>
          </p:nvPicPr>
          <p:blipFill>
            <a:blip r:embed="rId52"/>
            <a:stretch>
              <a:fillRect/>
            </a:stretch>
          </p:blipFill>
          <p:spPr>
            <a:xfrm>
              <a:off x="13464670" y="1742149"/>
              <a:ext cx="704348" cy="720000"/>
            </a:xfrm>
            <a:prstGeom prst="rect">
              <a:avLst/>
            </a:prstGeom>
          </p:spPr>
        </p:pic>
      </p:grpSp>
    </p:spTree>
    <p:extLst>
      <p:ext uri="{BB962C8B-B14F-4D97-AF65-F5344CB8AC3E}">
        <p14:creationId xmlns:p14="http://schemas.microsoft.com/office/powerpoint/2010/main" val="1205928979"/>
      </p:ext>
    </p:extLst>
  </p:cSld>
  <p:clrMap bg1="lt1" tx1="dk1" bg2="lt2" tx2="dk2" accent1="accent1" accent2="accent2" accent3="accent3" accent4="accent4" accent5="accent5" accent6="accent6" hlink="hlink" folHlink="folHlink"/>
  <p:sldLayoutIdLst>
    <p:sldLayoutId id="2147483754" r:id="rId1"/>
    <p:sldLayoutId id="2147483744" r:id="rId2"/>
    <p:sldLayoutId id="2147483745" r:id="rId3"/>
    <p:sldLayoutId id="2147483781" r:id="rId4"/>
    <p:sldLayoutId id="2147483758" r:id="rId5"/>
    <p:sldLayoutId id="2147483788" r:id="rId6"/>
    <p:sldLayoutId id="2147483761" r:id="rId7"/>
    <p:sldLayoutId id="2147483755" r:id="rId8"/>
    <p:sldLayoutId id="2147483780" r:id="rId9"/>
    <p:sldLayoutId id="2147483789" r:id="rId10"/>
    <p:sldLayoutId id="2147483752" r:id="rId11"/>
    <p:sldLayoutId id="2147483787" r:id="rId12"/>
    <p:sldLayoutId id="2147483756" r:id="rId13"/>
    <p:sldLayoutId id="2147483786" r:id="rId14"/>
    <p:sldLayoutId id="2147483747" r:id="rId15"/>
    <p:sldLayoutId id="2147483748" r:id="rId16"/>
    <p:sldLayoutId id="2147483774" r:id="rId17"/>
    <p:sldLayoutId id="2147483763" r:id="rId18"/>
    <p:sldLayoutId id="2147483764" r:id="rId19"/>
    <p:sldLayoutId id="2147483765" r:id="rId20"/>
    <p:sldLayoutId id="2147483766" r:id="rId21"/>
    <p:sldLayoutId id="2147483773" r:id="rId22"/>
    <p:sldLayoutId id="2147483767" r:id="rId23"/>
    <p:sldLayoutId id="2147483768" r:id="rId24"/>
    <p:sldLayoutId id="2147483769" r:id="rId25"/>
    <p:sldLayoutId id="2147483770" r:id="rId26"/>
    <p:sldLayoutId id="2147483771" r:id="rId27"/>
    <p:sldLayoutId id="2147483772" r:id="rId28"/>
    <p:sldLayoutId id="2147483760" r:id="rId29"/>
    <p:sldLayoutId id="2147483753" r:id="rId30"/>
    <p:sldLayoutId id="2147483759" r:id="rId31"/>
    <p:sldLayoutId id="2147483762" r:id="rId32"/>
    <p:sldLayoutId id="2147483782" r:id="rId33"/>
    <p:sldLayoutId id="2147483784" r:id="rId34"/>
    <p:sldLayoutId id="2147483790" r:id="rId35"/>
    <p:sldLayoutId id="2147483791" r:id="rId36"/>
  </p:sldLayoutIdLst>
  <p:txStyles>
    <p:titleStyle>
      <a:lvl1pPr algn="l" defTabSz="914400" rtl="0" eaLnBrk="1" latinLnBrk="0" hangingPunct="1">
        <a:lnSpc>
          <a:spcPct val="90000"/>
        </a:lnSpc>
        <a:spcBef>
          <a:spcPct val="0"/>
        </a:spcBef>
        <a:buNone/>
        <a:defRPr sz="2800" b="1" i="0" kern="1200" baseline="0">
          <a:solidFill>
            <a:srgbClr val="000000"/>
          </a:solidFill>
          <a:latin typeface="Arial" panose="020B060402020202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4D4D6A"/>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2"/>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2"/>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2"/>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2"/>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envisioncn.com/enos-cat/training/developer_bootcamp/-/tree/master/Developer_Bootcamp_EN/5_Application_Development" TargetMode="Externa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3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35.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34.xml"/><Relationship Id="rId6" Type="http://schemas.openxmlformats.org/officeDocument/2006/relationships/image" Target="../media/image30.png"/><Relationship Id="rId5" Type="http://schemas.openxmlformats.org/officeDocument/2006/relationships/image" Target="../media/image29.jp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E669A94-210B-41E9-9DDE-22C13FD34F90}"/>
              </a:ext>
            </a:extLst>
          </p:cNvPr>
          <p:cNvSpPr/>
          <p:nvPr/>
        </p:nvSpPr>
        <p:spPr>
          <a:xfrm>
            <a:off x="419100" y="1229667"/>
            <a:ext cx="11183199" cy="575827"/>
          </a:xfrm>
          <a:prstGeom prst="rect">
            <a:avLst/>
          </a:prstGeom>
          <a:solidFill>
            <a:srgbClr val="0A6EFA">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a:ea typeface="微软雅黑"/>
                <a:cs typeface="+mn-cs"/>
              </a:rPr>
              <a:t>Description</a:t>
            </a:r>
            <a:endParaRPr kumimoji="0" lang="zh-CN" altLang="en-US" sz="16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5" name="标题 1">
            <a:extLst>
              <a:ext uri="{FF2B5EF4-FFF2-40B4-BE49-F238E27FC236}">
                <a16:creationId xmlns:a16="http://schemas.microsoft.com/office/drawing/2014/main" id="{2F1B6B8E-332F-4B1D-8006-B6715229C742}"/>
              </a:ext>
            </a:extLst>
          </p:cNvPr>
          <p:cNvSpPr txBox="1">
            <a:spLocks/>
          </p:cNvSpPr>
          <p:nvPr/>
        </p:nvSpPr>
        <p:spPr>
          <a:xfrm>
            <a:off x="0" y="58738"/>
            <a:ext cx="11453813" cy="787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baseline="0">
                <a:solidFill>
                  <a:srgbClr val="000000"/>
                </a:solidFill>
                <a:latin typeface="Arial" panose="020B0604020202020204" pitchFamily="34" charset="0"/>
                <a:ea typeface="微软雅黑" panose="020B0503020204020204" pitchFamily="34" charset="-122"/>
                <a:cs typeface="+mj-cs"/>
              </a:defRPr>
            </a:lvl1pPr>
          </a:lstStyle>
          <a:p>
            <a:r>
              <a:rPr lang="en-US" altLang="zh-CN" sz="3200" dirty="0">
                <a:solidFill>
                  <a:schemeClr val="bg1"/>
                </a:solidFill>
              </a:rPr>
              <a:t>Course Name: Application Development Workshop</a:t>
            </a:r>
          </a:p>
        </p:txBody>
      </p:sp>
      <p:sp>
        <p:nvSpPr>
          <p:cNvPr id="6" name="矩形 5">
            <a:extLst>
              <a:ext uri="{FF2B5EF4-FFF2-40B4-BE49-F238E27FC236}">
                <a16:creationId xmlns:a16="http://schemas.microsoft.com/office/drawing/2014/main" id="{31D19703-A88B-40CC-BB71-7037F0CDCA10}"/>
              </a:ext>
            </a:extLst>
          </p:cNvPr>
          <p:cNvSpPr/>
          <p:nvPr/>
        </p:nvSpPr>
        <p:spPr>
          <a:xfrm>
            <a:off x="429903" y="1972638"/>
            <a:ext cx="3135230" cy="4291684"/>
          </a:xfrm>
          <a:prstGeom prst="rect">
            <a:avLst/>
          </a:prstGeom>
          <a:solidFill>
            <a:srgbClr val="0A6EFA">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7" name="文本框 6">
            <a:extLst>
              <a:ext uri="{FF2B5EF4-FFF2-40B4-BE49-F238E27FC236}">
                <a16:creationId xmlns:a16="http://schemas.microsoft.com/office/drawing/2014/main" id="{935C8FD2-5C9B-41B2-BD78-7ECF424FB7B0}"/>
              </a:ext>
            </a:extLst>
          </p:cNvPr>
          <p:cNvSpPr txBox="1"/>
          <p:nvPr/>
        </p:nvSpPr>
        <p:spPr>
          <a:xfrm>
            <a:off x="474508" y="2020051"/>
            <a:ext cx="3643952" cy="3159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Arial"/>
                <a:ea typeface="微软雅黑"/>
                <a:cs typeface="+mn-cs"/>
              </a:rPr>
              <a:t>Intended Audience</a:t>
            </a:r>
            <a:endParaRPr kumimoji="0" lang="zh-CN" altLang="en-US" sz="14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8" name="文本框 7">
            <a:extLst>
              <a:ext uri="{FF2B5EF4-FFF2-40B4-BE49-F238E27FC236}">
                <a16:creationId xmlns:a16="http://schemas.microsoft.com/office/drawing/2014/main" id="{F27A3CC1-85F8-4BD8-8764-9ED82FAFAC12}"/>
              </a:ext>
            </a:extLst>
          </p:cNvPr>
          <p:cNvSpPr txBox="1"/>
          <p:nvPr/>
        </p:nvSpPr>
        <p:spPr>
          <a:xfrm>
            <a:off x="463709" y="3542173"/>
            <a:ext cx="3643952" cy="3159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Arial"/>
                <a:ea typeface="微软雅黑"/>
                <a:cs typeface="+mn-cs"/>
              </a:rPr>
              <a:t>Delivery Method</a:t>
            </a:r>
            <a:endParaRPr kumimoji="0" lang="zh-CN" altLang="en-US" sz="14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C12FB8D3-5E80-4A48-8460-E583E6808A31}"/>
              </a:ext>
            </a:extLst>
          </p:cNvPr>
          <p:cNvSpPr txBox="1"/>
          <p:nvPr/>
        </p:nvSpPr>
        <p:spPr>
          <a:xfrm>
            <a:off x="452910" y="4586162"/>
            <a:ext cx="364395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Arial"/>
                <a:ea typeface="微软雅黑"/>
                <a:cs typeface="+mn-cs"/>
              </a:rPr>
              <a:t>Course Modality</a:t>
            </a:r>
            <a:endParaRPr kumimoji="0" lang="zh-CN" altLang="en-US" sz="14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D82AFB05-AC58-480D-906A-29F92EBFAEB4}"/>
              </a:ext>
            </a:extLst>
          </p:cNvPr>
          <p:cNvSpPr txBox="1"/>
          <p:nvPr/>
        </p:nvSpPr>
        <p:spPr>
          <a:xfrm>
            <a:off x="474508" y="5729603"/>
            <a:ext cx="364395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Arial"/>
                <a:ea typeface="微软雅黑"/>
                <a:cs typeface="+mn-cs"/>
              </a:rPr>
              <a:t>Duration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Arial"/>
                <a:ea typeface="微软雅黑"/>
                <a:cs typeface="+mn-cs"/>
              </a:rPr>
              <a:t>2 hour</a:t>
            </a: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1" name="文本框 10">
            <a:extLst>
              <a:ext uri="{FF2B5EF4-FFF2-40B4-BE49-F238E27FC236}">
                <a16:creationId xmlns:a16="http://schemas.microsoft.com/office/drawing/2014/main" id="{C2C00143-9054-49A5-8DD0-98DD65CE5E2B}"/>
              </a:ext>
            </a:extLst>
          </p:cNvPr>
          <p:cNvSpPr txBox="1"/>
          <p:nvPr/>
        </p:nvSpPr>
        <p:spPr>
          <a:xfrm>
            <a:off x="484179" y="2944638"/>
            <a:ext cx="364395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Arial"/>
                <a:ea typeface="微软雅黑"/>
                <a:cs typeface="+mn-cs"/>
              </a:rPr>
              <a:t>Difficulty Level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Arial"/>
                <a:ea typeface="微软雅黑"/>
                <a:cs typeface="+mn-cs"/>
              </a:rPr>
              <a:t>100 / </a:t>
            </a:r>
            <a:r>
              <a:rPr kumimoji="0" lang="en-US" altLang="zh-CN" sz="1400" i="0" u="none" strike="noStrike" kern="1200" cap="none" spc="0" normalizeH="0" baseline="0" noProof="0" dirty="0">
                <a:ln>
                  <a:noFill/>
                </a:ln>
                <a:solidFill>
                  <a:schemeClr val="bg1"/>
                </a:solidFill>
                <a:effectLst/>
                <a:uLnTx/>
                <a:uFillTx/>
                <a:latin typeface="Arial"/>
                <a:ea typeface="微软雅黑"/>
                <a:cs typeface="+mn-cs"/>
              </a:rPr>
              <a:t>200</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cs"/>
              </a:rPr>
              <a:t> / </a:t>
            </a:r>
            <a:r>
              <a:rPr lang="en-US" altLang="zh-CN" sz="1400" b="1" dirty="0">
                <a:solidFill>
                  <a:srgbClr val="31C4F5"/>
                </a:solidFill>
                <a:latin typeface="Arial"/>
                <a:ea typeface="微软雅黑"/>
              </a:rPr>
              <a:t>300</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cs"/>
              </a:rPr>
              <a:t> / 400 </a:t>
            </a: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 name="文本框 11">
            <a:extLst>
              <a:ext uri="{FF2B5EF4-FFF2-40B4-BE49-F238E27FC236}">
                <a16:creationId xmlns:a16="http://schemas.microsoft.com/office/drawing/2014/main" id="{65448340-202E-4B0C-9599-C3437123C257}"/>
              </a:ext>
            </a:extLst>
          </p:cNvPr>
          <p:cNvSpPr txBox="1"/>
          <p:nvPr/>
        </p:nvSpPr>
        <p:spPr>
          <a:xfrm>
            <a:off x="473380" y="3811259"/>
            <a:ext cx="3643952" cy="73866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1" i="0" u="none" strike="noStrike" kern="1200" cap="none" spc="0" normalizeH="0" baseline="0" noProof="0" dirty="0">
                <a:ln>
                  <a:noFill/>
                </a:ln>
                <a:solidFill>
                  <a:srgbClr val="31C4F5"/>
                </a:solidFill>
                <a:effectLst/>
                <a:uLnTx/>
                <a:uFillTx/>
                <a:latin typeface="Arial"/>
                <a:ea typeface="微软雅黑"/>
                <a:cs typeface="+mn-cs"/>
              </a:rPr>
              <a:t>Classroom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1" i="0" u="none" strike="noStrike" kern="1200" cap="none" spc="0" normalizeH="0" baseline="0" noProof="0" dirty="0">
                <a:ln>
                  <a:noFill/>
                </a:ln>
                <a:solidFill>
                  <a:prstClr val="white"/>
                </a:solidFill>
                <a:effectLst/>
                <a:uLnTx/>
                <a:uFillTx/>
                <a:latin typeface="Arial"/>
                <a:ea typeface="微软雅黑"/>
                <a:cs typeface="+mn-cs"/>
              </a:rPr>
              <a:t>Online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prstClr val="white"/>
                </a:solidFill>
                <a:effectLst/>
                <a:uLnTx/>
                <a:uFillTx/>
                <a:latin typeface="Arial"/>
                <a:ea typeface="微软雅黑"/>
                <a:cs typeface="+mn-cs"/>
              </a:rPr>
              <a:t>Self-paced / Video</a:t>
            </a: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3" name="文本框 12">
            <a:extLst>
              <a:ext uri="{FF2B5EF4-FFF2-40B4-BE49-F238E27FC236}">
                <a16:creationId xmlns:a16="http://schemas.microsoft.com/office/drawing/2014/main" id="{815F765C-3FE9-4180-B99F-A40BA3C61A03}"/>
              </a:ext>
            </a:extLst>
          </p:cNvPr>
          <p:cNvSpPr txBox="1"/>
          <p:nvPr/>
        </p:nvSpPr>
        <p:spPr>
          <a:xfrm>
            <a:off x="473380" y="4868265"/>
            <a:ext cx="3643952" cy="95410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1" i="0" u="none" strike="noStrike" kern="1200" cap="none" spc="0" normalizeH="0" baseline="0" noProof="0" dirty="0">
                <a:ln>
                  <a:noFill/>
                </a:ln>
                <a:solidFill>
                  <a:prstClr val="white"/>
                </a:solidFill>
                <a:effectLst/>
                <a:uLnTx/>
                <a:uFillTx/>
                <a:latin typeface="Arial"/>
                <a:ea typeface="微软雅黑"/>
                <a:cs typeface="+mn-cs"/>
              </a:rPr>
              <a:t>Lecture (PPT, </a:t>
            </a:r>
            <a:r>
              <a:rPr kumimoji="0" lang="en-US" altLang="zh-CN" sz="1400" b="0" i="0" u="none" strike="noStrike" kern="1200" cap="none" spc="0" normalizeH="0" baseline="0" noProof="0" dirty="0">
                <a:ln>
                  <a:noFill/>
                </a:ln>
                <a:solidFill>
                  <a:prstClr val="white"/>
                </a:solidFill>
                <a:effectLst/>
                <a:uLnTx/>
                <a:uFillTx/>
                <a:latin typeface="Arial"/>
                <a:ea typeface="微软雅黑"/>
                <a:cs typeface="+mn-cs"/>
              </a:rPr>
              <a:t>Demo</a:t>
            </a:r>
            <a:r>
              <a:rPr kumimoji="0" lang="en-US" altLang="zh-CN" sz="1400" b="1" i="0" u="none" strike="noStrike" kern="1200" cap="none" spc="0" normalizeH="0" baseline="0" noProof="0" dirty="0">
                <a:ln>
                  <a:noFill/>
                </a:ln>
                <a:solidFill>
                  <a:prstClr val="white"/>
                </a:solidFill>
                <a:effectLst/>
                <a:uLnTx/>
                <a:uFillTx/>
                <a:latin typeface="Arial"/>
                <a:ea typeface="微软雅黑"/>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prstClr val="white"/>
                </a:solidFill>
                <a:effectLst/>
                <a:uLnTx/>
                <a:uFillTx/>
                <a:latin typeface="Arial"/>
                <a:ea typeface="微软雅黑"/>
                <a:cs typeface="+mn-cs"/>
              </a:rPr>
              <a:t>Lab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prstClr val="white"/>
                </a:solidFill>
                <a:effectLst/>
                <a:uLnTx/>
                <a:uFillTx/>
                <a:latin typeface="Arial"/>
                <a:ea typeface="微软雅黑"/>
                <a:cs typeface="+mn-cs"/>
              </a:rPr>
              <a:t>Workshop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p:txBody>
      </p:sp>
      <p:grpSp>
        <p:nvGrpSpPr>
          <p:cNvPr id="14" name="组合 13">
            <a:extLst>
              <a:ext uri="{FF2B5EF4-FFF2-40B4-BE49-F238E27FC236}">
                <a16:creationId xmlns:a16="http://schemas.microsoft.com/office/drawing/2014/main" id="{F82E19FD-48DD-4645-B277-141DE368A0BE}"/>
              </a:ext>
            </a:extLst>
          </p:cNvPr>
          <p:cNvGrpSpPr/>
          <p:nvPr/>
        </p:nvGrpSpPr>
        <p:grpSpPr>
          <a:xfrm>
            <a:off x="6318607" y="1972638"/>
            <a:ext cx="5283693" cy="4291684"/>
            <a:chOff x="4264921" y="1972638"/>
            <a:chExt cx="7337379" cy="4291684"/>
          </a:xfrm>
        </p:grpSpPr>
        <p:sp>
          <p:nvSpPr>
            <p:cNvPr id="15" name="矩形 14">
              <a:extLst>
                <a:ext uri="{FF2B5EF4-FFF2-40B4-BE49-F238E27FC236}">
                  <a16:creationId xmlns:a16="http://schemas.microsoft.com/office/drawing/2014/main" id="{274DFC36-3683-4C3D-8B1B-31C4686AE407}"/>
                </a:ext>
              </a:extLst>
            </p:cNvPr>
            <p:cNvSpPr/>
            <p:nvPr/>
          </p:nvSpPr>
          <p:spPr>
            <a:xfrm>
              <a:off x="4264921" y="1972638"/>
              <a:ext cx="7337379" cy="4291684"/>
            </a:xfrm>
            <a:prstGeom prst="rect">
              <a:avLst/>
            </a:prstGeom>
            <a:solidFill>
              <a:schemeClr val="bg1">
                <a:lumMod val="50000"/>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Arial"/>
                <a:ea typeface="微软雅黑"/>
                <a:cs typeface="+mn-cs"/>
              </a:endParaRPr>
            </a:p>
          </p:txBody>
        </p:sp>
        <p:sp>
          <p:nvSpPr>
            <p:cNvPr id="16" name="文本框 15">
              <a:extLst>
                <a:ext uri="{FF2B5EF4-FFF2-40B4-BE49-F238E27FC236}">
                  <a16:creationId xmlns:a16="http://schemas.microsoft.com/office/drawing/2014/main" id="{886CDC49-30CC-4EDF-8E18-135A5148B5DF}"/>
                </a:ext>
              </a:extLst>
            </p:cNvPr>
            <p:cNvSpPr txBox="1"/>
            <p:nvPr/>
          </p:nvSpPr>
          <p:spPr>
            <a:xfrm>
              <a:off x="4421054" y="2011580"/>
              <a:ext cx="3643952" cy="3159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Arial"/>
                  <a:ea typeface="微软雅黑"/>
                  <a:cs typeface="+mn-cs"/>
                </a:rPr>
                <a:t>Course Outline</a:t>
              </a:r>
              <a:endParaRPr kumimoji="0" lang="zh-CN" altLang="en-US" sz="1400" b="1"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18" name="矩形 17">
            <a:extLst>
              <a:ext uri="{FF2B5EF4-FFF2-40B4-BE49-F238E27FC236}">
                <a16:creationId xmlns:a16="http://schemas.microsoft.com/office/drawing/2014/main" id="{603DD50A-89B7-4504-B21F-8A59ECC5FAA7}"/>
              </a:ext>
            </a:extLst>
          </p:cNvPr>
          <p:cNvSpPr/>
          <p:nvPr/>
        </p:nvSpPr>
        <p:spPr>
          <a:xfrm>
            <a:off x="3677565" y="1972638"/>
            <a:ext cx="2506507" cy="4291684"/>
          </a:xfrm>
          <a:prstGeom prst="rect">
            <a:avLst/>
          </a:prstGeom>
          <a:solidFill>
            <a:srgbClr val="0A6EFA">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9" name="文本框 18">
            <a:extLst>
              <a:ext uri="{FF2B5EF4-FFF2-40B4-BE49-F238E27FC236}">
                <a16:creationId xmlns:a16="http://schemas.microsoft.com/office/drawing/2014/main" id="{2F5878DA-CC16-49B2-BDC8-90378DBA8D38}"/>
              </a:ext>
            </a:extLst>
          </p:cNvPr>
          <p:cNvSpPr txBox="1"/>
          <p:nvPr/>
        </p:nvSpPr>
        <p:spPr>
          <a:xfrm>
            <a:off x="3723137" y="2027955"/>
            <a:ext cx="237286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Arial"/>
                <a:ea typeface="微软雅黑"/>
                <a:cs typeface="+mn-cs"/>
              </a:rPr>
              <a:t>Supporting Content &amp; Materials</a:t>
            </a:r>
            <a:endParaRPr kumimoji="0" lang="zh-CN" altLang="en-US" sz="14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0" name="文本框 19">
            <a:extLst>
              <a:ext uri="{FF2B5EF4-FFF2-40B4-BE49-F238E27FC236}">
                <a16:creationId xmlns:a16="http://schemas.microsoft.com/office/drawing/2014/main" id="{BE5AEF18-406C-445E-BB94-0547219775B6}"/>
              </a:ext>
            </a:extLst>
          </p:cNvPr>
          <p:cNvSpPr txBox="1"/>
          <p:nvPr/>
        </p:nvSpPr>
        <p:spPr>
          <a:xfrm>
            <a:off x="3778185" y="2627859"/>
            <a:ext cx="2372864" cy="1600438"/>
          </a:xfrm>
          <a:prstGeom prst="rect">
            <a:avLst/>
          </a:prstGeom>
          <a:noFill/>
        </p:spPr>
        <p:txBody>
          <a:bodyPr wrap="square" rtlCol="0">
            <a:spAutoFit/>
          </a:bodyPr>
          <a:lstStyle/>
          <a:p>
            <a:pPr marL="285750" lvl="0" indent="-285750">
              <a:buFont typeface="Arial" panose="020B0604020202020204" pitchFamily="34" charset="0"/>
              <a:buChar char="•"/>
              <a:defRPr/>
            </a:pPr>
            <a:r>
              <a:rPr kumimoji="0" lang="en-US" altLang="zh-CN" sz="1400" b="0" i="0" u="none" strike="noStrike" kern="1200" cap="none" spc="0" normalizeH="0" baseline="0" noProof="0" dirty="0">
                <a:ln>
                  <a:noFill/>
                </a:ln>
                <a:solidFill>
                  <a:prstClr val="white"/>
                </a:solidFill>
                <a:effectLst/>
                <a:uLnTx/>
                <a:uFillTx/>
                <a:latin typeface="Arial"/>
                <a:ea typeface="微软雅黑"/>
                <a:cs typeface="+mn-cs"/>
              </a:rPr>
              <a:t>Lab tutorial: </a:t>
            </a:r>
            <a:r>
              <a:rPr lang="en-US" altLang="zh-CN" sz="1400" dirty="0" err="1">
                <a:hlinkClick r:id="rId2"/>
              </a:rPr>
              <a:t>Developer_Bootcamp_EN</a:t>
            </a:r>
            <a:r>
              <a:rPr lang="en-US" altLang="zh-CN" sz="1400" dirty="0">
                <a:hlinkClick r:id="rId2"/>
              </a:rPr>
              <a:t>/5_Application_Development · master · </a:t>
            </a:r>
            <a:r>
              <a:rPr lang="en-US" altLang="zh-CN" sz="1400" dirty="0" err="1">
                <a:hlinkClick r:id="rId2"/>
              </a:rPr>
              <a:t>enos</a:t>
            </a:r>
            <a:r>
              <a:rPr lang="en-US" altLang="zh-CN" sz="1400" dirty="0">
                <a:hlinkClick r:id="rId2"/>
              </a:rPr>
              <a:t>-cat / training / </a:t>
            </a:r>
            <a:r>
              <a:rPr lang="en-US" altLang="zh-CN" sz="1400" dirty="0" err="1">
                <a:hlinkClick r:id="rId2"/>
              </a:rPr>
              <a:t>developer_bootcamp</a:t>
            </a:r>
            <a:r>
              <a:rPr lang="en-US" altLang="zh-CN" sz="1400" dirty="0">
                <a:hlinkClick r:id="rId2"/>
              </a:rPr>
              <a:t> · GitLab (envisioncn.com)</a:t>
            </a: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1" name="文本框 20">
            <a:extLst>
              <a:ext uri="{FF2B5EF4-FFF2-40B4-BE49-F238E27FC236}">
                <a16:creationId xmlns:a16="http://schemas.microsoft.com/office/drawing/2014/main" id="{BF6243E7-24BB-4C21-9C26-84E285D3DA04}"/>
              </a:ext>
            </a:extLst>
          </p:cNvPr>
          <p:cNvSpPr txBox="1"/>
          <p:nvPr/>
        </p:nvSpPr>
        <p:spPr>
          <a:xfrm>
            <a:off x="589700" y="2335962"/>
            <a:ext cx="278022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Arial"/>
                <a:ea typeface="微软雅黑"/>
                <a:cs typeface="+mn-cs"/>
              </a:rPr>
              <a:t>Developer, SA</a:t>
            </a: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2" name="矩形 21">
            <a:extLst>
              <a:ext uri="{FF2B5EF4-FFF2-40B4-BE49-F238E27FC236}">
                <a16:creationId xmlns:a16="http://schemas.microsoft.com/office/drawing/2014/main" id="{7063205D-6CC4-459B-A42E-B1D822C615FE}"/>
              </a:ext>
            </a:extLst>
          </p:cNvPr>
          <p:cNvSpPr/>
          <p:nvPr/>
        </p:nvSpPr>
        <p:spPr>
          <a:xfrm>
            <a:off x="9914562" y="5705677"/>
            <a:ext cx="2277438" cy="701863"/>
          </a:xfrm>
          <a:prstGeom prst="rect">
            <a:avLst/>
          </a:prstGeom>
          <a:solidFill>
            <a:srgbClr val="09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Arial"/>
                <a:ea typeface="微软雅黑"/>
                <a:cs typeface="+mn-cs"/>
              </a:rPr>
              <a:t>Available</a:t>
            </a: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3" name="矩形 22">
            <a:extLst>
              <a:ext uri="{FF2B5EF4-FFF2-40B4-BE49-F238E27FC236}">
                <a16:creationId xmlns:a16="http://schemas.microsoft.com/office/drawing/2014/main" id="{143C8D58-C59D-49DA-986B-A2EDF8A1572A}"/>
              </a:ext>
            </a:extLst>
          </p:cNvPr>
          <p:cNvSpPr/>
          <p:nvPr/>
        </p:nvSpPr>
        <p:spPr>
          <a:xfrm>
            <a:off x="1798216" y="881141"/>
            <a:ext cx="2950824" cy="235718"/>
          </a:xfrm>
          <a:prstGeom prst="rect">
            <a:avLst/>
          </a:prstGeom>
          <a:solidFill>
            <a:srgbClr val="0A6EFA">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31C4F5"/>
                </a:solidFill>
                <a:effectLst/>
                <a:uLnTx/>
                <a:uFillTx/>
                <a:latin typeface="Arial"/>
                <a:ea typeface="微软雅黑"/>
                <a:cs typeface="+mn-cs"/>
              </a:rPr>
              <a:t>Documentation Version: 2.0</a:t>
            </a:r>
            <a:endParaRPr kumimoji="0" lang="zh-CN" altLang="en-US" sz="1600" b="0" i="0" u="none" strike="noStrike" kern="1200" cap="none" spc="0" normalizeH="0" baseline="0" noProof="0" dirty="0">
              <a:ln>
                <a:noFill/>
              </a:ln>
              <a:solidFill>
                <a:srgbClr val="31C4F5"/>
              </a:solidFill>
              <a:effectLst/>
              <a:uLnTx/>
              <a:uFillTx/>
              <a:latin typeface="Arial"/>
              <a:ea typeface="微软雅黑"/>
              <a:cs typeface="+mn-cs"/>
            </a:endParaRPr>
          </a:p>
        </p:txBody>
      </p:sp>
      <p:sp>
        <p:nvSpPr>
          <p:cNvPr id="24" name="矩形 23">
            <a:extLst>
              <a:ext uri="{FF2B5EF4-FFF2-40B4-BE49-F238E27FC236}">
                <a16:creationId xmlns:a16="http://schemas.microsoft.com/office/drawing/2014/main" id="{1B5A25BC-585B-4C4B-A2F0-4972CF38CB6C}"/>
              </a:ext>
            </a:extLst>
          </p:cNvPr>
          <p:cNvSpPr/>
          <p:nvPr/>
        </p:nvSpPr>
        <p:spPr>
          <a:xfrm>
            <a:off x="5726906" y="859094"/>
            <a:ext cx="2950824" cy="269238"/>
          </a:xfrm>
          <a:prstGeom prst="rect">
            <a:avLst/>
          </a:prstGeom>
          <a:solidFill>
            <a:srgbClr val="0A6EFA">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kumimoji="0" lang="en-US" altLang="zh-CN" sz="1600" b="0" i="0" u="none" strike="noStrike" kern="1200" cap="none" spc="0" normalizeH="0" baseline="0" noProof="0" dirty="0">
                <a:ln>
                  <a:noFill/>
                </a:ln>
                <a:solidFill>
                  <a:srgbClr val="31C4F5"/>
                </a:solidFill>
                <a:effectLst/>
                <a:uLnTx/>
                <a:uFillTx/>
                <a:latin typeface="Arial"/>
                <a:ea typeface="微软雅黑"/>
                <a:cs typeface="+mn-cs"/>
              </a:rPr>
              <a:t>Last Update:</a:t>
            </a:r>
            <a:r>
              <a:rPr lang="en-US" altLang="zh-CN" sz="1600" dirty="0">
                <a:solidFill>
                  <a:srgbClr val="31C4F5"/>
                </a:solidFill>
                <a:latin typeface="Arial"/>
                <a:ea typeface="微软雅黑"/>
              </a:rPr>
              <a:t>  09/15/2022</a:t>
            </a:r>
            <a:endParaRPr kumimoji="0" lang="zh-CN" altLang="en-US" sz="1600" b="0" i="0" u="none" strike="noStrike" kern="1200" cap="none" spc="0" normalizeH="0" baseline="0" noProof="0" dirty="0">
              <a:ln>
                <a:noFill/>
              </a:ln>
              <a:solidFill>
                <a:srgbClr val="31C4F5"/>
              </a:solidFill>
              <a:effectLst/>
              <a:uLnTx/>
              <a:uFillTx/>
              <a:latin typeface="Arial"/>
              <a:ea typeface="微软雅黑"/>
              <a:cs typeface="+mn-cs"/>
            </a:endParaRPr>
          </a:p>
        </p:txBody>
      </p:sp>
      <p:sp>
        <p:nvSpPr>
          <p:cNvPr id="25" name="文本框 24">
            <a:extLst>
              <a:ext uri="{FF2B5EF4-FFF2-40B4-BE49-F238E27FC236}">
                <a16:creationId xmlns:a16="http://schemas.microsoft.com/office/drawing/2014/main" id="{A9F842D0-067B-48E7-AF30-5EB2AEDA2705}"/>
              </a:ext>
            </a:extLst>
          </p:cNvPr>
          <p:cNvSpPr txBox="1"/>
          <p:nvPr/>
        </p:nvSpPr>
        <p:spPr>
          <a:xfrm>
            <a:off x="6504492" y="2910911"/>
            <a:ext cx="4911922" cy="138499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a:solidFill>
                  <a:prstClr val="white"/>
                </a:solidFill>
                <a:latin typeface="Arial"/>
                <a:ea typeface="微软雅黑"/>
              </a:rPr>
              <a:t>Get the Service Account (SA) for application development.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sz="1400" dirty="0">
              <a:solidFill>
                <a:prstClr val="white"/>
              </a:solidFill>
              <a:latin typeface="Arial"/>
              <a:ea typeface="微软雅黑"/>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a:solidFill>
                  <a:prstClr val="white"/>
                </a:solidFill>
                <a:latin typeface="Arial"/>
                <a:ea typeface="微软雅黑"/>
              </a:rPr>
              <a:t>Develop a demo application in a Java or Python project.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1400" b="0" i="0" u="none" strike="noStrike" kern="1200" cap="none" spc="0" normalizeH="0" baseline="0" noProof="0" dirty="0">
              <a:ln>
                <a:noFill/>
              </a:ln>
              <a:solidFill>
                <a:prstClr val="white"/>
              </a:solidFill>
              <a:effectLst/>
              <a:uLnTx/>
              <a:uFillTx/>
              <a:latin typeface="Arial"/>
              <a:ea typeface="微软雅黑"/>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a:solidFill>
                  <a:prstClr val="white"/>
                </a:solidFill>
                <a:latin typeface="Arial"/>
                <a:ea typeface="微软雅黑"/>
              </a:rPr>
              <a:t>Call EnOS APIs to get the data of the target devices.</a:t>
            </a: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856801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645B1-1382-FF40-8485-F91291E90D37}"/>
              </a:ext>
            </a:extLst>
          </p:cNvPr>
          <p:cNvSpPr>
            <a:spLocks noGrp="1"/>
          </p:cNvSpPr>
          <p:nvPr>
            <p:ph type="title"/>
          </p:nvPr>
        </p:nvSpPr>
        <p:spPr>
          <a:xfrm>
            <a:off x="883578" y="586749"/>
            <a:ext cx="10679772" cy="732097"/>
          </a:xfrm>
        </p:spPr>
        <p:txBody>
          <a:bodyPr/>
          <a:lstStyle/>
          <a:p>
            <a:r>
              <a:rPr lang="en-US" altLang="zh-CN" dirty="0"/>
              <a:t>Step</a:t>
            </a:r>
            <a:r>
              <a:rPr lang="zh-CN" altLang="en-US" dirty="0"/>
              <a:t> </a:t>
            </a:r>
            <a:r>
              <a:rPr lang="en-US" altLang="zh-CN" dirty="0"/>
              <a:t>by</a:t>
            </a:r>
            <a:r>
              <a:rPr lang="zh-CN" altLang="en-US" dirty="0"/>
              <a:t> </a:t>
            </a:r>
            <a:r>
              <a:rPr lang="en-US" altLang="zh-CN" dirty="0"/>
              <a:t>Step</a:t>
            </a:r>
            <a:endParaRPr kumimoji="1" lang="zh-CN" altLang="en-US" dirty="0"/>
          </a:p>
        </p:txBody>
      </p:sp>
      <p:sp>
        <p:nvSpPr>
          <p:cNvPr id="3" name="文本占位符 2">
            <a:extLst>
              <a:ext uri="{FF2B5EF4-FFF2-40B4-BE49-F238E27FC236}">
                <a16:creationId xmlns:a16="http://schemas.microsoft.com/office/drawing/2014/main" id="{311CF3FD-F030-2346-B929-88CF324DC6B8}"/>
              </a:ext>
            </a:extLst>
          </p:cNvPr>
          <p:cNvSpPr>
            <a:spLocks noGrp="1"/>
          </p:cNvSpPr>
          <p:nvPr>
            <p:ph type="body" sz="quarter" idx="10"/>
          </p:nvPr>
        </p:nvSpPr>
        <p:spPr>
          <a:xfrm>
            <a:off x="1037690" y="2091063"/>
            <a:ext cx="10525660" cy="3956595"/>
          </a:xfrm>
        </p:spPr>
        <p:txBody>
          <a:bodyPr>
            <a:normAutofit/>
          </a:bodyPr>
          <a:lstStyle/>
          <a:p>
            <a:pPr>
              <a:lnSpc>
                <a:spcPts val="2500"/>
              </a:lnSpc>
              <a:spcBef>
                <a:spcPts val="0"/>
              </a:spcBef>
            </a:pPr>
            <a:r>
              <a:rPr lang="en-US" altLang="zh-CN" sz="1800" dirty="0"/>
              <a:t>Choose the </a:t>
            </a:r>
            <a:r>
              <a:rPr lang="en-US" altLang="zh-CN" sz="1800"/>
              <a:t>developing environment: </a:t>
            </a:r>
            <a:r>
              <a:rPr lang="en-US" altLang="zh-CN" sz="1800" dirty="0"/>
              <a:t>Java or Python, download the demo source code</a:t>
            </a:r>
          </a:p>
          <a:p>
            <a:pPr>
              <a:lnSpc>
                <a:spcPts val="2500"/>
              </a:lnSpc>
              <a:spcBef>
                <a:spcPts val="0"/>
              </a:spcBef>
            </a:pPr>
            <a:r>
              <a:rPr lang="en-US" altLang="zh-CN" sz="1800" dirty="0"/>
              <a:t>Import the project and get familiar with the source code infrastructure</a:t>
            </a:r>
          </a:p>
          <a:p>
            <a:pPr>
              <a:lnSpc>
                <a:spcPts val="2500"/>
              </a:lnSpc>
              <a:spcBef>
                <a:spcPts val="0"/>
              </a:spcBef>
            </a:pPr>
            <a:r>
              <a:rPr lang="en-US" altLang="zh-CN" sz="1800" dirty="0"/>
              <a:t>Get</a:t>
            </a:r>
            <a:r>
              <a:rPr lang="zh-CN" altLang="en-US" sz="1800" dirty="0"/>
              <a:t> </a:t>
            </a:r>
            <a:r>
              <a:rPr lang="en-US" altLang="zh-CN" sz="1800" dirty="0"/>
              <a:t>the</a:t>
            </a:r>
            <a:r>
              <a:rPr lang="zh-CN" altLang="en-US" sz="1800" dirty="0"/>
              <a:t> </a:t>
            </a:r>
            <a:r>
              <a:rPr lang="en-US" altLang="zh-CN" sz="1800" dirty="0"/>
              <a:t>battery</a:t>
            </a:r>
            <a:r>
              <a:rPr lang="zh-CN" altLang="en-US" sz="1800" dirty="0"/>
              <a:t> </a:t>
            </a:r>
            <a:r>
              <a:rPr lang="en-US" altLang="zh-CN" sz="1800" dirty="0"/>
              <a:t>asset list</a:t>
            </a:r>
          </a:p>
          <a:p>
            <a:pPr>
              <a:lnSpc>
                <a:spcPts val="2500"/>
              </a:lnSpc>
              <a:spcBef>
                <a:spcPts val="0"/>
              </a:spcBef>
            </a:pPr>
            <a:r>
              <a:rPr lang="en-US" altLang="zh-CN" sz="1800" dirty="0"/>
              <a:t>Get</a:t>
            </a:r>
            <a:r>
              <a:rPr lang="zh-CN" altLang="en-US" sz="1800" dirty="0"/>
              <a:t> </a:t>
            </a:r>
            <a:r>
              <a:rPr lang="en-US" altLang="zh-CN" sz="1800" dirty="0"/>
              <a:t>the battery asset information</a:t>
            </a:r>
          </a:p>
          <a:p>
            <a:pPr>
              <a:lnSpc>
                <a:spcPts val="2500"/>
              </a:lnSpc>
              <a:spcBef>
                <a:spcPts val="0"/>
              </a:spcBef>
            </a:pPr>
            <a:r>
              <a:rPr lang="en-US" altLang="zh-CN" sz="1800" dirty="0"/>
              <a:t>Get</a:t>
            </a:r>
            <a:r>
              <a:rPr lang="zh-CN" altLang="en-US" sz="1800" dirty="0"/>
              <a:t> </a:t>
            </a:r>
            <a:r>
              <a:rPr lang="en-US" altLang="zh-CN" sz="1800" dirty="0"/>
              <a:t>the</a:t>
            </a:r>
            <a:r>
              <a:rPr lang="zh-CN" altLang="en-US" sz="1800" dirty="0"/>
              <a:t> </a:t>
            </a:r>
            <a:r>
              <a:rPr lang="en-US" altLang="zh-CN" sz="1800" dirty="0"/>
              <a:t>battery</a:t>
            </a:r>
            <a:r>
              <a:rPr lang="zh-CN" altLang="en-US" sz="1800" dirty="0"/>
              <a:t> </a:t>
            </a:r>
            <a:r>
              <a:rPr lang="en-US" altLang="zh-CN" sz="1800" dirty="0"/>
              <a:t>status:</a:t>
            </a:r>
            <a:r>
              <a:rPr lang="zh-CN" altLang="en-US" sz="1800" dirty="0"/>
              <a:t> </a:t>
            </a:r>
            <a:r>
              <a:rPr lang="en-US" altLang="zh-CN" sz="1800" dirty="0"/>
              <a:t>health level</a:t>
            </a:r>
            <a:r>
              <a:rPr lang="zh-CN" altLang="en-US" sz="1800" dirty="0"/>
              <a:t> </a:t>
            </a:r>
            <a:r>
              <a:rPr lang="en-US" altLang="zh-CN" sz="1800" dirty="0"/>
              <a:t>and</a:t>
            </a:r>
            <a:r>
              <a:rPr lang="zh-CN" altLang="en-US" sz="1800" dirty="0"/>
              <a:t> </a:t>
            </a:r>
            <a:r>
              <a:rPr lang="en-US" altLang="zh-CN" sz="1800" dirty="0"/>
              <a:t>remaining power</a:t>
            </a:r>
          </a:p>
          <a:p>
            <a:pPr>
              <a:lnSpc>
                <a:spcPts val="2500"/>
              </a:lnSpc>
              <a:spcBef>
                <a:spcPts val="0"/>
              </a:spcBef>
            </a:pPr>
            <a:r>
              <a:rPr lang="en-US" altLang="zh-CN" sz="1800" dirty="0"/>
              <a:t>Get the dynamic battery data and display the data in a chart</a:t>
            </a:r>
          </a:p>
          <a:p>
            <a:pPr>
              <a:lnSpc>
                <a:spcPts val="2500"/>
              </a:lnSpc>
              <a:spcBef>
                <a:spcPts val="0"/>
              </a:spcBef>
            </a:pPr>
            <a:r>
              <a:rPr lang="en-US" altLang="zh-CN" sz="1800" dirty="0"/>
              <a:t>Get</a:t>
            </a:r>
            <a:r>
              <a:rPr lang="zh-CN" altLang="en-US" sz="1800" dirty="0"/>
              <a:t> </a:t>
            </a:r>
            <a:r>
              <a:rPr lang="en-US" altLang="zh-CN" sz="1800" dirty="0"/>
              <a:t>the</a:t>
            </a:r>
            <a:r>
              <a:rPr lang="zh-CN" altLang="en-US" sz="1800" dirty="0"/>
              <a:t> </a:t>
            </a:r>
            <a:r>
              <a:rPr lang="en-US" altLang="zh-CN" sz="1800" dirty="0"/>
              <a:t>active</a:t>
            </a:r>
            <a:r>
              <a:rPr lang="zh-CN" altLang="en-US" sz="1800" dirty="0"/>
              <a:t> </a:t>
            </a:r>
            <a:r>
              <a:rPr lang="en-US" altLang="zh-CN" sz="1800" dirty="0"/>
              <a:t>alerts</a:t>
            </a:r>
            <a:r>
              <a:rPr lang="zh-CN" altLang="en-US" sz="1800" dirty="0"/>
              <a:t> </a:t>
            </a:r>
            <a:r>
              <a:rPr lang="en-US" altLang="zh-CN" sz="1800" dirty="0"/>
              <a:t>of</a:t>
            </a:r>
            <a:r>
              <a:rPr lang="zh-CN" altLang="en-US" sz="1800" dirty="0"/>
              <a:t> </a:t>
            </a:r>
            <a:r>
              <a:rPr lang="en-US" altLang="zh-CN" sz="1800" dirty="0"/>
              <a:t>the</a:t>
            </a:r>
            <a:r>
              <a:rPr lang="zh-CN" altLang="en-US" sz="1800" dirty="0"/>
              <a:t> </a:t>
            </a:r>
            <a:r>
              <a:rPr lang="en-US" altLang="zh-CN" sz="1800" dirty="0"/>
              <a:t>battery</a:t>
            </a:r>
            <a:r>
              <a:rPr lang="zh-CN" altLang="en-US" sz="1800" dirty="0"/>
              <a:t> </a:t>
            </a:r>
            <a:r>
              <a:rPr lang="en-US" altLang="zh-CN" sz="1800" dirty="0"/>
              <a:t>asset</a:t>
            </a:r>
            <a:r>
              <a:rPr lang="zh-CN" altLang="en-US" sz="1800" dirty="0"/>
              <a:t> </a:t>
            </a:r>
            <a:r>
              <a:rPr lang="en-US" altLang="zh-CN" sz="1800" dirty="0"/>
              <a:t>tree</a:t>
            </a:r>
          </a:p>
          <a:p>
            <a:pPr>
              <a:lnSpc>
                <a:spcPts val="2500"/>
              </a:lnSpc>
              <a:spcBef>
                <a:spcPts val="0"/>
              </a:spcBef>
            </a:pPr>
            <a:r>
              <a:rPr lang="en-US" altLang="zh-CN" sz="1800" dirty="0"/>
              <a:t>Send</a:t>
            </a:r>
            <a:r>
              <a:rPr lang="zh-CN" altLang="en-US" sz="1800" dirty="0"/>
              <a:t> </a:t>
            </a:r>
            <a:r>
              <a:rPr lang="en-US" altLang="zh-CN" sz="1800" dirty="0"/>
              <a:t>service</a:t>
            </a:r>
            <a:r>
              <a:rPr lang="zh-CN" altLang="en-US" sz="1800" dirty="0"/>
              <a:t> </a:t>
            </a:r>
            <a:r>
              <a:rPr lang="en-US" altLang="zh-CN" sz="1800" dirty="0"/>
              <a:t>command</a:t>
            </a:r>
            <a:r>
              <a:rPr lang="zh-CN" altLang="en-US" sz="1800" dirty="0"/>
              <a:t> </a:t>
            </a:r>
            <a:r>
              <a:rPr lang="en-US" altLang="zh-CN" sz="1800" dirty="0"/>
              <a:t>to</a:t>
            </a:r>
            <a:r>
              <a:rPr lang="zh-CN" altLang="en-US" sz="1800" dirty="0"/>
              <a:t> </a:t>
            </a:r>
            <a:r>
              <a:rPr lang="en-US" altLang="zh-CN" sz="1800" dirty="0"/>
              <a:t>control</a:t>
            </a:r>
            <a:r>
              <a:rPr lang="zh-CN" altLang="en-US" sz="1800" dirty="0"/>
              <a:t> </a:t>
            </a:r>
            <a:r>
              <a:rPr lang="en-US" altLang="zh-CN" sz="1800" dirty="0"/>
              <a:t>the</a:t>
            </a:r>
            <a:r>
              <a:rPr lang="zh-CN" altLang="en-US" sz="1800" dirty="0"/>
              <a:t> </a:t>
            </a:r>
            <a:r>
              <a:rPr lang="en-US" altLang="zh-CN" sz="1800" dirty="0"/>
              <a:t>data</a:t>
            </a:r>
            <a:r>
              <a:rPr lang="zh-CN" altLang="en-US" sz="1800" dirty="0"/>
              <a:t> </a:t>
            </a:r>
            <a:r>
              <a:rPr lang="en-US" altLang="zh-CN" sz="1800" dirty="0"/>
              <a:t>upload</a:t>
            </a:r>
            <a:r>
              <a:rPr lang="zh-CN" altLang="en-US" sz="1800" dirty="0"/>
              <a:t> </a:t>
            </a:r>
            <a:r>
              <a:rPr lang="en-US" altLang="zh-CN" sz="1800" dirty="0"/>
              <a:t>frequency</a:t>
            </a:r>
          </a:p>
          <a:p>
            <a:pPr>
              <a:lnSpc>
                <a:spcPts val="2500"/>
              </a:lnSpc>
              <a:spcBef>
                <a:spcPts val="0"/>
              </a:spcBef>
            </a:pPr>
            <a:r>
              <a:rPr lang="en-US" altLang="zh-CN" sz="1800" dirty="0"/>
              <a:t>Finish the battery app and see the results</a:t>
            </a:r>
          </a:p>
        </p:txBody>
      </p:sp>
    </p:spTree>
    <p:extLst>
      <p:ext uri="{BB962C8B-B14F-4D97-AF65-F5344CB8AC3E}">
        <p14:creationId xmlns:p14="http://schemas.microsoft.com/office/powerpoint/2010/main" val="12442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BD21B0C-3990-4E6D-B56B-4405FB216CD3}"/>
              </a:ext>
            </a:extLst>
          </p:cNvPr>
          <p:cNvSpPr>
            <a:spLocks noGrp="1"/>
          </p:cNvSpPr>
          <p:nvPr>
            <p:ph type="title"/>
          </p:nvPr>
        </p:nvSpPr>
        <p:spPr/>
        <p:txBody>
          <a:bodyPr/>
          <a:lstStyle/>
          <a:p>
            <a:r>
              <a:rPr lang="en-US" altLang="zh-CN" dirty="0"/>
              <a:t>Java</a:t>
            </a:r>
            <a:endParaRPr lang="zh-CN" altLang="en-US" dirty="0"/>
          </a:p>
        </p:txBody>
      </p:sp>
      <p:grpSp>
        <p:nvGrpSpPr>
          <p:cNvPr id="18" name="组合 17">
            <a:extLst>
              <a:ext uri="{FF2B5EF4-FFF2-40B4-BE49-F238E27FC236}">
                <a16:creationId xmlns:a16="http://schemas.microsoft.com/office/drawing/2014/main" id="{0BDD1560-EEF2-4EE6-BB49-2337F811D74D}"/>
              </a:ext>
            </a:extLst>
          </p:cNvPr>
          <p:cNvGrpSpPr/>
          <p:nvPr/>
        </p:nvGrpSpPr>
        <p:grpSpPr>
          <a:xfrm>
            <a:off x="253829" y="955497"/>
            <a:ext cx="11578261" cy="5375905"/>
            <a:chOff x="253829" y="271193"/>
            <a:chExt cx="11578261" cy="5885551"/>
          </a:xfrm>
        </p:grpSpPr>
        <p:pic>
          <p:nvPicPr>
            <p:cNvPr id="5" name="图片 4">
              <a:extLst>
                <a:ext uri="{FF2B5EF4-FFF2-40B4-BE49-F238E27FC236}">
                  <a16:creationId xmlns:a16="http://schemas.microsoft.com/office/drawing/2014/main" id="{8AD3AD9E-EE4E-4C0E-9969-5742A8D63DC9}"/>
                </a:ext>
              </a:extLst>
            </p:cNvPr>
            <p:cNvPicPr>
              <a:picLocks noChangeAspect="1"/>
            </p:cNvPicPr>
            <p:nvPr/>
          </p:nvPicPr>
          <p:blipFill>
            <a:blip r:embed="rId2"/>
            <a:stretch>
              <a:fillRect/>
            </a:stretch>
          </p:blipFill>
          <p:spPr>
            <a:xfrm>
              <a:off x="403578" y="451556"/>
              <a:ext cx="3918190" cy="1583379"/>
            </a:xfrm>
            <a:prstGeom prst="rect">
              <a:avLst/>
            </a:prstGeom>
          </p:spPr>
        </p:pic>
        <p:pic>
          <p:nvPicPr>
            <p:cNvPr id="6" name="图片 5">
              <a:extLst>
                <a:ext uri="{FF2B5EF4-FFF2-40B4-BE49-F238E27FC236}">
                  <a16:creationId xmlns:a16="http://schemas.microsoft.com/office/drawing/2014/main" id="{A2292C19-BC98-4448-AEB6-8FA62477E24E}"/>
                </a:ext>
              </a:extLst>
            </p:cNvPr>
            <p:cNvPicPr>
              <a:picLocks noChangeAspect="1"/>
            </p:cNvPicPr>
            <p:nvPr/>
          </p:nvPicPr>
          <p:blipFill>
            <a:blip r:embed="rId3"/>
            <a:stretch>
              <a:fillRect/>
            </a:stretch>
          </p:blipFill>
          <p:spPr>
            <a:xfrm>
              <a:off x="8791246" y="1778509"/>
              <a:ext cx="2949222" cy="861277"/>
            </a:xfrm>
            <a:prstGeom prst="rect">
              <a:avLst/>
            </a:prstGeom>
          </p:spPr>
        </p:pic>
        <p:pic>
          <p:nvPicPr>
            <p:cNvPr id="7" name="图片 6">
              <a:extLst>
                <a:ext uri="{FF2B5EF4-FFF2-40B4-BE49-F238E27FC236}">
                  <a16:creationId xmlns:a16="http://schemas.microsoft.com/office/drawing/2014/main" id="{B5704C84-1F09-45CD-95A0-EF842BC97E9A}"/>
                </a:ext>
              </a:extLst>
            </p:cNvPr>
            <p:cNvPicPr>
              <a:picLocks noChangeAspect="1"/>
            </p:cNvPicPr>
            <p:nvPr/>
          </p:nvPicPr>
          <p:blipFill>
            <a:blip r:embed="rId4"/>
            <a:stretch>
              <a:fillRect/>
            </a:stretch>
          </p:blipFill>
          <p:spPr>
            <a:xfrm>
              <a:off x="253829" y="3446311"/>
              <a:ext cx="3416300" cy="2451100"/>
            </a:xfrm>
            <a:prstGeom prst="rect">
              <a:avLst/>
            </a:prstGeom>
          </p:spPr>
        </p:pic>
        <p:pic>
          <p:nvPicPr>
            <p:cNvPr id="8" name="图片 7">
              <a:extLst>
                <a:ext uri="{FF2B5EF4-FFF2-40B4-BE49-F238E27FC236}">
                  <a16:creationId xmlns:a16="http://schemas.microsoft.com/office/drawing/2014/main" id="{570F7022-3E82-434C-ADA9-2B5C446B49BE}"/>
                </a:ext>
              </a:extLst>
            </p:cNvPr>
            <p:cNvPicPr>
              <a:picLocks noChangeAspect="1"/>
            </p:cNvPicPr>
            <p:nvPr/>
          </p:nvPicPr>
          <p:blipFill>
            <a:blip r:embed="rId5"/>
            <a:stretch>
              <a:fillRect/>
            </a:stretch>
          </p:blipFill>
          <p:spPr>
            <a:xfrm>
              <a:off x="8791246" y="3232528"/>
              <a:ext cx="3040844" cy="2878666"/>
            </a:xfrm>
            <a:prstGeom prst="rect">
              <a:avLst/>
            </a:prstGeom>
          </p:spPr>
        </p:pic>
        <p:pic>
          <p:nvPicPr>
            <p:cNvPr id="9" name="图片 8">
              <a:extLst>
                <a:ext uri="{FF2B5EF4-FFF2-40B4-BE49-F238E27FC236}">
                  <a16:creationId xmlns:a16="http://schemas.microsoft.com/office/drawing/2014/main" id="{98C09B79-A39D-4236-B6B6-D1EED12DC36E}"/>
                </a:ext>
              </a:extLst>
            </p:cNvPr>
            <p:cNvPicPr>
              <a:picLocks noChangeAspect="1"/>
            </p:cNvPicPr>
            <p:nvPr/>
          </p:nvPicPr>
          <p:blipFill>
            <a:blip r:embed="rId6"/>
            <a:stretch>
              <a:fillRect/>
            </a:stretch>
          </p:blipFill>
          <p:spPr>
            <a:xfrm>
              <a:off x="4068827" y="5166144"/>
              <a:ext cx="3505200" cy="990600"/>
            </a:xfrm>
            <a:prstGeom prst="rect">
              <a:avLst/>
            </a:prstGeom>
          </p:spPr>
        </p:pic>
        <p:pic>
          <p:nvPicPr>
            <p:cNvPr id="10" name="图片 9">
              <a:extLst>
                <a:ext uri="{FF2B5EF4-FFF2-40B4-BE49-F238E27FC236}">
                  <a16:creationId xmlns:a16="http://schemas.microsoft.com/office/drawing/2014/main" id="{A6F8BAE6-BDA6-44E1-834C-D64F05D58CC0}"/>
                </a:ext>
              </a:extLst>
            </p:cNvPr>
            <p:cNvPicPr>
              <a:picLocks noChangeAspect="1"/>
            </p:cNvPicPr>
            <p:nvPr/>
          </p:nvPicPr>
          <p:blipFill>
            <a:blip r:embed="rId7"/>
            <a:stretch>
              <a:fillRect/>
            </a:stretch>
          </p:blipFill>
          <p:spPr>
            <a:xfrm>
              <a:off x="4509929" y="271193"/>
              <a:ext cx="4267200" cy="1295400"/>
            </a:xfrm>
            <a:prstGeom prst="rect">
              <a:avLst/>
            </a:prstGeom>
          </p:spPr>
        </p:pic>
        <p:pic>
          <p:nvPicPr>
            <p:cNvPr id="11" name="图片 10">
              <a:extLst>
                <a:ext uri="{FF2B5EF4-FFF2-40B4-BE49-F238E27FC236}">
                  <a16:creationId xmlns:a16="http://schemas.microsoft.com/office/drawing/2014/main" id="{F3ABE095-09D6-4F7A-87AA-FE757D0E5357}"/>
                </a:ext>
              </a:extLst>
            </p:cNvPr>
            <p:cNvPicPr>
              <a:picLocks noChangeAspect="1"/>
            </p:cNvPicPr>
            <p:nvPr/>
          </p:nvPicPr>
          <p:blipFill rotWithShape="1">
            <a:blip r:embed="rId8"/>
            <a:srcRect b="40633"/>
            <a:stretch/>
          </p:blipFill>
          <p:spPr>
            <a:xfrm>
              <a:off x="3670129" y="2122101"/>
              <a:ext cx="4708302" cy="2648420"/>
            </a:xfrm>
            <a:prstGeom prst="rect">
              <a:avLst/>
            </a:prstGeom>
          </p:spPr>
        </p:pic>
        <p:cxnSp>
          <p:nvCxnSpPr>
            <p:cNvPr id="12" name="曲线连接符 14">
              <a:extLst>
                <a:ext uri="{FF2B5EF4-FFF2-40B4-BE49-F238E27FC236}">
                  <a16:creationId xmlns:a16="http://schemas.microsoft.com/office/drawing/2014/main" id="{C9B61926-DBF9-4A17-8516-41E6CD94CDA3}"/>
                </a:ext>
              </a:extLst>
            </p:cNvPr>
            <p:cNvCxnSpPr>
              <a:cxnSpLocks/>
              <a:endCxn id="5" idx="2"/>
            </p:cNvCxnSpPr>
            <p:nvPr/>
          </p:nvCxnSpPr>
          <p:spPr>
            <a:xfrm rot="10800000">
              <a:off x="2362674" y="2034936"/>
              <a:ext cx="1232211" cy="74043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6">
              <a:extLst>
                <a:ext uri="{FF2B5EF4-FFF2-40B4-BE49-F238E27FC236}">
                  <a16:creationId xmlns:a16="http://schemas.microsoft.com/office/drawing/2014/main" id="{88C750E5-00FF-41D8-B322-F37C2DF062E9}"/>
                </a:ext>
              </a:extLst>
            </p:cNvPr>
            <p:cNvCxnSpPr>
              <a:cxnSpLocks/>
            </p:cNvCxnSpPr>
            <p:nvPr/>
          </p:nvCxnSpPr>
          <p:spPr>
            <a:xfrm flipV="1">
              <a:off x="5543044" y="1605850"/>
              <a:ext cx="962472" cy="670819"/>
            </a:xfrm>
            <a:prstGeom prst="curvedConnector3">
              <a:avLst>
                <a:gd name="adj1" fmla="val 936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21">
              <a:extLst>
                <a:ext uri="{FF2B5EF4-FFF2-40B4-BE49-F238E27FC236}">
                  <a16:creationId xmlns:a16="http://schemas.microsoft.com/office/drawing/2014/main" id="{4949A9B5-B5DB-418B-B5E3-B72F245055B7}"/>
                </a:ext>
              </a:extLst>
            </p:cNvPr>
            <p:cNvCxnSpPr/>
            <p:nvPr/>
          </p:nvCxnSpPr>
          <p:spPr>
            <a:xfrm rot="10800000" flipV="1">
              <a:off x="3670129" y="3060441"/>
              <a:ext cx="1041830" cy="84908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23">
              <a:extLst>
                <a:ext uri="{FF2B5EF4-FFF2-40B4-BE49-F238E27FC236}">
                  <a16:creationId xmlns:a16="http://schemas.microsoft.com/office/drawing/2014/main" id="{F777C05A-D9D2-46D6-B3CF-0591F90226F3}"/>
                </a:ext>
              </a:extLst>
            </p:cNvPr>
            <p:cNvCxnSpPr/>
            <p:nvPr/>
          </p:nvCxnSpPr>
          <p:spPr>
            <a:xfrm>
              <a:off x="4599992" y="4581331"/>
              <a:ext cx="1106573" cy="58481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28">
              <a:extLst>
                <a:ext uri="{FF2B5EF4-FFF2-40B4-BE49-F238E27FC236}">
                  <a16:creationId xmlns:a16="http://schemas.microsoft.com/office/drawing/2014/main" id="{489D57E3-C741-489C-9C9A-5125116B3F5C}"/>
                </a:ext>
              </a:extLst>
            </p:cNvPr>
            <p:cNvCxnSpPr/>
            <p:nvPr/>
          </p:nvCxnSpPr>
          <p:spPr>
            <a:xfrm flipV="1">
              <a:off x="6997689" y="2151406"/>
              <a:ext cx="1633127" cy="62396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30">
              <a:extLst>
                <a:ext uri="{FF2B5EF4-FFF2-40B4-BE49-F238E27FC236}">
                  <a16:creationId xmlns:a16="http://schemas.microsoft.com/office/drawing/2014/main" id="{BE8EC585-BA2C-489A-A9B8-64BFDBAC0F3D}"/>
                </a:ext>
              </a:extLst>
            </p:cNvPr>
            <p:cNvCxnSpPr/>
            <p:nvPr/>
          </p:nvCxnSpPr>
          <p:spPr>
            <a:xfrm>
              <a:off x="8266922" y="4077478"/>
              <a:ext cx="510207" cy="5038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186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A6A0049-5624-4F96-8BCA-C85799D8309B}"/>
              </a:ext>
            </a:extLst>
          </p:cNvPr>
          <p:cNvPicPr>
            <a:picLocks noChangeAspect="1"/>
          </p:cNvPicPr>
          <p:nvPr/>
        </p:nvPicPr>
        <p:blipFill>
          <a:blip r:embed="rId2"/>
          <a:stretch>
            <a:fillRect/>
          </a:stretch>
        </p:blipFill>
        <p:spPr>
          <a:xfrm>
            <a:off x="4599992" y="462341"/>
            <a:ext cx="4519350" cy="1812970"/>
          </a:xfrm>
          <a:prstGeom prst="rect">
            <a:avLst/>
          </a:prstGeom>
        </p:spPr>
      </p:pic>
      <p:pic>
        <p:nvPicPr>
          <p:cNvPr id="25" name="图片 24">
            <a:extLst>
              <a:ext uri="{FF2B5EF4-FFF2-40B4-BE49-F238E27FC236}">
                <a16:creationId xmlns:a16="http://schemas.microsoft.com/office/drawing/2014/main" id="{3D8C3B2E-B5EF-42F8-850D-4622C7A87141}"/>
              </a:ext>
            </a:extLst>
          </p:cNvPr>
          <p:cNvPicPr>
            <a:picLocks noChangeAspect="1"/>
          </p:cNvPicPr>
          <p:nvPr/>
        </p:nvPicPr>
        <p:blipFill>
          <a:blip r:embed="rId3"/>
          <a:stretch>
            <a:fillRect/>
          </a:stretch>
        </p:blipFill>
        <p:spPr>
          <a:xfrm>
            <a:off x="3965521" y="5229771"/>
            <a:ext cx="5039832" cy="1173952"/>
          </a:xfrm>
          <a:prstGeom prst="rect">
            <a:avLst/>
          </a:prstGeom>
        </p:spPr>
      </p:pic>
      <p:pic>
        <p:nvPicPr>
          <p:cNvPr id="4" name="图片 3">
            <a:extLst>
              <a:ext uri="{FF2B5EF4-FFF2-40B4-BE49-F238E27FC236}">
                <a16:creationId xmlns:a16="http://schemas.microsoft.com/office/drawing/2014/main" id="{7B7BCB80-1211-4861-961B-66B095BD5552}"/>
              </a:ext>
            </a:extLst>
          </p:cNvPr>
          <p:cNvPicPr>
            <a:picLocks noChangeAspect="1"/>
          </p:cNvPicPr>
          <p:nvPr/>
        </p:nvPicPr>
        <p:blipFill>
          <a:blip r:embed="rId4"/>
          <a:stretch>
            <a:fillRect/>
          </a:stretch>
        </p:blipFill>
        <p:spPr>
          <a:xfrm>
            <a:off x="8040039" y="2270146"/>
            <a:ext cx="3989415" cy="640448"/>
          </a:xfrm>
          <a:prstGeom prst="rect">
            <a:avLst/>
          </a:prstGeom>
        </p:spPr>
      </p:pic>
      <p:pic>
        <p:nvPicPr>
          <p:cNvPr id="23" name="图片 22">
            <a:extLst>
              <a:ext uri="{FF2B5EF4-FFF2-40B4-BE49-F238E27FC236}">
                <a16:creationId xmlns:a16="http://schemas.microsoft.com/office/drawing/2014/main" id="{AAD3CF77-4D92-4B30-BE30-D27CE2D4A23D}"/>
              </a:ext>
            </a:extLst>
          </p:cNvPr>
          <p:cNvPicPr>
            <a:picLocks noChangeAspect="1"/>
          </p:cNvPicPr>
          <p:nvPr/>
        </p:nvPicPr>
        <p:blipFill>
          <a:blip r:embed="rId5"/>
          <a:stretch>
            <a:fillRect/>
          </a:stretch>
        </p:blipFill>
        <p:spPr>
          <a:xfrm>
            <a:off x="8597117" y="4072270"/>
            <a:ext cx="3432337" cy="1444916"/>
          </a:xfrm>
          <a:prstGeom prst="rect">
            <a:avLst/>
          </a:prstGeom>
        </p:spPr>
      </p:pic>
      <p:pic>
        <p:nvPicPr>
          <p:cNvPr id="2" name="图片 1">
            <a:extLst>
              <a:ext uri="{FF2B5EF4-FFF2-40B4-BE49-F238E27FC236}">
                <a16:creationId xmlns:a16="http://schemas.microsoft.com/office/drawing/2014/main" id="{3AC54D3C-D3EA-4BBD-AA4E-AFCDA9B29C28}"/>
              </a:ext>
            </a:extLst>
          </p:cNvPr>
          <p:cNvPicPr>
            <a:picLocks noChangeAspect="1"/>
          </p:cNvPicPr>
          <p:nvPr/>
        </p:nvPicPr>
        <p:blipFill>
          <a:blip r:embed="rId6"/>
          <a:stretch>
            <a:fillRect/>
          </a:stretch>
        </p:blipFill>
        <p:spPr>
          <a:xfrm>
            <a:off x="419101" y="1041171"/>
            <a:ext cx="3981874" cy="1525342"/>
          </a:xfrm>
          <a:prstGeom prst="rect">
            <a:avLst/>
          </a:prstGeom>
        </p:spPr>
      </p:pic>
      <p:pic>
        <p:nvPicPr>
          <p:cNvPr id="20" name="图片 19">
            <a:extLst>
              <a:ext uri="{FF2B5EF4-FFF2-40B4-BE49-F238E27FC236}">
                <a16:creationId xmlns:a16="http://schemas.microsoft.com/office/drawing/2014/main" id="{294EE4F6-CFAA-41A7-BDCB-C04BE0773850}"/>
              </a:ext>
            </a:extLst>
          </p:cNvPr>
          <p:cNvPicPr>
            <a:picLocks noChangeAspect="1"/>
          </p:cNvPicPr>
          <p:nvPr/>
        </p:nvPicPr>
        <p:blipFill>
          <a:blip r:embed="rId7"/>
          <a:stretch>
            <a:fillRect/>
          </a:stretch>
        </p:blipFill>
        <p:spPr>
          <a:xfrm>
            <a:off x="342561" y="2957862"/>
            <a:ext cx="3252324" cy="3389775"/>
          </a:xfrm>
          <a:prstGeom prst="rect">
            <a:avLst/>
          </a:prstGeom>
        </p:spPr>
      </p:pic>
      <p:sp>
        <p:nvSpPr>
          <p:cNvPr id="3" name="标题 2">
            <a:extLst>
              <a:ext uri="{FF2B5EF4-FFF2-40B4-BE49-F238E27FC236}">
                <a16:creationId xmlns:a16="http://schemas.microsoft.com/office/drawing/2014/main" id="{ABD21B0C-3990-4E6D-B56B-4405FB216CD3}"/>
              </a:ext>
            </a:extLst>
          </p:cNvPr>
          <p:cNvSpPr>
            <a:spLocks noGrp="1"/>
          </p:cNvSpPr>
          <p:nvPr>
            <p:ph type="title"/>
          </p:nvPr>
        </p:nvSpPr>
        <p:spPr/>
        <p:txBody>
          <a:bodyPr/>
          <a:lstStyle/>
          <a:p>
            <a:r>
              <a:rPr lang="en-US" altLang="zh-CN" dirty="0"/>
              <a:t>Python</a:t>
            </a:r>
            <a:endParaRPr lang="zh-CN" altLang="en-US" dirty="0"/>
          </a:p>
        </p:txBody>
      </p:sp>
      <p:pic>
        <p:nvPicPr>
          <p:cNvPr id="11" name="图片 10">
            <a:extLst>
              <a:ext uri="{FF2B5EF4-FFF2-40B4-BE49-F238E27FC236}">
                <a16:creationId xmlns:a16="http://schemas.microsoft.com/office/drawing/2014/main" id="{F3ABE095-09D6-4F7A-87AA-FE757D0E5357}"/>
              </a:ext>
            </a:extLst>
          </p:cNvPr>
          <p:cNvPicPr>
            <a:picLocks noChangeAspect="1"/>
          </p:cNvPicPr>
          <p:nvPr/>
        </p:nvPicPr>
        <p:blipFill rotWithShape="1">
          <a:blip r:embed="rId8"/>
          <a:srcRect b="40633"/>
          <a:stretch/>
        </p:blipFill>
        <p:spPr>
          <a:xfrm>
            <a:off x="3670129" y="2646130"/>
            <a:ext cx="4708302" cy="2419086"/>
          </a:xfrm>
          <a:prstGeom prst="rect">
            <a:avLst/>
          </a:prstGeom>
        </p:spPr>
      </p:pic>
      <p:cxnSp>
        <p:nvCxnSpPr>
          <p:cNvPr id="12" name="曲线连接符 14">
            <a:extLst>
              <a:ext uri="{FF2B5EF4-FFF2-40B4-BE49-F238E27FC236}">
                <a16:creationId xmlns:a16="http://schemas.microsoft.com/office/drawing/2014/main" id="{C9B61926-DBF9-4A17-8516-41E6CD94CDA3}"/>
              </a:ext>
            </a:extLst>
          </p:cNvPr>
          <p:cNvCxnSpPr>
            <a:cxnSpLocks/>
          </p:cNvCxnSpPr>
          <p:nvPr/>
        </p:nvCxnSpPr>
        <p:spPr>
          <a:xfrm rot="10800000">
            <a:off x="3072811" y="2371062"/>
            <a:ext cx="765542" cy="7317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6">
            <a:extLst>
              <a:ext uri="{FF2B5EF4-FFF2-40B4-BE49-F238E27FC236}">
                <a16:creationId xmlns:a16="http://schemas.microsoft.com/office/drawing/2014/main" id="{88C750E5-00FF-41D8-B322-F37C2DF062E9}"/>
              </a:ext>
            </a:extLst>
          </p:cNvPr>
          <p:cNvCxnSpPr>
            <a:cxnSpLocks/>
          </p:cNvCxnSpPr>
          <p:nvPr/>
        </p:nvCxnSpPr>
        <p:spPr>
          <a:xfrm rot="5400000" flipH="1" flipV="1">
            <a:off x="5541376" y="1805510"/>
            <a:ext cx="983472" cy="9801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21">
            <a:extLst>
              <a:ext uri="{FF2B5EF4-FFF2-40B4-BE49-F238E27FC236}">
                <a16:creationId xmlns:a16="http://schemas.microsoft.com/office/drawing/2014/main" id="{4949A9B5-B5DB-418B-B5E3-B72F245055B7}"/>
              </a:ext>
            </a:extLst>
          </p:cNvPr>
          <p:cNvCxnSpPr/>
          <p:nvPr/>
        </p:nvCxnSpPr>
        <p:spPr>
          <a:xfrm rot="10800000" flipV="1">
            <a:off x="3670129" y="3503216"/>
            <a:ext cx="1041830" cy="77556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23">
            <a:extLst>
              <a:ext uri="{FF2B5EF4-FFF2-40B4-BE49-F238E27FC236}">
                <a16:creationId xmlns:a16="http://schemas.microsoft.com/office/drawing/2014/main" id="{F777C05A-D9D2-46D6-B3CF-0591F90226F3}"/>
              </a:ext>
            </a:extLst>
          </p:cNvPr>
          <p:cNvCxnSpPr/>
          <p:nvPr/>
        </p:nvCxnSpPr>
        <p:spPr>
          <a:xfrm>
            <a:off x="4599992" y="4892408"/>
            <a:ext cx="1106573" cy="5341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28">
            <a:extLst>
              <a:ext uri="{FF2B5EF4-FFF2-40B4-BE49-F238E27FC236}">
                <a16:creationId xmlns:a16="http://schemas.microsoft.com/office/drawing/2014/main" id="{489D57E3-C741-489C-9C9A-5125116B3F5C}"/>
              </a:ext>
            </a:extLst>
          </p:cNvPr>
          <p:cNvCxnSpPr>
            <a:cxnSpLocks/>
          </p:cNvCxnSpPr>
          <p:nvPr/>
        </p:nvCxnSpPr>
        <p:spPr>
          <a:xfrm flipV="1">
            <a:off x="6997689" y="2672897"/>
            <a:ext cx="1269233" cy="56993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30">
            <a:extLst>
              <a:ext uri="{FF2B5EF4-FFF2-40B4-BE49-F238E27FC236}">
                <a16:creationId xmlns:a16="http://schemas.microsoft.com/office/drawing/2014/main" id="{BE8EC585-BA2C-489A-A9B8-64BFDBAC0F3D}"/>
              </a:ext>
            </a:extLst>
          </p:cNvPr>
          <p:cNvCxnSpPr/>
          <p:nvPr/>
        </p:nvCxnSpPr>
        <p:spPr>
          <a:xfrm>
            <a:off x="8266922" y="4432185"/>
            <a:ext cx="510207" cy="4602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14AFF662-36A7-43C9-94AE-7EE91477BE27}"/>
              </a:ext>
            </a:extLst>
          </p:cNvPr>
          <p:cNvSpPr/>
          <p:nvPr/>
        </p:nvSpPr>
        <p:spPr>
          <a:xfrm>
            <a:off x="4510355" y="3102796"/>
            <a:ext cx="1325366" cy="56993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395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407C3-5D13-394E-A4F1-0E7712C1D621}"/>
              </a:ext>
            </a:extLst>
          </p:cNvPr>
          <p:cNvSpPr>
            <a:spLocks noGrp="1"/>
          </p:cNvSpPr>
          <p:nvPr>
            <p:ph type="title"/>
          </p:nvPr>
        </p:nvSpPr>
        <p:spPr/>
        <p:txBody>
          <a:bodyPr/>
          <a:lstStyle/>
          <a:p>
            <a:r>
              <a:rPr kumimoji="1" lang="en-US" altLang="zh-CN" dirty="0"/>
              <a:t>Recap</a:t>
            </a:r>
            <a:endParaRPr kumimoji="1" lang="zh-CN" altLang="en-US" dirty="0"/>
          </a:p>
        </p:txBody>
      </p:sp>
      <p:sp>
        <p:nvSpPr>
          <p:cNvPr id="5" name="图片占位符 4">
            <a:extLst>
              <a:ext uri="{FF2B5EF4-FFF2-40B4-BE49-F238E27FC236}">
                <a16:creationId xmlns:a16="http://schemas.microsoft.com/office/drawing/2014/main" id="{E4DA8ECE-B468-4BDC-A68E-7FC3E743CF3B}"/>
              </a:ext>
            </a:extLst>
          </p:cNvPr>
          <p:cNvSpPr>
            <a:spLocks noGrp="1"/>
          </p:cNvSpPr>
          <p:nvPr>
            <p:ph type="pic" sz="quarter" idx="11"/>
          </p:nvPr>
        </p:nvSpPr>
        <p:spPr/>
      </p:sp>
      <p:pic>
        <p:nvPicPr>
          <p:cNvPr id="7" name="图片 6">
            <a:extLst>
              <a:ext uri="{FF2B5EF4-FFF2-40B4-BE49-F238E27FC236}">
                <a16:creationId xmlns:a16="http://schemas.microsoft.com/office/drawing/2014/main" id="{B11D65B0-1DAC-4383-BB87-065E2C46C7E6}"/>
              </a:ext>
            </a:extLst>
          </p:cNvPr>
          <p:cNvPicPr>
            <a:picLocks noChangeAspect="1"/>
          </p:cNvPicPr>
          <p:nvPr/>
        </p:nvPicPr>
        <p:blipFill rotWithShape="1">
          <a:blip r:embed="rId2"/>
          <a:srcRect l="34665" r="20042"/>
          <a:stretch/>
        </p:blipFill>
        <p:spPr>
          <a:xfrm>
            <a:off x="-1" y="0"/>
            <a:ext cx="4659313" cy="6858000"/>
          </a:xfrm>
          <a:prstGeom prst="rect">
            <a:avLst/>
          </a:prstGeom>
        </p:spPr>
      </p:pic>
      <p:pic>
        <p:nvPicPr>
          <p:cNvPr id="8" name="Picture 2" descr="Related image">
            <a:extLst>
              <a:ext uri="{FF2B5EF4-FFF2-40B4-BE49-F238E27FC236}">
                <a16:creationId xmlns:a16="http://schemas.microsoft.com/office/drawing/2014/main" id="{6A2B9E75-F21E-4AC6-9E4B-4EACAB54A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3959" y="4921676"/>
            <a:ext cx="2506394" cy="1600858"/>
          </a:xfrm>
          <a:prstGeom prst="rect">
            <a:avLst/>
          </a:prstGeom>
          <a:noFill/>
          <a:extLst>
            <a:ext uri="{909E8E84-426E-40DD-AFC4-6F175D3DCCD1}">
              <a14:hiddenFill xmlns:a14="http://schemas.microsoft.com/office/drawing/2010/main">
                <a:solidFill>
                  <a:srgbClr val="FFFFFF"/>
                </a:solidFill>
              </a14:hiddenFill>
            </a:ext>
          </a:extLst>
        </p:spPr>
      </p:pic>
      <p:sp>
        <p:nvSpPr>
          <p:cNvPr id="9" name="文本占位符 2">
            <a:extLst>
              <a:ext uri="{FF2B5EF4-FFF2-40B4-BE49-F238E27FC236}">
                <a16:creationId xmlns:a16="http://schemas.microsoft.com/office/drawing/2014/main" id="{7A45255C-01EB-4D2D-A115-F1733F36C113}"/>
              </a:ext>
            </a:extLst>
          </p:cNvPr>
          <p:cNvSpPr txBox="1">
            <a:spLocks/>
          </p:cNvSpPr>
          <p:nvPr/>
        </p:nvSpPr>
        <p:spPr>
          <a:xfrm>
            <a:off x="5251450" y="2262554"/>
            <a:ext cx="6464300" cy="3956595"/>
          </a:xfrm>
          <a:prstGeom prst="rect">
            <a:avLst/>
          </a:prstGeom>
        </p:spPr>
        <p:txBody>
          <a:bodyPr vert="horz" lIns="91440" tIns="45720" rIns="91440" bIns="45720" rtlCol="0">
            <a:normAutofit/>
          </a:bodyPr>
          <a:lstStyle>
            <a:lvl1pPr marL="285750" marR="0" indent="-285750" algn="l" defTabSz="914400" rtl="0" eaLnBrk="1" fontAlgn="auto" latinLnBrk="0" hangingPunct="1">
              <a:lnSpc>
                <a:spcPct val="90000"/>
              </a:lnSpc>
              <a:spcBef>
                <a:spcPts val="2800"/>
              </a:spcBef>
              <a:spcAft>
                <a:spcPts val="0"/>
              </a:spcAft>
              <a:buClr>
                <a:schemeClr val="accent4"/>
              </a:buClr>
              <a:buSzTx/>
              <a:buFont typeface="Arial" panose="020B0604020202020204" pitchFamily="34" charset="0"/>
              <a:buChar char="•"/>
              <a:tabLst/>
              <a:defRPr kumimoji="1" lang="en-US" altLang="zh-CN" sz="1600" b="0" i="0" kern="1200" baseline="0" dirty="0" smtClean="0">
                <a:solidFill>
                  <a:srgbClr val="383A57"/>
                </a:solidFill>
                <a:latin typeface="Arial" panose="020B0604020202020204" pitchFamily="34" charset="0"/>
                <a:ea typeface="微软雅黑" panose="020B0503020204020204" pitchFamily="34" charset="-122"/>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2"/>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2"/>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2"/>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2"/>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chemeClr val="tx1"/>
              </a:solidFill>
            </a:endParaRPr>
          </a:p>
          <a:p>
            <a:pPr>
              <a:lnSpc>
                <a:spcPct val="100000"/>
              </a:lnSpc>
              <a:spcBef>
                <a:spcPts val="0"/>
              </a:spcBef>
              <a:buClrTx/>
              <a:defRPr/>
            </a:pPr>
            <a:r>
              <a:rPr kumimoji="0" lang="en-US" dirty="0">
                <a:solidFill>
                  <a:schemeClr val="tx1"/>
                </a:solidFill>
                <a:latin typeface="Arial"/>
                <a:ea typeface="微软雅黑"/>
              </a:rPr>
              <a:t>Learn how to invoke EnO</a:t>
            </a:r>
            <a:r>
              <a:rPr lang="en-US" dirty="0">
                <a:solidFill>
                  <a:schemeClr val="tx1"/>
                </a:solidFill>
                <a:latin typeface="Arial"/>
                <a:ea typeface="微软雅黑"/>
              </a:rPr>
              <a:t>S APIs and SDK</a:t>
            </a:r>
          </a:p>
          <a:p>
            <a:pPr>
              <a:lnSpc>
                <a:spcPct val="100000"/>
              </a:lnSpc>
              <a:spcBef>
                <a:spcPts val="0"/>
              </a:spcBef>
              <a:buClrTx/>
              <a:defRPr/>
            </a:pPr>
            <a:endParaRPr kumimoji="0" lang="en-US" dirty="0">
              <a:solidFill>
                <a:schemeClr val="tx1"/>
              </a:solidFill>
              <a:latin typeface="Arial"/>
              <a:ea typeface="微软雅黑"/>
            </a:endParaRPr>
          </a:p>
          <a:p>
            <a:pPr>
              <a:lnSpc>
                <a:spcPct val="100000"/>
              </a:lnSpc>
              <a:spcBef>
                <a:spcPts val="0"/>
              </a:spcBef>
              <a:buClrTx/>
              <a:defRPr/>
            </a:pPr>
            <a:r>
              <a:rPr kumimoji="0" lang="en-US" dirty="0">
                <a:solidFill>
                  <a:schemeClr val="tx1"/>
                </a:solidFill>
                <a:latin typeface="Arial"/>
                <a:ea typeface="微软雅黑"/>
              </a:rPr>
              <a:t>Put everything you learnt together to develop a </a:t>
            </a:r>
            <a:r>
              <a:rPr lang="en-US" dirty="0">
                <a:solidFill>
                  <a:schemeClr val="tx1"/>
                </a:solidFill>
                <a:latin typeface="Arial"/>
                <a:ea typeface="微软雅黑"/>
              </a:rPr>
              <a:t>simple smart battery demo app</a:t>
            </a:r>
            <a:r>
              <a:rPr lang="en-US" altLang="zh-CN" dirty="0">
                <a:solidFill>
                  <a:schemeClr val="tx1"/>
                </a:solidFill>
                <a:latin typeface="Arial"/>
                <a:ea typeface="微软雅黑"/>
              </a:rPr>
              <a:t>lication</a:t>
            </a:r>
            <a:r>
              <a:rPr lang="en-US" dirty="0">
                <a:solidFill>
                  <a:schemeClr val="tx1"/>
                </a:solidFill>
                <a:latin typeface="Arial"/>
                <a:ea typeface="微软雅黑"/>
              </a:rPr>
              <a:t> to:</a:t>
            </a:r>
          </a:p>
          <a:p>
            <a:pPr marL="742950" lvl="1" indent="-285750">
              <a:defRPr/>
            </a:pPr>
            <a:r>
              <a:rPr lang="en-US" altLang="zh-CN" sz="1600" dirty="0">
                <a:solidFill>
                  <a:schemeClr val="tx1"/>
                </a:solidFill>
                <a:latin typeface="Arial"/>
                <a:ea typeface="微软雅黑"/>
              </a:rPr>
              <a:t>Show general information of battery devices</a:t>
            </a:r>
          </a:p>
          <a:p>
            <a:pPr marL="742950" lvl="1" indent="-285750">
              <a:defRPr/>
            </a:pPr>
            <a:r>
              <a:rPr lang="en-US" altLang="zh-CN" sz="1600" dirty="0">
                <a:solidFill>
                  <a:schemeClr val="tx1"/>
                </a:solidFill>
                <a:latin typeface="Arial"/>
                <a:ea typeface="微软雅黑"/>
              </a:rPr>
              <a:t>Show real-time telemetry data</a:t>
            </a:r>
          </a:p>
          <a:p>
            <a:pPr marL="742950" lvl="1" indent="-285750">
              <a:defRPr/>
            </a:pPr>
            <a:r>
              <a:rPr lang="en-US" altLang="zh-CN" sz="1600" dirty="0">
                <a:solidFill>
                  <a:schemeClr val="tx1"/>
                </a:solidFill>
                <a:latin typeface="Arial"/>
                <a:ea typeface="微软雅黑"/>
              </a:rPr>
              <a:t>Show alert records</a:t>
            </a:r>
          </a:p>
          <a:p>
            <a:pPr marL="742950" lvl="1" indent="-285750">
              <a:defRPr/>
            </a:pPr>
            <a:r>
              <a:rPr lang="en-US" altLang="zh-CN" sz="1600" dirty="0">
                <a:solidFill>
                  <a:schemeClr val="tx1"/>
                </a:solidFill>
                <a:latin typeface="Arial"/>
                <a:ea typeface="微软雅黑"/>
              </a:rPr>
              <a:t>Show analytical results</a:t>
            </a:r>
          </a:p>
          <a:p>
            <a:pPr marL="742950" lvl="1" indent="-285750">
              <a:defRPr/>
            </a:pPr>
            <a:endParaRPr lang="en-US" altLang="zh-CN" sz="1600" dirty="0">
              <a:solidFill>
                <a:schemeClr val="tx1"/>
              </a:solidFill>
              <a:latin typeface="Arial"/>
              <a:ea typeface="微软雅黑"/>
            </a:endParaRPr>
          </a:p>
          <a:p>
            <a:pPr marL="742950" lvl="1" indent="-285750">
              <a:defRPr/>
            </a:pPr>
            <a:endParaRPr lang="en-US" altLang="zh-CN" sz="2800" dirty="0">
              <a:solidFill>
                <a:schemeClr val="tx1"/>
              </a:solidFill>
            </a:endParaRPr>
          </a:p>
        </p:txBody>
      </p:sp>
    </p:spTree>
    <p:extLst>
      <p:ext uri="{BB962C8B-B14F-4D97-AF65-F5344CB8AC3E}">
        <p14:creationId xmlns:p14="http://schemas.microsoft.com/office/powerpoint/2010/main" val="282710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13">
            <a:extLst>
              <a:ext uri="{FF2B5EF4-FFF2-40B4-BE49-F238E27FC236}">
                <a16:creationId xmlns:a16="http://schemas.microsoft.com/office/drawing/2014/main" id="{0C6D2890-FB84-4C9E-8B37-2079890134B6}"/>
              </a:ext>
            </a:extLst>
          </p:cNvPr>
          <p:cNvSpPr/>
          <p:nvPr/>
        </p:nvSpPr>
        <p:spPr>
          <a:xfrm>
            <a:off x="927671" y="3712977"/>
            <a:ext cx="8931605" cy="679756"/>
          </a:xfrm>
          <a:prstGeom prst="rect">
            <a:avLst/>
          </a:prstGeom>
        </p:spPr>
        <p:txBody>
          <a:bodyPr vert="horz" lIns="91440" tIns="45720" rIns="91440" bIns="45720" rtlCol="0" anchor="ctr">
            <a:normAutofit fontScale="92500"/>
          </a:bodyPr>
          <a:lstStyle/>
          <a:p>
            <a:pPr lvl="0" algn="l">
              <a:lnSpc>
                <a:spcPct val="90000"/>
              </a:lnSpc>
              <a:spcBef>
                <a:spcPct val="0"/>
              </a:spcBef>
              <a:buNone/>
            </a:pPr>
            <a:r>
              <a:rPr kumimoji="1" lang="en" altLang="zh-CN" sz="3200" b="1" i="0" baseline="0" dirty="0">
                <a:solidFill>
                  <a:srgbClr val="393C43"/>
                </a:solidFill>
                <a:latin typeface="+mn-lt"/>
                <a:ea typeface="+mj-ea"/>
                <a:cs typeface="+mj-cs"/>
              </a:rPr>
              <a:t>Solving the Challenges for a Sustainable Future</a:t>
            </a:r>
            <a:endParaRPr kumimoji="1" lang="zh-CN" altLang="en-US" sz="3200" b="1" i="0" baseline="0" dirty="0">
              <a:solidFill>
                <a:srgbClr val="393C43"/>
              </a:solidFill>
              <a:latin typeface="+mn-lt"/>
              <a:ea typeface="+mj-ea"/>
              <a:cs typeface="+mj-cs"/>
            </a:endParaRPr>
          </a:p>
        </p:txBody>
      </p:sp>
      <p:pic>
        <p:nvPicPr>
          <p:cNvPr id="8" name="图片 7">
            <a:extLst>
              <a:ext uri="{FF2B5EF4-FFF2-40B4-BE49-F238E27FC236}">
                <a16:creationId xmlns:a16="http://schemas.microsoft.com/office/drawing/2014/main" id="{0E9ABB7D-B29F-4B89-AA0E-BF5792A6FA8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7670" y="2881711"/>
            <a:ext cx="2309533" cy="679756"/>
          </a:xfrm>
          <a:prstGeom prst="rect">
            <a:avLst/>
          </a:prstGeom>
        </p:spPr>
      </p:pic>
      <p:pic>
        <p:nvPicPr>
          <p:cNvPr id="5" name="图片 4">
            <a:extLst>
              <a:ext uri="{FF2B5EF4-FFF2-40B4-BE49-F238E27FC236}">
                <a16:creationId xmlns:a16="http://schemas.microsoft.com/office/drawing/2014/main" id="{0421D424-A887-42A9-9140-A81147CBCE9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2"/>
            <a:ext cx="12192000" cy="6416080"/>
          </a:xfrm>
          <a:prstGeom prst="rect">
            <a:avLst/>
          </a:prstGeom>
        </p:spPr>
      </p:pic>
    </p:spTree>
    <p:extLst>
      <p:ext uri="{BB962C8B-B14F-4D97-AF65-F5344CB8AC3E}">
        <p14:creationId xmlns:p14="http://schemas.microsoft.com/office/powerpoint/2010/main" val="77679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61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55FE9E4-51A8-1A41-999F-EAB233F87DD9}"/>
              </a:ext>
            </a:extLst>
          </p:cNvPr>
          <p:cNvSpPr txBox="1">
            <a:spLocks/>
          </p:cNvSpPr>
          <p:nvPr/>
        </p:nvSpPr>
        <p:spPr>
          <a:xfrm>
            <a:off x="976993" y="2757559"/>
            <a:ext cx="10515600" cy="1572625"/>
          </a:xfrm>
          <a:prstGeom prst="rect">
            <a:avLst/>
          </a:prstGeom>
        </p:spPr>
        <p:txBody>
          <a:bodyPr/>
          <a:lstStyle>
            <a:lvl1pPr algn="l" defTabSz="914400" rtl="0" eaLnBrk="1" latinLnBrk="0" hangingPunct="1">
              <a:lnSpc>
                <a:spcPct val="90000"/>
              </a:lnSpc>
              <a:spcBef>
                <a:spcPct val="0"/>
              </a:spcBef>
              <a:buNone/>
              <a:defRPr sz="2800" b="1" i="0" kern="1200" baseline="0">
                <a:solidFill>
                  <a:srgbClr val="000000"/>
                </a:solidFill>
                <a:latin typeface="Arial" panose="020B0604020202020204" pitchFamily="34" charset="0"/>
                <a:ea typeface="微软雅黑" panose="020B0503020204020204" pitchFamily="34" charset="-122"/>
                <a:cs typeface="+mj-cs"/>
              </a:defRPr>
            </a:lvl1pPr>
          </a:lstStyle>
          <a:p>
            <a:r>
              <a:rPr lang="en-US" altLang="zh-CN" sz="6000" dirty="0">
                <a:solidFill>
                  <a:schemeClr val="bg1"/>
                </a:solidFill>
              </a:rPr>
              <a:t>Application Development</a:t>
            </a:r>
            <a:br>
              <a:rPr lang="en-US" altLang="zh-CN" sz="6000" dirty="0">
                <a:solidFill>
                  <a:schemeClr val="bg1"/>
                </a:solidFill>
              </a:rPr>
            </a:br>
            <a:r>
              <a:rPr lang="en-US" altLang="zh-CN" sz="6000" dirty="0">
                <a:solidFill>
                  <a:schemeClr val="bg1"/>
                </a:solidFill>
              </a:rPr>
              <a:t>Workshop</a:t>
            </a:r>
            <a:endParaRPr kumimoji="1" lang="zh-CN" altLang="en-US" sz="6000" dirty="0">
              <a:solidFill>
                <a:schemeClr val="bg1"/>
              </a:solidFill>
            </a:endParaRPr>
          </a:p>
        </p:txBody>
      </p:sp>
      <p:pic>
        <p:nvPicPr>
          <p:cNvPr id="9" name="图片 8">
            <a:extLst>
              <a:ext uri="{FF2B5EF4-FFF2-40B4-BE49-F238E27FC236}">
                <a16:creationId xmlns:a16="http://schemas.microsoft.com/office/drawing/2014/main" id="{1B6F1035-DC49-E441-95E4-2204A8E95685}"/>
              </a:ext>
            </a:extLst>
          </p:cNvPr>
          <p:cNvPicPr>
            <a:picLocks noChangeAspect="1"/>
          </p:cNvPicPr>
          <p:nvPr/>
        </p:nvPicPr>
        <p:blipFill rotWithShape="1">
          <a:blip r:embed="rId2" cstate="email">
            <a:lum bright="100000"/>
            <a:extLst>
              <a:ext uri="{28A0092B-C50C-407E-A947-70E740481C1C}">
                <a14:useLocalDpi xmlns:a14="http://schemas.microsoft.com/office/drawing/2010/main"/>
              </a:ext>
            </a:extLst>
          </a:blip>
          <a:srcRect t="69727" r="17838" b="1"/>
          <a:stretch/>
        </p:blipFill>
        <p:spPr>
          <a:xfrm>
            <a:off x="1164092" y="4702628"/>
            <a:ext cx="4033727" cy="682207"/>
          </a:xfrm>
          <a:prstGeom prst="rect">
            <a:avLst/>
          </a:prstGeom>
          <a:effectLst>
            <a:innerShdw blurRad="63500" dist="101600" dir="5400000">
              <a:prstClr val="black">
                <a:alpha val="50000"/>
              </a:prstClr>
            </a:innerShdw>
          </a:effectLst>
        </p:spPr>
      </p:pic>
      <p:grpSp>
        <p:nvGrpSpPr>
          <p:cNvPr id="13" name="组合 12">
            <a:extLst>
              <a:ext uri="{FF2B5EF4-FFF2-40B4-BE49-F238E27FC236}">
                <a16:creationId xmlns:a16="http://schemas.microsoft.com/office/drawing/2014/main" id="{B22A1D23-1775-E344-967A-B93CF1BA1539}"/>
              </a:ext>
            </a:extLst>
          </p:cNvPr>
          <p:cNvGrpSpPr/>
          <p:nvPr/>
        </p:nvGrpSpPr>
        <p:grpSpPr>
          <a:xfrm>
            <a:off x="1009780" y="2061647"/>
            <a:ext cx="1296001" cy="566454"/>
            <a:chOff x="963757" y="2061647"/>
            <a:chExt cx="1296001" cy="566454"/>
          </a:xfrm>
        </p:grpSpPr>
        <p:sp>
          <p:nvSpPr>
            <p:cNvPr id="11" name="圆角矩形 10">
              <a:extLst>
                <a:ext uri="{FF2B5EF4-FFF2-40B4-BE49-F238E27FC236}">
                  <a16:creationId xmlns:a16="http://schemas.microsoft.com/office/drawing/2014/main" id="{7D47068A-65A4-614F-81F6-E1BDD23C758B}"/>
                </a:ext>
              </a:extLst>
            </p:cNvPr>
            <p:cNvSpPr/>
            <p:nvPr/>
          </p:nvSpPr>
          <p:spPr>
            <a:xfrm>
              <a:off x="963757" y="2061647"/>
              <a:ext cx="1296000" cy="540000"/>
            </a:xfrm>
            <a:prstGeom prst="roundRect">
              <a:avLst>
                <a:gd name="adj" fmla="val 50000"/>
              </a:avLst>
            </a:prstGeom>
            <a:solidFill>
              <a:srgbClr val="5E5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标题 1">
              <a:extLst>
                <a:ext uri="{FF2B5EF4-FFF2-40B4-BE49-F238E27FC236}">
                  <a16:creationId xmlns:a16="http://schemas.microsoft.com/office/drawing/2014/main" id="{993A66BA-ABBA-6F40-89F6-F86665D87CDF}"/>
                </a:ext>
              </a:extLst>
            </p:cNvPr>
            <p:cNvSpPr txBox="1">
              <a:spLocks/>
            </p:cNvSpPr>
            <p:nvPr/>
          </p:nvSpPr>
          <p:spPr>
            <a:xfrm>
              <a:off x="963758" y="2142129"/>
              <a:ext cx="1296000" cy="485972"/>
            </a:xfrm>
            <a:prstGeom prst="rect">
              <a:avLst/>
            </a:prstGeom>
            <a:noFill/>
          </p:spPr>
          <p:txBody>
            <a:bodyPr/>
            <a:lstStyle>
              <a:lvl1pPr algn="l" defTabSz="914400" rtl="0" eaLnBrk="1" latinLnBrk="0" hangingPunct="1">
                <a:lnSpc>
                  <a:spcPct val="90000"/>
                </a:lnSpc>
                <a:spcBef>
                  <a:spcPct val="0"/>
                </a:spcBef>
                <a:buNone/>
                <a:defRPr sz="2800" b="1" i="0" kern="1200" baseline="0">
                  <a:solidFill>
                    <a:srgbClr val="31334E"/>
                  </a:solidFill>
                  <a:latin typeface="Arial" panose="020B0604020202020204" pitchFamily="34" charset="0"/>
                  <a:ea typeface="微软雅黑" panose="020B0503020204020204" pitchFamily="34" charset="-122"/>
                  <a:cs typeface="+mj-cs"/>
                </a:defRPr>
              </a:lvl1pPr>
            </a:lstStyle>
            <a:p>
              <a:pPr algn="ctr"/>
              <a:r>
                <a:rPr kumimoji="1" lang="en-US" altLang="zh-CN" sz="2600" dirty="0">
                  <a:solidFill>
                    <a:schemeClr val="bg1"/>
                  </a:solidFill>
                </a:rPr>
                <a:t>305</a:t>
              </a:r>
              <a:endParaRPr kumimoji="1" lang="zh-CN" altLang="en-US" sz="2600" dirty="0">
                <a:solidFill>
                  <a:schemeClr val="bg1"/>
                </a:solidFill>
              </a:endParaRPr>
            </a:p>
          </p:txBody>
        </p:sp>
      </p:grpSp>
    </p:spTree>
    <p:extLst>
      <p:ext uri="{BB962C8B-B14F-4D97-AF65-F5344CB8AC3E}">
        <p14:creationId xmlns:p14="http://schemas.microsoft.com/office/powerpoint/2010/main" val="406404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407C3-5D13-394E-A4F1-0E7712C1D621}"/>
              </a:ext>
            </a:extLst>
          </p:cNvPr>
          <p:cNvSpPr>
            <a:spLocks noGrp="1"/>
          </p:cNvSpPr>
          <p:nvPr>
            <p:ph type="title"/>
          </p:nvPr>
        </p:nvSpPr>
        <p:spPr/>
        <p:txBody>
          <a:bodyPr/>
          <a:lstStyle/>
          <a:p>
            <a:r>
              <a:rPr kumimoji="1" lang="en-US" altLang="zh-CN" dirty="0"/>
              <a:t>Objectives</a:t>
            </a:r>
            <a:endParaRPr kumimoji="1" lang="zh-CN" altLang="en-US" dirty="0"/>
          </a:p>
        </p:txBody>
      </p:sp>
      <p:sp>
        <p:nvSpPr>
          <p:cNvPr id="3" name="文本占位符 2">
            <a:extLst>
              <a:ext uri="{FF2B5EF4-FFF2-40B4-BE49-F238E27FC236}">
                <a16:creationId xmlns:a16="http://schemas.microsoft.com/office/drawing/2014/main" id="{89159DF9-E57D-4041-99FD-72F07BF230B9}"/>
              </a:ext>
            </a:extLst>
          </p:cNvPr>
          <p:cNvSpPr>
            <a:spLocks noGrp="1"/>
          </p:cNvSpPr>
          <p:nvPr>
            <p:ph type="body" sz="quarter" idx="10"/>
          </p:nvPr>
        </p:nvSpPr>
        <p:spPr/>
        <p:txBody>
          <a:bodyPr>
            <a:normAutofit/>
          </a:bodyPr>
          <a:lstStyle/>
          <a:p>
            <a:pPr>
              <a:buClr>
                <a:schemeClr val="accent4"/>
              </a:buClr>
            </a:pPr>
            <a:endParaRPr lang="en-US" altLang="zh-CN" sz="1800" dirty="0">
              <a:solidFill>
                <a:schemeClr val="tx1"/>
              </a:solidFill>
            </a:endParaRPr>
          </a:p>
          <a:p>
            <a:pPr lvl="0">
              <a:lnSpc>
                <a:spcPct val="100000"/>
              </a:lnSpc>
              <a:spcBef>
                <a:spcPts val="0"/>
              </a:spcBef>
              <a:buClrTx/>
              <a:defRPr/>
            </a:pPr>
            <a:r>
              <a:rPr kumimoji="0" lang="en-US" altLang="zh-CN" dirty="0">
                <a:solidFill>
                  <a:schemeClr val="tx1"/>
                </a:solidFill>
                <a:latin typeface="Arial"/>
                <a:ea typeface="微软雅黑"/>
              </a:rPr>
              <a:t>Learn how to invoke EnO</a:t>
            </a:r>
            <a:r>
              <a:rPr lang="en-US" altLang="zh-CN" dirty="0">
                <a:solidFill>
                  <a:schemeClr val="tx1"/>
                </a:solidFill>
                <a:latin typeface="Arial"/>
                <a:ea typeface="微软雅黑"/>
              </a:rPr>
              <a:t>S APIs and SDK</a:t>
            </a:r>
          </a:p>
          <a:p>
            <a:pPr lvl="0">
              <a:lnSpc>
                <a:spcPct val="100000"/>
              </a:lnSpc>
              <a:spcBef>
                <a:spcPts val="0"/>
              </a:spcBef>
              <a:buClrTx/>
              <a:defRPr/>
            </a:pPr>
            <a:endParaRPr kumimoji="0" lang="en-US" altLang="zh-CN" dirty="0">
              <a:solidFill>
                <a:schemeClr val="tx1"/>
              </a:solidFill>
              <a:latin typeface="Arial"/>
              <a:ea typeface="微软雅黑"/>
            </a:endParaRPr>
          </a:p>
          <a:p>
            <a:pPr lvl="0">
              <a:lnSpc>
                <a:spcPct val="100000"/>
              </a:lnSpc>
              <a:spcBef>
                <a:spcPts val="0"/>
              </a:spcBef>
              <a:buClrTx/>
              <a:defRPr/>
            </a:pPr>
            <a:r>
              <a:rPr kumimoji="0" lang="en-US" altLang="zh-CN" dirty="0">
                <a:solidFill>
                  <a:schemeClr val="tx1"/>
                </a:solidFill>
                <a:latin typeface="Arial"/>
                <a:ea typeface="微软雅黑"/>
              </a:rPr>
              <a:t>Put everything you learnt together to develop a </a:t>
            </a:r>
            <a:r>
              <a:rPr lang="en-US" altLang="zh-CN" dirty="0">
                <a:solidFill>
                  <a:schemeClr val="tx1"/>
                </a:solidFill>
                <a:latin typeface="Arial"/>
                <a:ea typeface="微软雅黑"/>
              </a:rPr>
              <a:t>simple smart battery demo app to:</a:t>
            </a:r>
          </a:p>
          <a:p>
            <a:pPr marL="0" lvl="0" indent="0">
              <a:lnSpc>
                <a:spcPct val="100000"/>
              </a:lnSpc>
              <a:spcBef>
                <a:spcPts val="0"/>
              </a:spcBef>
              <a:buClrTx/>
              <a:buNone/>
              <a:defRPr/>
            </a:pPr>
            <a:endParaRPr lang="en-US" altLang="zh-CN" sz="1600" dirty="0">
              <a:solidFill>
                <a:schemeClr val="tx1"/>
              </a:solidFill>
              <a:latin typeface="Arial"/>
              <a:ea typeface="微软雅黑"/>
            </a:endParaRPr>
          </a:p>
          <a:p>
            <a:pPr marL="742950" lvl="1" indent="-285750">
              <a:defRPr/>
            </a:pPr>
            <a:r>
              <a:rPr lang="en-US" altLang="zh-CN" sz="1600" dirty="0">
                <a:solidFill>
                  <a:schemeClr val="tx1"/>
                </a:solidFill>
                <a:latin typeface="Arial"/>
                <a:ea typeface="微软雅黑"/>
              </a:rPr>
              <a:t>Show general information of battery devices</a:t>
            </a:r>
          </a:p>
          <a:p>
            <a:pPr marL="742950" lvl="1" indent="-285750">
              <a:defRPr/>
            </a:pPr>
            <a:r>
              <a:rPr lang="en-US" altLang="zh-CN" sz="1600" dirty="0">
                <a:solidFill>
                  <a:schemeClr val="tx1"/>
                </a:solidFill>
                <a:latin typeface="Arial"/>
                <a:ea typeface="微软雅黑"/>
              </a:rPr>
              <a:t>Show real-time telemetry data</a:t>
            </a:r>
          </a:p>
          <a:p>
            <a:pPr marL="742950" lvl="1" indent="-285750">
              <a:defRPr/>
            </a:pPr>
            <a:r>
              <a:rPr lang="en-US" altLang="zh-CN" sz="1600" dirty="0">
                <a:solidFill>
                  <a:schemeClr val="tx1"/>
                </a:solidFill>
                <a:latin typeface="Arial"/>
                <a:ea typeface="微软雅黑"/>
              </a:rPr>
              <a:t>Show alert records</a:t>
            </a:r>
          </a:p>
          <a:p>
            <a:pPr marL="742950" lvl="1" indent="-285750">
              <a:defRPr/>
            </a:pPr>
            <a:r>
              <a:rPr lang="en-US" altLang="zh-CN" sz="1600" dirty="0">
                <a:solidFill>
                  <a:schemeClr val="tx1"/>
                </a:solidFill>
                <a:latin typeface="Arial"/>
                <a:ea typeface="微软雅黑"/>
              </a:rPr>
              <a:t>Show analytical results</a:t>
            </a:r>
          </a:p>
          <a:p>
            <a:pPr marL="742950" lvl="1" indent="-285750">
              <a:defRPr/>
            </a:pPr>
            <a:endParaRPr lang="en-US" altLang="zh-CN" sz="1600" dirty="0">
              <a:solidFill>
                <a:schemeClr val="tx1"/>
              </a:solidFill>
              <a:latin typeface="Arial"/>
              <a:ea typeface="微软雅黑"/>
            </a:endParaRPr>
          </a:p>
          <a:p>
            <a:pPr marL="742950" lvl="1" indent="-285750">
              <a:defRPr/>
            </a:pPr>
            <a:endParaRPr lang="en" altLang="zh-CN" sz="2800" dirty="0">
              <a:solidFill>
                <a:schemeClr val="tx1"/>
              </a:solidFill>
            </a:endParaRPr>
          </a:p>
        </p:txBody>
      </p:sp>
      <p:sp>
        <p:nvSpPr>
          <p:cNvPr id="5" name="图片占位符 4">
            <a:extLst>
              <a:ext uri="{FF2B5EF4-FFF2-40B4-BE49-F238E27FC236}">
                <a16:creationId xmlns:a16="http://schemas.microsoft.com/office/drawing/2014/main" id="{E4DA8ECE-B468-4BDC-A68E-7FC3E743CF3B}"/>
              </a:ext>
            </a:extLst>
          </p:cNvPr>
          <p:cNvSpPr>
            <a:spLocks noGrp="1"/>
          </p:cNvSpPr>
          <p:nvPr>
            <p:ph type="pic" sz="quarter" idx="11"/>
          </p:nvPr>
        </p:nvSpPr>
        <p:spPr/>
      </p:sp>
      <p:pic>
        <p:nvPicPr>
          <p:cNvPr id="7" name="图片 6">
            <a:extLst>
              <a:ext uri="{FF2B5EF4-FFF2-40B4-BE49-F238E27FC236}">
                <a16:creationId xmlns:a16="http://schemas.microsoft.com/office/drawing/2014/main" id="{B11D65B0-1DAC-4383-BB87-065E2C46C7E6}"/>
              </a:ext>
            </a:extLst>
          </p:cNvPr>
          <p:cNvPicPr>
            <a:picLocks noChangeAspect="1"/>
          </p:cNvPicPr>
          <p:nvPr/>
        </p:nvPicPr>
        <p:blipFill rotWithShape="1">
          <a:blip r:embed="rId2"/>
          <a:srcRect l="34665" r="20042"/>
          <a:stretch/>
        </p:blipFill>
        <p:spPr>
          <a:xfrm>
            <a:off x="-1" y="0"/>
            <a:ext cx="4659313" cy="6858000"/>
          </a:xfrm>
          <a:prstGeom prst="rect">
            <a:avLst/>
          </a:prstGeom>
        </p:spPr>
      </p:pic>
      <p:pic>
        <p:nvPicPr>
          <p:cNvPr id="8" name="Picture 2" descr="Related image">
            <a:extLst>
              <a:ext uri="{FF2B5EF4-FFF2-40B4-BE49-F238E27FC236}">
                <a16:creationId xmlns:a16="http://schemas.microsoft.com/office/drawing/2014/main" id="{6A2B9E75-F21E-4AC6-9E4B-4EACAB54A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3959" y="4921676"/>
            <a:ext cx="2506394" cy="160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063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p:txBody>
          <a:bodyPr/>
          <a:lstStyle/>
          <a:p>
            <a:r>
              <a:rPr lang="en-US" altLang="zh-CN" dirty="0"/>
              <a:t>Preparations &amp; Prerequisites</a:t>
            </a:r>
            <a:endParaRPr kumimoji="1" lang="zh-CN" altLang="en-US" dirty="0"/>
          </a:p>
        </p:txBody>
      </p:sp>
      <p:sp>
        <p:nvSpPr>
          <p:cNvPr id="9" name="文本框 8">
            <a:extLst>
              <a:ext uri="{FF2B5EF4-FFF2-40B4-BE49-F238E27FC236}">
                <a16:creationId xmlns:a16="http://schemas.microsoft.com/office/drawing/2014/main" id="{B7FF3635-7631-41C9-BC13-086CEFD67EF9}"/>
              </a:ext>
            </a:extLst>
          </p:cNvPr>
          <p:cNvSpPr txBox="1"/>
          <p:nvPr/>
        </p:nvSpPr>
        <p:spPr>
          <a:xfrm>
            <a:off x="318374" y="1208287"/>
            <a:ext cx="8681788" cy="369332"/>
          </a:xfrm>
          <a:prstGeom prst="rect">
            <a:avLst/>
          </a:prstGeom>
          <a:noFill/>
        </p:spPr>
        <p:txBody>
          <a:bodyPr wrap="square" rtlCol="0">
            <a:spAutoFit/>
          </a:bodyPr>
          <a:lstStyle/>
          <a:p>
            <a:r>
              <a:rPr lang="en-US" altLang="zh-CN" dirty="0"/>
              <a:t>Before starting the Lab, you need to complete the following preparation: </a:t>
            </a:r>
            <a:endParaRPr lang="zh-CN" altLang="en-US" dirty="0"/>
          </a:p>
        </p:txBody>
      </p:sp>
      <p:sp>
        <p:nvSpPr>
          <p:cNvPr id="4" name="矩形 3">
            <a:extLst>
              <a:ext uri="{FF2B5EF4-FFF2-40B4-BE49-F238E27FC236}">
                <a16:creationId xmlns:a16="http://schemas.microsoft.com/office/drawing/2014/main" id="{D4EC8B22-2CBA-46DB-A408-BBB55E24C00F}"/>
              </a:ext>
            </a:extLst>
          </p:cNvPr>
          <p:cNvSpPr/>
          <p:nvPr/>
        </p:nvSpPr>
        <p:spPr>
          <a:xfrm>
            <a:off x="318373" y="2044005"/>
            <a:ext cx="11454525" cy="1723805"/>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t>Complete the </a:t>
            </a:r>
            <a:r>
              <a:rPr lang="en-US" altLang="zh-CN" b="1" dirty="0"/>
              <a:t>Workshop 302: Device Connectivity &amp; Management </a:t>
            </a:r>
            <a:r>
              <a:rPr lang="en-US" altLang="zh-CN" dirty="0"/>
              <a:t>step by step to simulate device data by EnOS Java Core SDK and ensure that your device can ingest the simulated data.</a:t>
            </a:r>
          </a:p>
          <a:p>
            <a:pPr marL="285750" indent="-285750">
              <a:lnSpc>
                <a:spcPct val="120000"/>
              </a:lnSpc>
              <a:buFont typeface="Arial" panose="020B0604020202020204" pitchFamily="34" charset="0"/>
              <a:buChar char="•"/>
            </a:pPr>
            <a:r>
              <a:rPr lang="en-US" altLang="zh-CN" dirty="0"/>
              <a:t>Complete the </a:t>
            </a:r>
            <a:r>
              <a:rPr lang="en-US" altLang="zh-CN" b="1" dirty="0"/>
              <a:t>Workshop 303: Data Asset Management </a:t>
            </a:r>
            <a:r>
              <a:rPr lang="en-US" altLang="zh-CN" dirty="0"/>
              <a:t>step by step to store time-series data properly and generate stream analytics data properly, both of which need to be retrievable through APIs.</a:t>
            </a:r>
          </a:p>
          <a:p>
            <a:pPr marL="285750" indent="-285750">
              <a:lnSpc>
                <a:spcPct val="120000"/>
              </a:lnSpc>
              <a:buFont typeface="Arial" panose="020B0604020202020204" pitchFamily="34" charset="0"/>
              <a:buChar char="•"/>
            </a:pPr>
            <a:r>
              <a:rPr lang="en-US" altLang="zh-CN" dirty="0"/>
              <a:t>Get the proper permissions to invoke EnOS APIs (If you are in a training, this is done by the trainer).</a:t>
            </a:r>
            <a:endParaRPr lang="zh-CN" altLang="en-US" dirty="0"/>
          </a:p>
        </p:txBody>
      </p:sp>
    </p:spTree>
    <p:extLst>
      <p:ext uri="{BB962C8B-B14F-4D97-AF65-F5344CB8AC3E}">
        <p14:creationId xmlns:p14="http://schemas.microsoft.com/office/powerpoint/2010/main" val="110118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7E682-0C8D-4183-82CF-77B13466F664}"/>
              </a:ext>
            </a:extLst>
          </p:cNvPr>
          <p:cNvSpPr>
            <a:spLocks noGrp="1"/>
          </p:cNvSpPr>
          <p:nvPr>
            <p:ph type="title"/>
          </p:nvPr>
        </p:nvSpPr>
        <p:spPr>
          <a:xfrm>
            <a:off x="318375" y="215901"/>
            <a:ext cx="11454524" cy="1016000"/>
          </a:xfrm>
        </p:spPr>
        <p:txBody>
          <a:bodyPr/>
          <a:lstStyle/>
          <a:p>
            <a:r>
              <a:rPr lang="en-US" altLang="zh-CN" dirty="0"/>
              <a:t>Smart Battery Demo App Features</a:t>
            </a:r>
            <a:endParaRPr lang="zh-CN" altLang="en-US" dirty="0"/>
          </a:p>
        </p:txBody>
      </p:sp>
      <p:sp>
        <p:nvSpPr>
          <p:cNvPr id="3" name="内容占位符 2">
            <a:extLst>
              <a:ext uri="{FF2B5EF4-FFF2-40B4-BE49-F238E27FC236}">
                <a16:creationId xmlns:a16="http://schemas.microsoft.com/office/drawing/2014/main" id="{0EA6DF17-0881-4976-8917-D3D7C214DB37}"/>
              </a:ext>
            </a:extLst>
          </p:cNvPr>
          <p:cNvSpPr>
            <a:spLocks noGrp="1"/>
          </p:cNvSpPr>
          <p:nvPr>
            <p:ph idx="1"/>
          </p:nvPr>
        </p:nvSpPr>
        <p:spPr>
          <a:xfrm>
            <a:off x="318375" y="1460500"/>
            <a:ext cx="6308456" cy="4725988"/>
          </a:xfrm>
        </p:spPr>
        <p:txBody>
          <a:bodyPr>
            <a:normAutofit fontScale="55000" lnSpcReduction="20000"/>
          </a:bodyPr>
          <a:lstStyle/>
          <a:p>
            <a:pPr marL="285750" indent="-285750"/>
            <a:r>
              <a:rPr lang="en-US" altLang="zh-CN" dirty="0"/>
              <a:t>Manage battery assets, which are distributed all over the world</a:t>
            </a:r>
          </a:p>
          <a:p>
            <a:pPr marL="285750" indent="-285750"/>
            <a:endParaRPr lang="en-US" altLang="zh-CN" dirty="0"/>
          </a:p>
          <a:p>
            <a:pPr marL="285750" indent="-285750"/>
            <a:r>
              <a:rPr lang="en-US" altLang="zh-CN" dirty="0"/>
              <a:t>Monitor the running states of batteries, visualize the following time-series data and observe the trends:</a:t>
            </a:r>
          </a:p>
          <a:p>
            <a:pPr marL="742950" lvl="1" indent="-285750">
              <a:buFont typeface="Arial" panose="020B0604020202020204" pitchFamily="34" charset="0"/>
              <a:buChar char="•"/>
            </a:pPr>
            <a:r>
              <a:rPr lang="en-US" altLang="zh-CN" dirty="0"/>
              <a:t>Voltage</a:t>
            </a:r>
          </a:p>
          <a:p>
            <a:pPr marL="742950" lvl="1" indent="-285750">
              <a:buFont typeface="Arial" panose="020B0604020202020204" pitchFamily="34" charset="0"/>
              <a:buChar char="•"/>
            </a:pPr>
            <a:r>
              <a:rPr lang="en-US" altLang="zh-CN" dirty="0"/>
              <a:t>Current</a:t>
            </a:r>
          </a:p>
          <a:p>
            <a:pPr marL="742950" lvl="1" indent="-285750">
              <a:buFont typeface="Arial" panose="020B0604020202020204" pitchFamily="34" charset="0"/>
              <a:buChar char="•"/>
            </a:pPr>
            <a:r>
              <a:rPr lang="en-US" altLang="zh-CN" dirty="0"/>
              <a:t>Temperature </a:t>
            </a:r>
          </a:p>
          <a:p>
            <a:pPr marL="285750" indent="-285750"/>
            <a:endParaRPr lang="en-US" altLang="zh-CN" dirty="0"/>
          </a:p>
          <a:p>
            <a:pPr marL="285750" indent="-285750"/>
            <a:r>
              <a:rPr lang="en-US" altLang="zh-CN" dirty="0"/>
              <a:t>Perform the following tasks through the collected data, as well as the design specification of the battery:</a:t>
            </a:r>
          </a:p>
          <a:p>
            <a:pPr marL="742950" lvl="1" indent="-285750">
              <a:buFont typeface="Arial" panose="020B0604020202020204" pitchFamily="34" charset="0"/>
              <a:buChar char="•"/>
            </a:pPr>
            <a:r>
              <a:rPr lang="en-US" altLang="zh-CN" dirty="0"/>
              <a:t>Calculate remaining power</a:t>
            </a:r>
          </a:p>
          <a:p>
            <a:pPr marL="742950" lvl="1" indent="-285750">
              <a:buFont typeface="Arial" panose="020B0604020202020204" pitchFamily="34" charset="0"/>
              <a:buChar char="•"/>
            </a:pPr>
            <a:r>
              <a:rPr lang="en-US" altLang="zh-CN" dirty="0"/>
              <a:t>Analyze health level</a:t>
            </a:r>
          </a:p>
          <a:p>
            <a:pPr marL="742950" lvl="1" indent="-285750">
              <a:buFont typeface="Arial" panose="020B0604020202020204" pitchFamily="34" charset="0"/>
              <a:buChar char="•"/>
            </a:pPr>
            <a:r>
              <a:rPr lang="en-US" altLang="zh-CN" dirty="0"/>
              <a:t>Monitor data quality</a:t>
            </a:r>
          </a:p>
          <a:p>
            <a:pPr marL="0" indent="0">
              <a:buNone/>
            </a:pPr>
            <a:endParaRPr lang="en-US" altLang="zh-CN" dirty="0"/>
          </a:p>
          <a:p>
            <a:pPr marL="285750" indent="-285750"/>
            <a:r>
              <a:rPr lang="en-US" altLang="zh-CN" dirty="0"/>
              <a:t>Control the battery – to change the data upload frequency</a:t>
            </a:r>
          </a:p>
          <a:p>
            <a:pPr marL="285750" indent="-285750"/>
            <a:endParaRPr lang="en-US" altLang="zh-CN" dirty="0"/>
          </a:p>
          <a:p>
            <a:pPr marL="285750" indent="-285750"/>
            <a:r>
              <a:rPr lang="en-US" altLang="zh-CN" dirty="0"/>
              <a:t>Throw alerts – high temperature typically indicates a potential risks</a:t>
            </a:r>
          </a:p>
          <a:p>
            <a:endParaRPr lang="zh-CN" altLang="en-US" dirty="0"/>
          </a:p>
        </p:txBody>
      </p:sp>
      <p:pic>
        <p:nvPicPr>
          <p:cNvPr id="5" name="图片 4">
            <a:extLst>
              <a:ext uri="{FF2B5EF4-FFF2-40B4-BE49-F238E27FC236}">
                <a16:creationId xmlns:a16="http://schemas.microsoft.com/office/drawing/2014/main" id="{49F49E31-C418-430E-B502-C97694C08FA1}"/>
              </a:ext>
            </a:extLst>
          </p:cNvPr>
          <p:cNvPicPr>
            <a:picLocks noChangeAspect="1"/>
          </p:cNvPicPr>
          <p:nvPr/>
        </p:nvPicPr>
        <p:blipFill>
          <a:blip r:embed="rId2"/>
          <a:stretch>
            <a:fillRect/>
          </a:stretch>
        </p:blipFill>
        <p:spPr>
          <a:xfrm>
            <a:off x="6685143" y="1647977"/>
            <a:ext cx="5087756" cy="2448162"/>
          </a:xfrm>
          <a:prstGeom prst="rect">
            <a:avLst/>
          </a:prstGeom>
          <a:ln>
            <a:solidFill>
              <a:schemeClr val="bg1">
                <a:lumMod val="75000"/>
              </a:schemeClr>
            </a:solidFill>
          </a:ln>
        </p:spPr>
      </p:pic>
    </p:spTree>
    <p:extLst>
      <p:ext uri="{BB962C8B-B14F-4D97-AF65-F5344CB8AC3E}">
        <p14:creationId xmlns:p14="http://schemas.microsoft.com/office/powerpoint/2010/main" val="2209686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a:extLst>
              <a:ext uri="{FF2B5EF4-FFF2-40B4-BE49-F238E27FC236}">
                <a16:creationId xmlns:a16="http://schemas.microsoft.com/office/drawing/2014/main" id="{2999D203-6253-457A-94F4-0FA0891156ED}"/>
              </a:ext>
            </a:extLst>
          </p:cNvPr>
          <p:cNvSpPr>
            <a:spLocks noGrp="1"/>
          </p:cNvSpPr>
          <p:nvPr>
            <p:ph type="title"/>
          </p:nvPr>
        </p:nvSpPr>
        <p:spPr>
          <a:xfrm>
            <a:off x="670451" y="175940"/>
            <a:ext cx="10939163" cy="836432"/>
          </a:xfrm>
        </p:spPr>
        <p:txBody>
          <a:bodyPr>
            <a:normAutofit/>
          </a:bodyPr>
          <a:lstStyle/>
          <a:p>
            <a:r>
              <a:rPr lang="en-US" altLang="zh-CN" dirty="0"/>
              <a:t>Environment</a:t>
            </a:r>
            <a:r>
              <a:rPr lang="zh-CN" altLang="en-US" dirty="0"/>
              <a:t> </a:t>
            </a:r>
            <a:r>
              <a:rPr lang="en-US" altLang="zh-CN" dirty="0"/>
              <a:t>Preparation</a:t>
            </a:r>
            <a:endParaRPr lang="zh-CN" altLang="en-US" dirty="0"/>
          </a:p>
        </p:txBody>
      </p:sp>
      <p:pic>
        <p:nvPicPr>
          <p:cNvPr id="6" name="图片 5">
            <a:extLst>
              <a:ext uri="{FF2B5EF4-FFF2-40B4-BE49-F238E27FC236}">
                <a16:creationId xmlns:a16="http://schemas.microsoft.com/office/drawing/2014/main" id="{DFEE697E-2863-4F8D-8412-DCB993D63C4E}"/>
              </a:ext>
            </a:extLst>
          </p:cNvPr>
          <p:cNvPicPr>
            <a:picLocks noChangeAspect="1"/>
          </p:cNvPicPr>
          <p:nvPr/>
        </p:nvPicPr>
        <p:blipFill rotWithShape="1">
          <a:blip r:embed="rId2"/>
          <a:srcRect l="20375" r="19102"/>
          <a:stretch/>
        </p:blipFill>
        <p:spPr>
          <a:xfrm>
            <a:off x="383317" y="2042338"/>
            <a:ext cx="1136993" cy="1185385"/>
          </a:xfrm>
          <a:prstGeom prst="rect">
            <a:avLst/>
          </a:prstGeom>
        </p:spPr>
      </p:pic>
      <p:sp>
        <p:nvSpPr>
          <p:cNvPr id="7" name="TextBox 37">
            <a:extLst>
              <a:ext uri="{FF2B5EF4-FFF2-40B4-BE49-F238E27FC236}">
                <a16:creationId xmlns:a16="http://schemas.microsoft.com/office/drawing/2014/main" id="{90BE40B1-7820-4CFC-98CE-B81278002CE4}"/>
              </a:ext>
            </a:extLst>
          </p:cNvPr>
          <p:cNvSpPr txBox="1"/>
          <p:nvPr/>
        </p:nvSpPr>
        <p:spPr>
          <a:xfrm>
            <a:off x="1517382" y="2573477"/>
            <a:ext cx="2051972" cy="584775"/>
          </a:xfrm>
          <a:prstGeom prst="rect">
            <a:avLst/>
          </a:prstGeom>
          <a:noFill/>
        </p:spPr>
        <p:txBody>
          <a:bodyPr wrap="square" rtlCol="0" anchor="ctr" anchorCtr="0">
            <a:spAutoFit/>
          </a:bodyPr>
          <a:lstStyle/>
          <a:p>
            <a:r>
              <a:rPr lang="en-US" sz="1600" dirty="0">
                <a:solidFill>
                  <a:schemeClr val="tx1">
                    <a:lumMod val="65000"/>
                    <a:lumOff val="35000"/>
                  </a:schemeClr>
                </a:solidFill>
                <a:latin typeface="Arial" panose="020B0604020202020204" pitchFamily="34" charset="0"/>
                <a:ea typeface="Montserrat" charset="0"/>
                <a:cs typeface="Arial" panose="020B0604020202020204" pitchFamily="34" charset="0"/>
              </a:rPr>
              <a:t>Development Kit 8 or above version</a:t>
            </a:r>
          </a:p>
        </p:txBody>
      </p:sp>
      <p:sp>
        <p:nvSpPr>
          <p:cNvPr id="8" name="TextBox 43">
            <a:extLst>
              <a:ext uri="{FF2B5EF4-FFF2-40B4-BE49-F238E27FC236}">
                <a16:creationId xmlns:a16="http://schemas.microsoft.com/office/drawing/2014/main" id="{036CDD38-F671-4E94-9C29-8670F611B367}"/>
              </a:ext>
            </a:extLst>
          </p:cNvPr>
          <p:cNvSpPr txBox="1"/>
          <p:nvPr/>
        </p:nvSpPr>
        <p:spPr>
          <a:xfrm>
            <a:off x="1520310" y="1998627"/>
            <a:ext cx="1707519" cy="461665"/>
          </a:xfrm>
          <a:prstGeom prst="rect">
            <a:avLst/>
          </a:prstGeom>
          <a:noFill/>
        </p:spPr>
        <p:txBody>
          <a:bodyPr wrap="none" rtlCol="0" anchor="ctr" anchorCtr="0">
            <a:spAutoFit/>
          </a:bodyPr>
          <a:lstStyle/>
          <a:p>
            <a:r>
              <a:rPr lang="en-US" altLang="zh-CN" sz="2400" b="1" dirty="0">
                <a:solidFill>
                  <a:schemeClr val="tx1">
                    <a:lumMod val="85000"/>
                    <a:lumOff val="15000"/>
                  </a:schemeClr>
                </a:solidFill>
                <a:latin typeface="Arial" panose="020B0604020202020204" pitchFamily="34" charset="0"/>
                <a:cs typeface="Arial" panose="020B0604020202020204" pitchFamily="34" charset="0"/>
              </a:rPr>
              <a:t>Java SE 8 </a:t>
            </a:r>
            <a:endParaRPr lang="en-US" sz="2400" b="1" dirty="0">
              <a:solidFill>
                <a:schemeClr val="tx1">
                  <a:lumMod val="85000"/>
                  <a:lumOff val="15000"/>
                </a:schemeClr>
              </a:solidFill>
              <a:latin typeface="Arial" panose="020B0604020202020204" pitchFamily="34" charset="0"/>
              <a:ea typeface="Montserrat" charset="0"/>
              <a:cs typeface="Arial" panose="020B0604020202020204" pitchFamily="34" charset="0"/>
            </a:endParaRPr>
          </a:p>
        </p:txBody>
      </p:sp>
      <p:sp>
        <p:nvSpPr>
          <p:cNvPr id="9" name="TextBox 37">
            <a:extLst>
              <a:ext uri="{FF2B5EF4-FFF2-40B4-BE49-F238E27FC236}">
                <a16:creationId xmlns:a16="http://schemas.microsoft.com/office/drawing/2014/main" id="{7664F6D9-C896-4E6D-9F92-1D8D4F35026A}"/>
              </a:ext>
            </a:extLst>
          </p:cNvPr>
          <p:cNvSpPr txBox="1"/>
          <p:nvPr/>
        </p:nvSpPr>
        <p:spPr>
          <a:xfrm>
            <a:off x="1535920" y="4560417"/>
            <a:ext cx="1938542" cy="584775"/>
          </a:xfrm>
          <a:prstGeom prst="rect">
            <a:avLst/>
          </a:prstGeom>
          <a:noFill/>
        </p:spPr>
        <p:txBody>
          <a:bodyPr wrap="square" rtlCol="0" anchor="ctr" anchorCtr="0">
            <a:spAutoFit/>
          </a:bodyPr>
          <a:lstStyle>
            <a:defPPr>
              <a:defRPr lang="en-US"/>
            </a:defPPr>
            <a:lvl1pPr>
              <a:defRPr sz="1400">
                <a:solidFill>
                  <a:schemeClr val="tx1">
                    <a:lumMod val="65000"/>
                    <a:lumOff val="35000"/>
                  </a:schemeClr>
                </a:solidFill>
                <a:latin typeface="Arial" panose="020B0604020202020204" pitchFamily="34" charset="0"/>
                <a:ea typeface="Montserrat" charset="0"/>
                <a:cs typeface="Arial" panose="020B0604020202020204" pitchFamily="34" charset="0"/>
              </a:defRPr>
            </a:lvl1pPr>
          </a:lstStyle>
          <a:p>
            <a:r>
              <a:rPr lang="en-US" altLang="zh-CN" sz="1600" dirty="0"/>
              <a:t>Apache Maven 3 or above version</a:t>
            </a:r>
          </a:p>
        </p:txBody>
      </p:sp>
      <p:sp>
        <p:nvSpPr>
          <p:cNvPr id="10" name="TextBox 43">
            <a:extLst>
              <a:ext uri="{FF2B5EF4-FFF2-40B4-BE49-F238E27FC236}">
                <a16:creationId xmlns:a16="http://schemas.microsoft.com/office/drawing/2014/main" id="{8BF3ECBD-FC2F-46E7-B3EE-D6DA34D7E8C2}"/>
              </a:ext>
            </a:extLst>
          </p:cNvPr>
          <p:cNvSpPr txBox="1"/>
          <p:nvPr/>
        </p:nvSpPr>
        <p:spPr>
          <a:xfrm>
            <a:off x="1535919" y="4017338"/>
            <a:ext cx="1399742" cy="461665"/>
          </a:xfrm>
          <a:prstGeom prst="rect">
            <a:avLst/>
          </a:prstGeom>
          <a:noFill/>
        </p:spPr>
        <p:txBody>
          <a:bodyPr wrap="none" rtlCol="0" anchor="ctr" anchorCtr="0">
            <a:spAutoFit/>
          </a:bodyPr>
          <a:lstStyle/>
          <a:p>
            <a:r>
              <a:rPr lang="en-US" sz="2400" b="1" dirty="0">
                <a:solidFill>
                  <a:schemeClr val="tx1">
                    <a:lumMod val="85000"/>
                    <a:lumOff val="15000"/>
                  </a:schemeClr>
                </a:solidFill>
                <a:latin typeface="Arial" panose="020B0604020202020204" pitchFamily="34" charset="0"/>
                <a:ea typeface="Montserrat" charset="0"/>
                <a:cs typeface="Arial" panose="020B0604020202020204" pitchFamily="34" charset="0"/>
              </a:rPr>
              <a:t>Maven 3</a:t>
            </a:r>
          </a:p>
        </p:txBody>
      </p:sp>
      <p:sp>
        <p:nvSpPr>
          <p:cNvPr id="11" name="TextBox 37">
            <a:extLst>
              <a:ext uri="{FF2B5EF4-FFF2-40B4-BE49-F238E27FC236}">
                <a16:creationId xmlns:a16="http://schemas.microsoft.com/office/drawing/2014/main" id="{49BE5635-633E-4C50-89CD-29CDAFCB4851}"/>
              </a:ext>
            </a:extLst>
          </p:cNvPr>
          <p:cNvSpPr txBox="1"/>
          <p:nvPr/>
        </p:nvSpPr>
        <p:spPr>
          <a:xfrm>
            <a:off x="9098004" y="2360822"/>
            <a:ext cx="2511860" cy="830997"/>
          </a:xfrm>
          <a:prstGeom prst="rect">
            <a:avLst/>
          </a:prstGeom>
          <a:noFill/>
        </p:spPr>
        <p:txBody>
          <a:bodyPr wrap="square" rtlCol="0" anchor="ctr" anchorCtr="0">
            <a:spAutoFit/>
          </a:bodyPr>
          <a:lstStyle/>
          <a:p>
            <a:r>
              <a:rPr lang="en-US" sz="1600" dirty="0">
                <a:solidFill>
                  <a:schemeClr val="tx1">
                    <a:lumMod val="65000"/>
                    <a:lumOff val="35000"/>
                  </a:schemeClr>
                </a:solidFill>
                <a:latin typeface="Arial" panose="020B0604020202020204" pitchFamily="34" charset="0"/>
                <a:ea typeface="Montserrat" charset="0"/>
                <a:cs typeface="Arial" panose="020B0604020202020204" pitchFamily="34" charset="0"/>
              </a:rPr>
              <a:t>Community Edition for JVM and Android development</a:t>
            </a:r>
            <a:endParaRPr lang="en" sz="1600" dirty="0">
              <a:solidFill>
                <a:schemeClr val="tx1">
                  <a:lumMod val="65000"/>
                  <a:lumOff val="35000"/>
                </a:schemeClr>
              </a:solidFill>
              <a:latin typeface="Arial" panose="020B0604020202020204" pitchFamily="34" charset="0"/>
              <a:ea typeface="Montserrat" charset="0"/>
              <a:cs typeface="Arial" panose="020B0604020202020204" pitchFamily="34" charset="0"/>
            </a:endParaRPr>
          </a:p>
        </p:txBody>
      </p:sp>
      <p:sp>
        <p:nvSpPr>
          <p:cNvPr id="12" name="TextBox 43">
            <a:extLst>
              <a:ext uri="{FF2B5EF4-FFF2-40B4-BE49-F238E27FC236}">
                <a16:creationId xmlns:a16="http://schemas.microsoft.com/office/drawing/2014/main" id="{6A6F26BF-D2C0-4BF2-AC5C-36656FE77A64}"/>
              </a:ext>
            </a:extLst>
          </p:cNvPr>
          <p:cNvSpPr txBox="1"/>
          <p:nvPr/>
        </p:nvSpPr>
        <p:spPr>
          <a:xfrm>
            <a:off x="9035265" y="1932513"/>
            <a:ext cx="2051972" cy="461665"/>
          </a:xfrm>
          <a:prstGeom prst="rect">
            <a:avLst/>
          </a:prstGeom>
          <a:noFill/>
        </p:spPr>
        <p:txBody>
          <a:bodyPr wrap="square" rtlCol="0" anchor="ctr" anchorCtr="0">
            <a:spAutoFit/>
          </a:bodyPr>
          <a:lstStyle/>
          <a:p>
            <a:r>
              <a:rPr lang="en-US" altLang="zh-CN" sz="2400" b="1" dirty="0">
                <a:solidFill>
                  <a:schemeClr val="tx1">
                    <a:lumMod val="85000"/>
                    <a:lumOff val="15000"/>
                  </a:schemeClr>
                </a:solidFill>
                <a:latin typeface="Arial" panose="020B0604020202020204" pitchFamily="34" charset="0"/>
                <a:cs typeface="Arial" panose="020B0604020202020204" pitchFamily="34" charset="0"/>
              </a:rPr>
              <a:t>IntelliJ IDEA </a:t>
            </a:r>
          </a:p>
        </p:txBody>
      </p:sp>
      <p:sp>
        <p:nvSpPr>
          <p:cNvPr id="13" name="TextBox 37">
            <a:extLst>
              <a:ext uri="{FF2B5EF4-FFF2-40B4-BE49-F238E27FC236}">
                <a16:creationId xmlns:a16="http://schemas.microsoft.com/office/drawing/2014/main" id="{21371567-27B6-4D2F-924F-3F75018956F1}"/>
              </a:ext>
            </a:extLst>
          </p:cNvPr>
          <p:cNvSpPr txBox="1"/>
          <p:nvPr/>
        </p:nvSpPr>
        <p:spPr>
          <a:xfrm>
            <a:off x="9151242" y="4341671"/>
            <a:ext cx="2960603" cy="584775"/>
          </a:xfrm>
          <a:prstGeom prst="rect">
            <a:avLst/>
          </a:prstGeom>
          <a:noFill/>
        </p:spPr>
        <p:txBody>
          <a:bodyPr wrap="square" rtlCol="0" anchor="ctr" anchorCtr="0">
            <a:spAutoFit/>
          </a:bodyPr>
          <a:lstStyle>
            <a:defPPr>
              <a:defRPr lang="en-US"/>
            </a:defPPr>
            <a:lvl1pPr>
              <a:defRPr sz="1400">
                <a:solidFill>
                  <a:schemeClr val="tx1">
                    <a:lumMod val="65000"/>
                    <a:lumOff val="35000"/>
                  </a:schemeClr>
                </a:solidFill>
                <a:latin typeface="Arial" panose="020B0604020202020204" pitchFamily="34" charset="0"/>
                <a:ea typeface="Montserrat" charset="0"/>
                <a:cs typeface="Arial" panose="020B0604020202020204" pitchFamily="34" charset="0"/>
              </a:defRPr>
            </a:lvl1pPr>
          </a:lstStyle>
          <a:p>
            <a:r>
              <a:rPr lang="en-US" altLang="zh-CN" sz="1600" dirty="0"/>
              <a:t>Community Edition for pure Python development</a:t>
            </a:r>
            <a:endParaRPr lang="en" altLang="zh-CN" sz="1600" dirty="0"/>
          </a:p>
        </p:txBody>
      </p:sp>
      <p:sp>
        <p:nvSpPr>
          <p:cNvPr id="14" name="TextBox 43">
            <a:extLst>
              <a:ext uri="{FF2B5EF4-FFF2-40B4-BE49-F238E27FC236}">
                <a16:creationId xmlns:a16="http://schemas.microsoft.com/office/drawing/2014/main" id="{10D5FE2C-907C-4D53-A368-365D1190D2C6}"/>
              </a:ext>
            </a:extLst>
          </p:cNvPr>
          <p:cNvSpPr txBox="1"/>
          <p:nvPr/>
        </p:nvSpPr>
        <p:spPr>
          <a:xfrm>
            <a:off x="9162106" y="3924679"/>
            <a:ext cx="1486304" cy="461665"/>
          </a:xfrm>
          <a:prstGeom prst="rect">
            <a:avLst/>
          </a:prstGeom>
          <a:noFill/>
        </p:spPr>
        <p:txBody>
          <a:bodyPr wrap="none" rtlCol="0" anchor="ctr" anchorCtr="0">
            <a:spAutoFit/>
          </a:bodyPr>
          <a:lstStyle/>
          <a:p>
            <a:r>
              <a:rPr lang="en-US" sz="2400" b="1" dirty="0" err="1">
                <a:solidFill>
                  <a:schemeClr val="tx1">
                    <a:lumMod val="85000"/>
                    <a:lumOff val="15000"/>
                  </a:schemeClr>
                </a:solidFill>
                <a:latin typeface="Arial" panose="020B0604020202020204" pitchFamily="34" charset="0"/>
                <a:ea typeface="Montserrat" charset="0"/>
                <a:cs typeface="Arial" panose="020B0604020202020204" pitchFamily="34" charset="0"/>
              </a:rPr>
              <a:t>Pycharm</a:t>
            </a:r>
            <a:endParaRPr lang="en-US" sz="2400" b="1" dirty="0">
              <a:solidFill>
                <a:schemeClr val="tx1">
                  <a:lumMod val="85000"/>
                  <a:lumOff val="15000"/>
                </a:schemeClr>
              </a:solidFill>
              <a:latin typeface="Arial" panose="020B0604020202020204" pitchFamily="34" charset="0"/>
              <a:ea typeface="Montserrat" charset="0"/>
              <a:cs typeface="Arial" panose="020B0604020202020204" pitchFamily="34" charset="0"/>
            </a:endParaRPr>
          </a:p>
        </p:txBody>
      </p:sp>
      <p:pic>
        <p:nvPicPr>
          <p:cNvPr id="15" name="图片 14">
            <a:extLst>
              <a:ext uri="{FF2B5EF4-FFF2-40B4-BE49-F238E27FC236}">
                <a16:creationId xmlns:a16="http://schemas.microsoft.com/office/drawing/2014/main" id="{EADB74A4-CB9E-4781-8E61-F9D93BEA6FAB}"/>
              </a:ext>
            </a:extLst>
          </p:cNvPr>
          <p:cNvPicPr>
            <a:picLocks noChangeAspect="1"/>
          </p:cNvPicPr>
          <p:nvPr/>
        </p:nvPicPr>
        <p:blipFill>
          <a:blip r:embed="rId3"/>
          <a:stretch>
            <a:fillRect/>
          </a:stretch>
        </p:blipFill>
        <p:spPr>
          <a:xfrm>
            <a:off x="351964" y="4407268"/>
            <a:ext cx="1136993" cy="288038"/>
          </a:xfrm>
          <a:prstGeom prst="rect">
            <a:avLst/>
          </a:prstGeom>
        </p:spPr>
      </p:pic>
      <p:pic>
        <p:nvPicPr>
          <p:cNvPr id="16" name="图片 15">
            <a:extLst>
              <a:ext uri="{FF2B5EF4-FFF2-40B4-BE49-F238E27FC236}">
                <a16:creationId xmlns:a16="http://schemas.microsoft.com/office/drawing/2014/main" id="{887663E7-CAEF-4815-9F15-BFB48A48B099}"/>
              </a:ext>
            </a:extLst>
          </p:cNvPr>
          <p:cNvPicPr>
            <a:picLocks noChangeAspect="1"/>
          </p:cNvPicPr>
          <p:nvPr/>
        </p:nvPicPr>
        <p:blipFill>
          <a:blip r:embed="rId4"/>
          <a:stretch>
            <a:fillRect/>
          </a:stretch>
        </p:blipFill>
        <p:spPr>
          <a:xfrm>
            <a:off x="8085810" y="2155556"/>
            <a:ext cx="775399" cy="775399"/>
          </a:xfrm>
          <a:prstGeom prst="rect">
            <a:avLst/>
          </a:prstGeom>
        </p:spPr>
      </p:pic>
      <p:pic>
        <p:nvPicPr>
          <p:cNvPr id="17" name="图片 16">
            <a:extLst>
              <a:ext uri="{FF2B5EF4-FFF2-40B4-BE49-F238E27FC236}">
                <a16:creationId xmlns:a16="http://schemas.microsoft.com/office/drawing/2014/main" id="{743A72DF-A070-42A8-8155-0F974F7E94BB}"/>
              </a:ext>
            </a:extLst>
          </p:cNvPr>
          <p:cNvPicPr>
            <a:picLocks noChangeAspect="1"/>
          </p:cNvPicPr>
          <p:nvPr/>
        </p:nvPicPr>
        <p:blipFill>
          <a:blip r:embed="rId5"/>
          <a:stretch>
            <a:fillRect/>
          </a:stretch>
        </p:blipFill>
        <p:spPr>
          <a:xfrm>
            <a:off x="8085810" y="4089464"/>
            <a:ext cx="679778" cy="679778"/>
          </a:xfrm>
          <a:prstGeom prst="rect">
            <a:avLst/>
          </a:prstGeom>
        </p:spPr>
      </p:pic>
      <p:pic>
        <p:nvPicPr>
          <p:cNvPr id="18" name="图片 17">
            <a:extLst>
              <a:ext uri="{FF2B5EF4-FFF2-40B4-BE49-F238E27FC236}">
                <a16:creationId xmlns:a16="http://schemas.microsoft.com/office/drawing/2014/main" id="{C738D3CD-E82D-45CF-9AF7-98F57F1CE851}"/>
              </a:ext>
            </a:extLst>
          </p:cNvPr>
          <p:cNvPicPr>
            <a:picLocks noChangeAspect="1"/>
          </p:cNvPicPr>
          <p:nvPr/>
        </p:nvPicPr>
        <p:blipFill>
          <a:blip r:embed="rId6"/>
          <a:stretch>
            <a:fillRect/>
          </a:stretch>
        </p:blipFill>
        <p:spPr>
          <a:xfrm>
            <a:off x="3966956" y="1932009"/>
            <a:ext cx="1257553" cy="1257553"/>
          </a:xfrm>
          <a:prstGeom prst="rect">
            <a:avLst/>
          </a:prstGeom>
        </p:spPr>
      </p:pic>
      <p:sp>
        <p:nvSpPr>
          <p:cNvPr id="19" name="TextBox 37">
            <a:extLst>
              <a:ext uri="{FF2B5EF4-FFF2-40B4-BE49-F238E27FC236}">
                <a16:creationId xmlns:a16="http://schemas.microsoft.com/office/drawing/2014/main" id="{B27AF0E7-4930-4C81-A46C-486CEECC2CD9}"/>
              </a:ext>
            </a:extLst>
          </p:cNvPr>
          <p:cNvSpPr txBox="1"/>
          <p:nvPr/>
        </p:nvSpPr>
        <p:spPr>
          <a:xfrm>
            <a:off x="5289517" y="2557000"/>
            <a:ext cx="2960603" cy="338554"/>
          </a:xfrm>
          <a:prstGeom prst="rect">
            <a:avLst/>
          </a:prstGeom>
          <a:noFill/>
        </p:spPr>
        <p:txBody>
          <a:bodyPr wrap="square" rtlCol="0" anchor="ctr" anchorCtr="0">
            <a:spAutoFit/>
          </a:bodyPr>
          <a:lstStyle>
            <a:defPPr>
              <a:defRPr lang="en-US"/>
            </a:defPPr>
            <a:lvl1pPr>
              <a:defRPr sz="1400">
                <a:solidFill>
                  <a:schemeClr val="tx1">
                    <a:lumMod val="65000"/>
                    <a:lumOff val="35000"/>
                  </a:schemeClr>
                </a:solidFill>
                <a:latin typeface="Arial" panose="020B0604020202020204" pitchFamily="34" charset="0"/>
                <a:ea typeface="Montserrat" charset="0"/>
                <a:cs typeface="Arial" panose="020B0604020202020204" pitchFamily="34" charset="0"/>
              </a:defRPr>
            </a:lvl1pPr>
          </a:lstStyle>
          <a:p>
            <a:r>
              <a:rPr lang="en-US" altLang="zh-CN" sz="1600" dirty="0"/>
              <a:t>Python 3.7.5</a:t>
            </a:r>
            <a:endParaRPr lang="en" altLang="zh-CN" sz="1600" dirty="0"/>
          </a:p>
        </p:txBody>
      </p:sp>
      <p:sp>
        <p:nvSpPr>
          <p:cNvPr id="20" name="TextBox 43">
            <a:extLst>
              <a:ext uri="{FF2B5EF4-FFF2-40B4-BE49-F238E27FC236}">
                <a16:creationId xmlns:a16="http://schemas.microsoft.com/office/drawing/2014/main" id="{33E43481-FA43-4FD7-AD27-03D5436DE8BC}"/>
              </a:ext>
            </a:extLst>
          </p:cNvPr>
          <p:cNvSpPr txBox="1"/>
          <p:nvPr/>
        </p:nvSpPr>
        <p:spPr>
          <a:xfrm>
            <a:off x="5300381" y="2016898"/>
            <a:ext cx="1226618" cy="461665"/>
          </a:xfrm>
          <a:prstGeom prst="rect">
            <a:avLst/>
          </a:prstGeom>
          <a:noFill/>
        </p:spPr>
        <p:txBody>
          <a:bodyPr wrap="none" rtlCol="0" anchor="ctr" anchorCtr="0">
            <a:spAutoFit/>
          </a:bodyPr>
          <a:lstStyle/>
          <a:p>
            <a:r>
              <a:rPr lang="en-US" sz="2400" b="1" dirty="0">
                <a:solidFill>
                  <a:schemeClr val="tx1">
                    <a:lumMod val="85000"/>
                    <a:lumOff val="15000"/>
                  </a:schemeClr>
                </a:solidFill>
                <a:latin typeface="Arial" panose="020B0604020202020204" pitchFamily="34" charset="0"/>
                <a:ea typeface="Montserrat" charset="0"/>
                <a:cs typeface="Arial" panose="020B0604020202020204" pitchFamily="34" charset="0"/>
              </a:rPr>
              <a:t>Python</a:t>
            </a:r>
          </a:p>
        </p:txBody>
      </p:sp>
      <p:cxnSp>
        <p:nvCxnSpPr>
          <p:cNvPr id="21" name="直接连接符 20">
            <a:extLst>
              <a:ext uri="{FF2B5EF4-FFF2-40B4-BE49-F238E27FC236}">
                <a16:creationId xmlns:a16="http://schemas.microsoft.com/office/drawing/2014/main" id="{15E68761-47B0-4A75-BB54-31D3C1B85C6B}"/>
              </a:ext>
            </a:extLst>
          </p:cNvPr>
          <p:cNvCxnSpPr>
            <a:cxnSpLocks/>
          </p:cNvCxnSpPr>
          <p:nvPr/>
        </p:nvCxnSpPr>
        <p:spPr>
          <a:xfrm>
            <a:off x="7623727" y="2175264"/>
            <a:ext cx="0" cy="2969928"/>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30946C0A-111B-408F-A13A-20180F931103}"/>
              </a:ext>
            </a:extLst>
          </p:cNvPr>
          <p:cNvCxnSpPr>
            <a:cxnSpLocks/>
          </p:cNvCxnSpPr>
          <p:nvPr/>
        </p:nvCxnSpPr>
        <p:spPr>
          <a:xfrm>
            <a:off x="3759183" y="2101475"/>
            <a:ext cx="0" cy="2969928"/>
          </a:xfrm>
          <a:prstGeom prst="line">
            <a:avLst/>
          </a:prstGeom>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1EC737B8-0B1A-4011-AB97-59D7F0D806E7}"/>
              </a:ext>
            </a:extLst>
          </p:cNvPr>
          <p:cNvSpPr txBox="1"/>
          <p:nvPr/>
        </p:nvSpPr>
        <p:spPr>
          <a:xfrm>
            <a:off x="920460" y="1386257"/>
            <a:ext cx="2108269" cy="369332"/>
          </a:xfrm>
          <a:prstGeom prst="rect">
            <a:avLst/>
          </a:prstGeom>
          <a:noFill/>
        </p:spPr>
        <p:txBody>
          <a:bodyPr wrap="none" rtlCol="0">
            <a:spAutoFit/>
          </a:bodyPr>
          <a:lstStyle/>
          <a:p>
            <a:r>
              <a:rPr lang="en-US" altLang="zh-CN" dirty="0"/>
              <a:t>If you choose Java</a:t>
            </a:r>
            <a:endParaRPr lang="zh-CN" altLang="en-US" dirty="0"/>
          </a:p>
        </p:txBody>
      </p:sp>
      <p:sp>
        <p:nvSpPr>
          <p:cNvPr id="24" name="文本框 23">
            <a:extLst>
              <a:ext uri="{FF2B5EF4-FFF2-40B4-BE49-F238E27FC236}">
                <a16:creationId xmlns:a16="http://schemas.microsoft.com/office/drawing/2014/main" id="{7B835CA6-82E4-4BF8-86D4-605041FD6462}"/>
              </a:ext>
            </a:extLst>
          </p:cNvPr>
          <p:cNvSpPr txBox="1"/>
          <p:nvPr/>
        </p:nvSpPr>
        <p:spPr>
          <a:xfrm>
            <a:off x="4554851" y="1386257"/>
            <a:ext cx="2339102" cy="369332"/>
          </a:xfrm>
          <a:prstGeom prst="rect">
            <a:avLst/>
          </a:prstGeom>
          <a:noFill/>
        </p:spPr>
        <p:txBody>
          <a:bodyPr wrap="none" rtlCol="0">
            <a:spAutoFit/>
          </a:bodyPr>
          <a:lstStyle/>
          <a:p>
            <a:r>
              <a:rPr lang="en-US" altLang="zh-CN" dirty="0"/>
              <a:t>If you choose Python</a:t>
            </a:r>
            <a:endParaRPr lang="zh-CN" altLang="en-US" dirty="0"/>
          </a:p>
        </p:txBody>
      </p:sp>
      <p:sp>
        <p:nvSpPr>
          <p:cNvPr id="25" name="文本框 24">
            <a:extLst>
              <a:ext uri="{FF2B5EF4-FFF2-40B4-BE49-F238E27FC236}">
                <a16:creationId xmlns:a16="http://schemas.microsoft.com/office/drawing/2014/main" id="{125BD598-08D1-4797-8AE6-FF8D178D29C8}"/>
              </a:ext>
            </a:extLst>
          </p:cNvPr>
          <p:cNvSpPr txBox="1"/>
          <p:nvPr/>
        </p:nvSpPr>
        <p:spPr>
          <a:xfrm>
            <a:off x="9792540" y="1386257"/>
            <a:ext cx="569387" cy="369332"/>
          </a:xfrm>
          <a:prstGeom prst="rect">
            <a:avLst/>
          </a:prstGeom>
          <a:noFill/>
        </p:spPr>
        <p:txBody>
          <a:bodyPr wrap="none" rtlCol="0">
            <a:spAutoFit/>
          </a:bodyPr>
          <a:lstStyle/>
          <a:p>
            <a:r>
              <a:rPr lang="en-US" altLang="zh-CN" dirty="0"/>
              <a:t>IDE</a:t>
            </a:r>
            <a:endParaRPr lang="zh-CN" altLang="en-US" dirty="0"/>
          </a:p>
        </p:txBody>
      </p:sp>
    </p:spTree>
    <p:extLst>
      <p:ext uri="{BB962C8B-B14F-4D97-AF65-F5344CB8AC3E}">
        <p14:creationId xmlns:p14="http://schemas.microsoft.com/office/powerpoint/2010/main" val="132415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A34565D-4A63-4A25-8783-DA5B367218C9}"/>
              </a:ext>
            </a:extLst>
          </p:cNvPr>
          <p:cNvSpPr>
            <a:spLocks noGrp="1"/>
          </p:cNvSpPr>
          <p:nvPr>
            <p:ph type="title"/>
          </p:nvPr>
        </p:nvSpPr>
        <p:spPr/>
        <p:txBody>
          <a:bodyPr/>
          <a:lstStyle/>
          <a:p>
            <a:r>
              <a:rPr lang="en-US" altLang="zh-CN" dirty="0"/>
              <a:t>Getting the Service Account</a:t>
            </a:r>
            <a:endParaRPr lang="zh-CN" altLang="en-US" dirty="0"/>
          </a:p>
        </p:txBody>
      </p:sp>
      <p:pic>
        <p:nvPicPr>
          <p:cNvPr id="5" name="Picture 4" descr="Graphical user interface, application&#10;&#10;Description automatically generated">
            <a:extLst>
              <a:ext uri="{FF2B5EF4-FFF2-40B4-BE49-F238E27FC236}">
                <a16:creationId xmlns:a16="http://schemas.microsoft.com/office/drawing/2014/main" id="{B1FB5CFA-C22A-4FEE-B0D8-9F5970A4AC8C}"/>
              </a:ext>
            </a:extLst>
          </p:cNvPr>
          <p:cNvPicPr>
            <a:picLocks noChangeAspect="1"/>
          </p:cNvPicPr>
          <p:nvPr/>
        </p:nvPicPr>
        <p:blipFill rotWithShape="1">
          <a:blip r:embed="rId2"/>
          <a:srcRect r="18258"/>
          <a:stretch/>
        </p:blipFill>
        <p:spPr>
          <a:xfrm>
            <a:off x="6703820" y="1388235"/>
            <a:ext cx="4905794" cy="4267796"/>
          </a:xfrm>
          <a:prstGeom prst="rect">
            <a:avLst/>
          </a:prstGeom>
          <a:ln>
            <a:solidFill>
              <a:srgbClr val="D8D9D9"/>
            </a:solidFill>
          </a:ln>
        </p:spPr>
      </p:pic>
      <p:sp>
        <p:nvSpPr>
          <p:cNvPr id="7" name="Rectangle 6">
            <a:extLst>
              <a:ext uri="{FF2B5EF4-FFF2-40B4-BE49-F238E27FC236}">
                <a16:creationId xmlns:a16="http://schemas.microsoft.com/office/drawing/2014/main" id="{DF17E96F-9FB6-4BF6-B5EC-03433F1CAE9B}"/>
              </a:ext>
            </a:extLst>
          </p:cNvPr>
          <p:cNvSpPr/>
          <p:nvPr/>
        </p:nvSpPr>
        <p:spPr>
          <a:xfrm>
            <a:off x="582386" y="1388235"/>
            <a:ext cx="6199414" cy="1077218"/>
          </a:xfrm>
          <a:prstGeom prst="rect">
            <a:avLst/>
          </a:prstGeom>
        </p:spPr>
        <p:txBody>
          <a:bodyPr wrap="square">
            <a:spAutoFit/>
          </a:bodyPr>
          <a:lstStyle/>
          <a:p>
            <a:r>
              <a:rPr lang="en-US" altLang="zh-CN" sz="1600" dirty="0"/>
              <a:t>The Service Account(SA) is a special EnOS account, which is required when an application accesses the resources on EnOS through APIs. To develop an application based on EnOS APIs, you need to get application SA on the EnOS Management Console.</a:t>
            </a:r>
            <a:endParaRPr lang="zh-CN" altLang="en-US" sz="1600" dirty="0"/>
          </a:p>
        </p:txBody>
      </p:sp>
      <p:sp>
        <p:nvSpPr>
          <p:cNvPr id="9" name="Rectangle 8">
            <a:extLst>
              <a:ext uri="{FF2B5EF4-FFF2-40B4-BE49-F238E27FC236}">
                <a16:creationId xmlns:a16="http://schemas.microsoft.com/office/drawing/2014/main" id="{BF995104-E86F-454B-A74F-3944FAC1A713}"/>
              </a:ext>
            </a:extLst>
          </p:cNvPr>
          <p:cNvSpPr/>
          <p:nvPr/>
        </p:nvSpPr>
        <p:spPr>
          <a:xfrm>
            <a:off x="670451" y="2697540"/>
            <a:ext cx="6096000" cy="2554545"/>
          </a:xfrm>
          <a:prstGeom prst="rect">
            <a:avLst/>
          </a:prstGeom>
        </p:spPr>
        <p:txBody>
          <a:bodyPr>
            <a:spAutoFit/>
          </a:bodyPr>
          <a:lstStyle/>
          <a:p>
            <a:r>
              <a:rPr lang="en-US" altLang="zh-CN" sz="1600" dirty="0"/>
              <a:t>You can get an application SA by the following steps:</a:t>
            </a:r>
          </a:p>
          <a:p>
            <a:endParaRPr lang="en-US" altLang="zh-CN" sz="1600" dirty="0"/>
          </a:p>
          <a:p>
            <a:r>
              <a:rPr lang="en-US" altLang="zh-CN" sz="1600" dirty="0"/>
              <a:t>1. Log in to the EnOS Management Console and select </a:t>
            </a:r>
            <a:r>
              <a:rPr lang="en-US" altLang="zh-CN" sz="1600" b="1" dirty="0"/>
              <a:t>Application Registration </a:t>
            </a:r>
            <a:r>
              <a:rPr lang="en-US" altLang="zh-CN" sz="1600" dirty="0"/>
              <a:t>on the left navigation menu.</a:t>
            </a:r>
          </a:p>
          <a:p>
            <a:endParaRPr lang="en-US" altLang="zh-CN" sz="1600" dirty="0"/>
          </a:p>
          <a:p>
            <a:r>
              <a:rPr lang="en-US" altLang="zh-CN" sz="1600" dirty="0"/>
              <a:t>2. On the Apps of This OU tab, click the </a:t>
            </a:r>
            <a:r>
              <a:rPr lang="en-US" altLang="zh-CN" sz="1600" b="1" dirty="0" err="1"/>
              <a:t>SmartBattery_Demo</a:t>
            </a:r>
            <a:r>
              <a:rPr lang="en-US" altLang="zh-CN" sz="1600" b="1" dirty="0"/>
              <a:t> </a:t>
            </a:r>
            <a:r>
              <a:rPr lang="en-US" altLang="zh-CN" sz="1600" dirty="0"/>
              <a:t>application card to open App Detail page.</a:t>
            </a:r>
          </a:p>
          <a:p>
            <a:endParaRPr lang="en-US" altLang="zh-CN" sz="1600" dirty="0"/>
          </a:p>
          <a:p>
            <a:r>
              <a:rPr lang="en-US" altLang="zh-CN" sz="1600" dirty="0"/>
              <a:t>3. In the App Detail page, find and save the </a:t>
            </a:r>
            <a:r>
              <a:rPr lang="en-US" altLang="zh-CN" sz="1600" b="1" dirty="0" err="1"/>
              <a:t>AccessKey</a:t>
            </a:r>
            <a:r>
              <a:rPr lang="en-US" altLang="zh-CN" sz="1600" dirty="0"/>
              <a:t> and </a:t>
            </a:r>
            <a:r>
              <a:rPr lang="en-US" altLang="zh-CN" sz="1600" b="1" dirty="0" err="1"/>
              <a:t>SecretKey</a:t>
            </a:r>
            <a:r>
              <a:rPr lang="en-US" altLang="zh-CN" sz="1600" dirty="0"/>
              <a:t> of the application.</a:t>
            </a:r>
            <a:endParaRPr lang="zh-CN" altLang="en-US" sz="1600" dirty="0"/>
          </a:p>
        </p:txBody>
      </p:sp>
    </p:spTree>
    <p:extLst>
      <p:ext uri="{BB962C8B-B14F-4D97-AF65-F5344CB8AC3E}">
        <p14:creationId xmlns:p14="http://schemas.microsoft.com/office/powerpoint/2010/main" val="113506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A34565D-4A63-4A25-8783-DA5B367218C9}"/>
              </a:ext>
            </a:extLst>
          </p:cNvPr>
          <p:cNvSpPr>
            <a:spLocks noGrp="1"/>
          </p:cNvSpPr>
          <p:nvPr>
            <p:ph type="title"/>
          </p:nvPr>
        </p:nvSpPr>
        <p:spPr/>
        <p:txBody>
          <a:bodyPr/>
          <a:lstStyle/>
          <a:p>
            <a:r>
              <a:rPr lang="en-US" altLang="zh-CN" dirty="0"/>
              <a:t>Application SA Authorization</a:t>
            </a:r>
            <a:endParaRPr lang="zh-CN" altLang="en-US" dirty="0"/>
          </a:p>
        </p:txBody>
      </p:sp>
      <p:sp>
        <p:nvSpPr>
          <p:cNvPr id="15" name="文本框 14">
            <a:extLst>
              <a:ext uri="{FF2B5EF4-FFF2-40B4-BE49-F238E27FC236}">
                <a16:creationId xmlns:a16="http://schemas.microsoft.com/office/drawing/2014/main" id="{EE65E4B4-2092-4216-AA27-5C1C5FB2ED83}"/>
              </a:ext>
            </a:extLst>
          </p:cNvPr>
          <p:cNvSpPr txBox="1"/>
          <p:nvPr/>
        </p:nvSpPr>
        <p:spPr>
          <a:xfrm>
            <a:off x="670451" y="1358687"/>
            <a:ext cx="11572463" cy="369332"/>
          </a:xfrm>
          <a:prstGeom prst="rect">
            <a:avLst/>
          </a:prstGeom>
          <a:noFill/>
        </p:spPr>
        <p:txBody>
          <a:bodyPr wrap="none" lIns="91440" tIns="45720" rIns="91440" bIns="45720" rtlCol="0" anchor="t">
            <a:spAutoFit/>
          </a:bodyPr>
          <a:lstStyle/>
          <a:p>
            <a:r>
              <a:rPr lang="en-US" altLang="zh-CN" dirty="0">
                <a:ea typeface="黑体"/>
              </a:rPr>
              <a:t>Before the application starts, be sure the application SA is authorized enough permissions to access the assets.</a:t>
            </a:r>
            <a:endParaRPr lang="zh-CN" altLang="en-US" dirty="0">
              <a:ea typeface="黑体"/>
            </a:endParaRPr>
          </a:p>
        </p:txBody>
      </p:sp>
      <p:pic>
        <p:nvPicPr>
          <p:cNvPr id="2" name="Picture 1">
            <a:extLst>
              <a:ext uri="{FF2B5EF4-FFF2-40B4-BE49-F238E27FC236}">
                <a16:creationId xmlns:a16="http://schemas.microsoft.com/office/drawing/2014/main" id="{92189DD9-15D9-4BD6-A101-6A0B1D5E7AC1}"/>
              </a:ext>
            </a:extLst>
          </p:cNvPr>
          <p:cNvPicPr>
            <a:picLocks noChangeAspect="1"/>
          </p:cNvPicPr>
          <p:nvPr/>
        </p:nvPicPr>
        <p:blipFill rotWithShape="1">
          <a:blip r:embed="rId2"/>
          <a:srcRect b="24797"/>
          <a:stretch/>
        </p:blipFill>
        <p:spPr>
          <a:xfrm>
            <a:off x="1927722" y="2531533"/>
            <a:ext cx="8336556" cy="3092167"/>
          </a:xfrm>
          <a:prstGeom prst="rect">
            <a:avLst/>
          </a:prstGeom>
          <a:ln>
            <a:solidFill>
              <a:srgbClr val="D8D9D9"/>
            </a:solidFill>
          </a:ln>
        </p:spPr>
      </p:pic>
    </p:spTree>
    <p:extLst>
      <p:ext uri="{BB962C8B-B14F-4D97-AF65-F5344CB8AC3E}">
        <p14:creationId xmlns:p14="http://schemas.microsoft.com/office/powerpoint/2010/main" val="905082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2DE92CC-7C10-40C2-A7F4-068E9F7BE5E7}"/>
              </a:ext>
            </a:extLst>
          </p:cNvPr>
          <p:cNvSpPr>
            <a:spLocks noGrp="1"/>
          </p:cNvSpPr>
          <p:nvPr>
            <p:ph type="title"/>
          </p:nvPr>
        </p:nvSpPr>
        <p:spPr/>
        <p:txBody>
          <a:bodyPr/>
          <a:lstStyle/>
          <a:p>
            <a:r>
              <a:rPr lang="en-US" altLang="zh-CN"/>
              <a:t>EnOS API Documentation</a:t>
            </a:r>
            <a:endParaRPr lang="zh-CN" altLang="en-US" dirty="0"/>
          </a:p>
        </p:txBody>
      </p:sp>
      <p:sp>
        <p:nvSpPr>
          <p:cNvPr id="5" name="文本框 4">
            <a:extLst>
              <a:ext uri="{FF2B5EF4-FFF2-40B4-BE49-F238E27FC236}">
                <a16:creationId xmlns:a16="http://schemas.microsoft.com/office/drawing/2014/main" id="{A538B175-A603-4703-8EB4-16250FDFD2F0}"/>
              </a:ext>
            </a:extLst>
          </p:cNvPr>
          <p:cNvSpPr txBox="1"/>
          <p:nvPr/>
        </p:nvSpPr>
        <p:spPr>
          <a:xfrm>
            <a:off x="670451" y="995338"/>
            <a:ext cx="10499119" cy="646331"/>
          </a:xfrm>
          <a:prstGeom prst="rect">
            <a:avLst/>
          </a:prstGeom>
          <a:noFill/>
        </p:spPr>
        <p:txBody>
          <a:bodyPr wrap="square" lIns="91440" tIns="45720" rIns="91440" bIns="45720" rtlCol="0" anchor="t">
            <a:spAutoFit/>
          </a:bodyPr>
          <a:lstStyle/>
          <a:p>
            <a:r>
              <a:rPr lang="en-US" altLang="zh-CN" dirty="0">
                <a:ea typeface="黑体"/>
              </a:rPr>
              <a:t>Obtain the</a:t>
            </a:r>
            <a:r>
              <a:rPr lang="zh-CN" altLang="en-US" dirty="0">
                <a:ea typeface="黑体"/>
              </a:rPr>
              <a:t> </a:t>
            </a:r>
            <a:r>
              <a:rPr lang="en-US" altLang="zh-CN" dirty="0">
                <a:ea typeface="黑体"/>
              </a:rPr>
              <a:t>API</a:t>
            </a:r>
            <a:r>
              <a:rPr lang="zh-CN" altLang="en-US" dirty="0">
                <a:ea typeface="黑体"/>
              </a:rPr>
              <a:t> </a:t>
            </a:r>
            <a:r>
              <a:rPr lang="en-US" altLang="zh-CN" dirty="0">
                <a:ea typeface="黑体"/>
              </a:rPr>
              <a:t>documentation from </a:t>
            </a:r>
            <a:r>
              <a:rPr lang="en-US" altLang="zh-CN" b="1" dirty="0">
                <a:ea typeface="黑体"/>
              </a:rPr>
              <a:t>EnOS Management Console &gt; Help &gt; EnOS APIs</a:t>
            </a:r>
            <a:r>
              <a:rPr lang="zh-CN" altLang="en-US" dirty="0">
                <a:ea typeface="黑体"/>
              </a:rPr>
              <a:t> </a:t>
            </a:r>
            <a:r>
              <a:rPr lang="en-US" altLang="zh-CN" dirty="0">
                <a:ea typeface="黑体"/>
              </a:rPr>
              <a:t>and</a:t>
            </a:r>
            <a:r>
              <a:rPr lang="zh-CN" altLang="en-US" dirty="0">
                <a:ea typeface="黑体"/>
              </a:rPr>
              <a:t> </a:t>
            </a:r>
            <a:r>
              <a:rPr lang="en-US" altLang="zh-CN" dirty="0">
                <a:ea typeface="黑体"/>
              </a:rPr>
              <a:t>get familiar</a:t>
            </a:r>
            <a:r>
              <a:rPr lang="zh-CN" altLang="en-US" dirty="0">
                <a:ea typeface="黑体"/>
              </a:rPr>
              <a:t> </a:t>
            </a:r>
            <a:r>
              <a:rPr lang="en-US" altLang="zh-CN" dirty="0">
                <a:ea typeface="黑体"/>
              </a:rPr>
              <a:t>with</a:t>
            </a:r>
            <a:r>
              <a:rPr lang="zh-CN" altLang="en-US" dirty="0">
                <a:ea typeface="黑体"/>
              </a:rPr>
              <a:t> </a:t>
            </a:r>
            <a:r>
              <a:rPr lang="en-US" altLang="zh-CN" dirty="0">
                <a:ea typeface="黑体"/>
              </a:rPr>
              <a:t>the</a:t>
            </a:r>
            <a:r>
              <a:rPr lang="zh-CN" altLang="en-US" dirty="0">
                <a:ea typeface="黑体"/>
              </a:rPr>
              <a:t> </a:t>
            </a:r>
            <a:r>
              <a:rPr lang="en-US" altLang="zh-CN" dirty="0">
                <a:ea typeface="黑体"/>
              </a:rPr>
              <a:t>usage of the EnOS APIs.</a:t>
            </a:r>
            <a:endParaRPr lang="zh-CN" altLang="en-US" dirty="0">
              <a:ea typeface="黑体"/>
            </a:endParaRPr>
          </a:p>
        </p:txBody>
      </p:sp>
      <p:pic>
        <p:nvPicPr>
          <p:cNvPr id="2" name="Picture 1">
            <a:extLst>
              <a:ext uri="{FF2B5EF4-FFF2-40B4-BE49-F238E27FC236}">
                <a16:creationId xmlns:a16="http://schemas.microsoft.com/office/drawing/2014/main" id="{65BC428E-94A9-4C38-AD08-66B989E5C1F7}"/>
              </a:ext>
            </a:extLst>
          </p:cNvPr>
          <p:cNvPicPr>
            <a:picLocks noChangeAspect="1"/>
          </p:cNvPicPr>
          <p:nvPr/>
        </p:nvPicPr>
        <p:blipFill rotWithShape="1">
          <a:blip r:embed="rId2"/>
          <a:srcRect l="16434" t="14799" r="17253" b="1906"/>
          <a:stretch/>
        </p:blipFill>
        <p:spPr>
          <a:xfrm>
            <a:off x="2865967" y="1961533"/>
            <a:ext cx="6460066" cy="3541800"/>
          </a:xfrm>
          <a:prstGeom prst="rect">
            <a:avLst/>
          </a:prstGeom>
          <a:ln>
            <a:solidFill>
              <a:srgbClr val="D8D9D9"/>
            </a:solidFill>
          </a:ln>
        </p:spPr>
      </p:pic>
    </p:spTree>
    <p:extLst>
      <p:ext uri="{BB962C8B-B14F-4D97-AF65-F5344CB8AC3E}">
        <p14:creationId xmlns:p14="http://schemas.microsoft.com/office/powerpoint/2010/main" val="1740851655"/>
      </p:ext>
    </p:extLst>
  </p:cSld>
  <p:clrMapOvr>
    <a:masterClrMapping/>
  </p:clrMapOvr>
</p:sld>
</file>

<file path=ppt/theme/theme1.xml><?xml version="1.0" encoding="utf-8"?>
<a:theme xmlns:a="http://schemas.openxmlformats.org/drawingml/2006/main" name="1_自定义设计方案">
  <a:themeElements>
    <a:clrScheme name="light templete">
      <a:dk1>
        <a:srgbClr val="292B42"/>
      </a:dk1>
      <a:lt1>
        <a:srgbClr val="FFFFFF"/>
      </a:lt1>
      <a:dk2>
        <a:srgbClr val="182236"/>
      </a:dk2>
      <a:lt2>
        <a:srgbClr val="FFFFFF"/>
      </a:lt2>
      <a:accent1>
        <a:srgbClr val="005FFE"/>
      </a:accent1>
      <a:accent2>
        <a:srgbClr val="02D586"/>
      </a:accent2>
      <a:accent3>
        <a:srgbClr val="6454FE"/>
      </a:accent3>
      <a:accent4>
        <a:srgbClr val="1DBDF7"/>
      </a:accent4>
      <a:accent5>
        <a:srgbClr val="FBD603"/>
      </a:accent5>
      <a:accent6>
        <a:srgbClr val="B051F7"/>
      </a:accent6>
      <a:hlink>
        <a:srgbClr val="005FFE"/>
      </a:hlink>
      <a:folHlink>
        <a:srgbClr val="002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vision Digital Template Light - V1" id="{34726A62-C542-054A-A4F7-CE5E126EC561}" vid="{FBAA82F2-CCCF-894A-830F-A071A9A459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4BC8965EBC6145B77BB520F6B6654C" ma:contentTypeVersion="16" ma:contentTypeDescription="Create a new document." ma:contentTypeScope="" ma:versionID="b086a4e03c4842353cbe1bbf996518c4">
  <xsd:schema xmlns:xsd="http://www.w3.org/2001/XMLSchema" xmlns:xs="http://www.w3.org/2001/XMLSchema" xmlns:p="http://schemas.microsoft.com/office/2006/metadata/properties" xmlns:ns2="1752ef2f-5e82-4e2b-a908-5334a8db46d8" xmlns:ns3="83297225-d044-464a-828f-b42eef6b00a4" targetNamespace="http://schemas.microsoft.com/office/2006/metadata/properties" ma:root="true" ma:fieldsID="348bfb26c101e8670e681f6f944fa8e9" ns2:_="" ns3:_="">
    <xsd:import namespace="1752ef2f-5e82-4e2b-a908-5334a8db46d8"/>
    <xsd:import namespace="83297225-d044-464a-828f-b42eef6b00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Content"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52ef2f-5e82-4e2b-a908-5334a8db46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Content" ma:index="15" nillable="true" ma:displayName="Content" ma:format="Dropdown" ma:internalName="Content">
      <xsd:simpleType>
        <xsd:restriction base="dms:Text">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3f0b306-5c8f-44a5-9de7-bb42e716fd3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297225-d044-464a-828f-b42eef6b00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9dfc75e0-fd52-4a03-828a-e3a4e60ebe9d}" ma:internalName="TaxCatchAll" ma:showField="CatchAllData" ma:web="83297225-d044-464a-828f-b42eef6b00a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ntent xmlns="1752ef2f-5e82-4e2b-a908-5334a8db46d8" xsi:nil="true"/>
    <SharedWithUsers xmlns="83297225-d044-464a-828f-b42eef6b00a4">
      <UserInfo>
        <DisplayName/>
        <AccountId xsi:nil="true"/>
        <AccountType/>
      </UserInfo>
    </SharedWithUsers>
    <MediaLengthInSeconds xmlns="1752ef2f-5e82-4e2b-a908-5334a8db46d8" xsi:nil="true"/>
    <TaxCatchAll xmlns="83297225-d044-464a-828f-b42eef6b00a4" xsi:nil="true"/>
    <lcf76f155ced4ddcb4097134ff3c332f xmlns="1752ef2f-5e82-4e2b-a908-5334a8db46d8">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7E7EAA-F175-4904-8295-95249913D2C7}">
  <ds:schemaRefs>
    <ds:schemaRef ds:uri="1752ef2f-5e82-4e2b-a908-5334a8db46d8"/>
    <ds:schemaRef ds:uri="83297225-d044-464a-828f-b42eef6b00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036FC29-836B-41BD-9E73-99B3AE1058AF}">
  <ds:schemaRefs>
    <ds:schemaRef ds:uri="1752ef2f-5e82-4e2b-a908-5334a8db46d8"/>
    <ds:schemaRef ds:uri="83297225-d044-464a-828f-b42eef6b00a4"/>
    <ds:schemaRef ds:uri="af9c4010-6d3a-4ca8-ad18-f25775249d8d"/>
    <ds:schemaRef ds:uri="d1b1250f-b25c-4856-951d-c275ee1e829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ECF255A-4F64-4700-8FD0-35B502380E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1_自定义设计方案</Template>
  <TotalTime>10356</TotalTime>
  <Words>708</Words>
  <Application>Microsoft Office PowerPoint</Application>
  <PresentationFormat>宽屏</PresentationFormat>
  <Paragraphs>109</Paragraphs>
  <Slides>15</Slides>
  <Notes>0</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D-DIN</vt:lpstr>
      <vt:lpstr>Helvetica Neue Thin</vt:lpstr>
      <vt:lpstr>Arial</vt:lpstr>
      <vt:lpstr>Calibri</vt:lpstr>
      <vt:lpstr>1_自定义设计方案</vt:lpstr>
      <vt:lpstr>PowerPoint 演示文稿</vt:lpstr>
      <vt:lpstr>PowerPoint 演示文稿</vt:lpstr>
      <vt:lpstr>Objectives</vt:lpstr>
      <vt:lpstr>Preparations &amp; Prerequisites</vt:lpstr>
      <vt:lpstr>Smart Battery Demo App Features</vt:lpstr>
      <vt:lpstr>Environment Preparation</vt:lpstr>
      <vt:lpstr>Getting the Service Account</vt:lpstr>
      <vt:lpstr>Application SA Authorization</vt:lpstr>
      <vt:lpstr>EnOS API Documentation</vt:lpstr>
      <vt:lpstr>Step by Step</vt:lpstr>
      <vt:lpstr>Java</vt:lpstr>
      <vt:lpstr>Python</vt:lpstr>
      <vt:lpstr>Recap</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Envision Digital PPT Template</dc:title>
  <dc:creator>Kechen Xia(Outsourcing)</dc:creator>
  <cp:lastModifiedBy>Adrian Xu</cp:lastModifiedBy>
  <cp:revision>303</cp:revision>
  <cp:lastPrinted>2019-11-29T07:13:10Z</cp:lastPrinted>
  <dcterms:created xsi:type="dcterms:W3CDTF">2018-08-20T04:38:41Z</dcterms:created>
  <dcterms:modified xsi:type="dcterms:W3CDTF">2022-09-15T06:28:28Z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0x0101008D4BC8965EBC6145B77BB520F6B6654C</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y fmtid="{D5CDD505-2E9C-101B-9397-08002B2CF9AE}" pid="6" name="_ExtendedDescription">
    <vt:lpwstr/>
  </property>
  <property fmtid="{D5CDD505-2E9C-101B-9397-08002B2CF9AE}" pid="7" name="TriggerFlowInfo">
    <vt:lpwstr/>
  </property>
  <property fmtid="{D5CDD505-2E9C-101B-9397-08002B2CF9AE}" pid="8" name="xd_Signature">
    <vt:bool>false</vt:bool>
  </property>
</Properties>
</file>