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dovico Frate" initials="LF" lastIdx="1" clrIdx="0">
    <p:extLst>
      <p:ext uri="{19B8F6BF-5375-455C-9EA6-DF929625EA0E}">
        <p15:presenceInfo xmlns:p15="http://schemas.microsoft.com/office/powerpoint/2012/main" userId="2e0de567b5c674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23167-B8EF-4E4D-B0EA-6DB215EBA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D48FC1-E941-4159-8372-1B0AB226C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72954D-06CF-4CF0-BE00-38C3D257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A6182B-1F85-49B8-A93A-E126433D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2233B6-DE89-4758-A45B-B2DFF780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22467-F897-4751-8EAC-AE330F64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5CEA68F-C171-49A0-A6C1-EE2A3C2FE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48D81-2249-4322-B757-E2434BC0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DC5F84-CEFF-4744-9A57-ACD9E96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F15EE8-8912-486B-9014-A6D592A8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57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A5502E-998C-492B-BEDB-288400043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9FBA92-79FC-4768-B1EA-D1B0130D8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F9BBB2-43E0-4D6C-923F-940877A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A4C85C-B6F1-4105-B1D6-E4961187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5FBD14-5562-4F0B-B994-354F626C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5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1116F-1B7B-4B85-AF5B-75C1A82F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2AF643-B2F3-40D6-92CB-8E9C02EE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907B3D-178F-4EC8-8B02-CF44614D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99F280-2B58-43CA-AD6C-C15A72F0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178197-0BC1-42E5-B6C0-73B406E9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30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26C310-32EB-4441-B4D3-2082EE41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3CF350-8071-4778-A6F8-7DB49422F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54D829-A077-4260-B1CE-B0B4A869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B39DD1-4378-4DA2-92FD-C3BDFA3B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80E5A8-3B60-46CA-9CB0-D1713009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1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DC039-FBBA-40F5-98E9-28C4219A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5EB6A-EB56-4F13-A976-301FEB1ED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2AE3B-2466-497D-81DD-2C1004C17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BB2EC3-BD19-46E5-BB05-5AEDB52F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DEE6D9-B687-42CF-834A-431B3D76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695012-2B3A-4A02-82AB-6F29AC18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1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204AF6-FD71-4003-B42A-EAAD7586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462FA4-D808-42B4-867B-43B7E84F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5E4CD5-667A-4737-A0EE-C0536D17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D7AB6F-CE36-4FFB-A3BC-961835FB6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4E3D63-EC31-4262-B125-0137BE9D8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95D80F-52AF-46C9-9B32-CF6D08EA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5484C2-D7BF-460A-85EF-368720DE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5FAAB8-9E93-49A1-878E-0A56DCE3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19BFA-687C-4EEE-A62B-208488C7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D153A9A-7518-4D7C-B970-37F5A3B2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211A01-E4F7-4287-838D-EC276643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500343-33DF-4F12-9992-40E123D2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7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657571-3F25-45FE-9511-94229E3C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720D79-A368-433D-877D-A39EC81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90EC31-FEFC-45AB-90F4-9B33D303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70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46CBED-DCF4-409A-8699-E36BCD27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4CAA3C-DA62-4231-814A-F29A87CF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3A9D73-673B-48C6-A398-3DE690583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D9971D-FCC7-4BF2-82AD-98D2A857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387876-C1E6-4103-ABF6-264103C3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A7C483-24EF-4AEB-9025-D2C679BD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9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2FD3D-C97F-44FD-BD05-7E2F6D18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ED00E6-3D2D-42EA-8B7D-FD1700D50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4DB320-66AD-4B90-B435-93F9126D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20A6C5-061E-4456-ACA4-6EE2B174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7E353E-BC0F-413E-8862-F4455CB2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CA4F3E-4BF5-48A9-A21A-F5A819E5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0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C8D0F6A-D360-4025-B9C6-70DBB8EC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D45F12-5D99-4823-BCC8-43992086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7192EB-753C-4EA4-BB07-69D9EFF29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12BC1-6C26-4C70-B173-5E45F20616C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11F755-CA5E-42D9-BA7F-7CE474736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2B2EC5-CF04-43F2-A88E-3FDD9EE43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2EE6-F0AB-406E-B9C9-75D3F6521C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11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EFB9081-2253-4270-8647-85FE12F6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27" y="2715717"/>
            <a:ext cx="1767844" cy="4876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4B9B918-6957-46B3-A7B5-F98D32FDA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28" y="1547812"/>
            <a:ext cx="2990850" cy="7143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7F48270-9DA7-4C6D-86C8-3A5B1A3DF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99" y="287461"/>
            <a:ext cx="2520701" cy="25207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7D1E9D4-4BD5-495B-AF31-D173EFCE0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77" y="33385"/>
            <a:ext cx="2913710" cy="14213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1751A61-9558-4D63-A710-7C2D53E03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43" y="595311"/>
            <a:ext cx="1905000" cy="1905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F3AD9F-5A44-4058-98C3-5D55D271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8" y="3776613"/>
            <a:ext cx="2648869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64F42B-6DD7-4678-9197-0D765629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97" y="3776614"/>
            <a:ext cx="27813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regione abruzzo logo">
            <a:extLst>
              <a:ext uri="{FF2B5EF4-FFF2-40B4-BE49-F238E27FC236}">
                <a16:creationId xmlns:a16="http://schemas.microsoft.com/office/drawing/2014/main" id="{DB2D1BFC-605B-40BF-8447-88CA1854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79" y="203405"/>
            <a:ext cx="1012097" cy="17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6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EFB9081-2253-4270-8647-85FE12F6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68" y="1137279"/>
            <a:ext cx="3038675" cy="83825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7D1E9D4-4BD5-495B-AF31-D173EFCE0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46" y="1351500"/>
            <a:ext cx="2913710" cy="14213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1751A61-9558-4D63-A710-7C2D53E038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70" y="1323829"/>
            <a:ext cx="1524000" cy="1524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F3AD9F-5A44-4058-98C3-5D55D271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28" y="3338463"/>
            <a:ext cx="2648869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64F42B-6DD7-4678-9197-0D765629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343" y="3249227"/>
            <a:ext cx="27813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regione abruzzo logo">
            <a:extLst>
              <a:ext uri="{FF2B5EF4-FFF2-40B4-BE49-F238E27FC236}">
                <a16:creationId xmlns:a16="http://schemas.microsoft.com/office/drawing/2014/main" id="{DB2D1BFC-605B-40BF-8447-88CA1854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07" y="1290357"/>
            <a:ext cx="1012097" cy="17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83E5B0-9325-4BBB-A75B-43B10A37FD04}"/>
              </a:ext>
            </a:extLst>
          </p:cNvPr>
          <p:cNvSpPr txBox="1"/>
          <p:nvPr/>
        </p:nvSpPr>
        <p:spPr>
          <a:xfrm>
            <a:off x="4257715" y="3695560"/>
            <a:ext cx="3454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 the </a:t>
            </a:r>
            <a:r>
              <a:rPr lang="it-IT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contribution</a:t>
            </a:r>
            <a:r>
              <a:rPr lang="it-IT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of the LIFE </a:t>
            </a:r>
            <a:r>
              <a:rPr lang="it-IT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financial</a:t>
            </a:r>
            <a:r>
              <a:rPr lang="it-IT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it-IT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instrument</a:t>
            </a:r>
            <a:r>
              <a:rPr lang="it-IT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of the </a:t>
            </a:r>
            <a:r>
              <a:rPr lang="it-IT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European</a:t>
            </a:r>
            <a:r>
              <a:rPr lang="it-IT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Community LIFE 17 NAT/IT/000565</a:t>
            </a: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58126E7-98B2-4C07-8463-BE3CA5D534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4" y="1852506"/>
            <a:ext cx="1283018" cy="12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97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Microsoft Sans Serif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Ludovico Frate</dc:creator>
  <cp:lastModifiedBy>Ludovico Frate</cp:lastModifiedBy>
  <cp:revision>2</cp:revision>
  <dcterms:created xsi:type="dcterms:W3CDTF">2019-10-23T08:21:22Z</dcterms:created>
  <dcterms:modified xsi:type="dcterms:W3CDTF">2019-10-23T08:30:49Z</dcterms:modified>
</cp:coreProperties>
</file>