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78" y="13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BE4E-AD89-4686-8638-50B7E88A9C0F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A507-86B7-4552-B2EB-ABD3E0AFB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8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BE4E-AD89-4686-8638-50B7E88A9C0F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A507-86B7-4552-B2EB-ABD3E0AFB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55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BE4E-AD89-4686-8638-50B7E88A9C0F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A507-86B7-4552-B2EB-ABD3E0AFB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78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BE4E-AD89-4686-8638-50B7E88A9C0F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A507-86B7-4552-B2EB-ABD3E0AFB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56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BE4E-AD89-4686-8638-50B7E88A9C0F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A507-86B7-4552-B2EB-ABD3E0AFB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41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BE4E-AD89-4686-8638-50B7E88A9C0F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A507-86B7-4552-B2EB-ABD3E0AFB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33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BE4E-AD89-4686-8638-50B7E88A9C0F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A507-86B7-4552-B2EB-ABD3E0AFB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4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BE4E-AD89-4686-8638-50B7E88A9C0F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A507-86B7-4552-B2EB-ABD3E0AFB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53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BE4E-AD89-4686-8638-50B7E88A9C0F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A507-86B7-4552-B2EB-ABD3E0AFB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80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BE4E-AD89-4686-8638-50B7E88A9C0F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A507-86B7-4552-B2EB-ABD3E0AFB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38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BE4E-AD89-4686-8638-50B7E88A9C0F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A507-86B7-4552-B2EB-ABD3E0AFB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5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BE4E-AD89-4686-8638-50B7E88A9C0F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5A507-86B7-4552-B2EB-ABD3E0AFB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90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7297" cy="6858000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7332785" y="4659923"/>
            <a:ext cx="1600200" cy="5099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56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7297" cy="685800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2338754" y="2022232"/>
            <a:ext cx="5503984" cy="5802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56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58730" cy="6768254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7385539" y="4044460"/>
            <a:ext cx="2321169" cy="7913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09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312229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193431" y="1969476"/>
            <a:ext cx="6840416" cy="47478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304585" cy="6869723"/>
          </a:xfrm>
          <a:prstGeom prst="rect">
            <a:avLst/>
          </a:prstGeom>
        </p:spPr>
      </p:pic>
      <p:sp>
        <p:nvSpPr>
          <p:cNvPr id="4" name="円/楕円 3"/>
          <p:cNvSpPr/>
          <p:nvPr/>
        </p:nvSpPr>
        <p:spPr>
          <a:xfrm>
            <a:off x="1670538" y="3429000"/>
            <a:ext cx="3077308" cy="1143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78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岡本拓海</dc:creator>
  <cp:lastModifiedBy>岡本拓海</cp:lastModifiedBy>
  <cp:revision>4</cp:revision>
  <dcterms:created xsi:type="dcterms:W3CDTF">2016-03-01T05:55:43Z</dcterms:created>
  <dcterms:modified xsi:type="dcterms:W3CDTF">2016-03-01T06:16:52Z</dcterms:modified>
</cp:coreProperties>
</file>