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CESdgMDr7kt5kWjUnoWXypEsV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95c77f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2195c77f8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b4357c1c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25b4357c1c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542cee99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e542cee99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542cee99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e542cee99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542cee9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e542cee99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b4357c1c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25b4357c1c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b4357c1c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5b4357c1c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b4357c1c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5b4357c1c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0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1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4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2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3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6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1653150" y="1525050"/>
            <a:ext cx="6503714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7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FARMING-COR</a:t>
            </a:r>
            <a:endParaRPr sz="7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653150" y="2925425"/>
            <a:ext cx="40890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Aprendiz: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O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Enyeer Manuel Granados </a:t>
            </a:r>
            <a:r>
              <a:rPr lang="es-CO" sz="1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Mardinis</a:t>
            </a:r>
            <a:endParaRPr lang="es-CO"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O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Sergio Alejandro </a:t>
            </a:r>
            <a:r>
              <a:rPr lang="es-CO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Calderon</a:t>
            </a:r>
            <a:r>
              <a:rPr lang="es-CO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Perdomo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95c77f8d2_0_0"/>
          <p:cNvSpPr txBox="1"/>
          <p:nvPr/>
        </p:nvSpPr>
        <p:spPr>
          <a:xfrm>
            <a:off x="914275" y="402325"/>
            <a:ext cx="60939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Modelo Entidad Relacional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005BEC-4673-7836-814C-B4BFCC1D4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75" y="1033225"/>
            <a:ext cx="6455873" cy="3900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b4357c1c1_0_4"/>
          <p:cNvSpPr txBox="1"/>
          <p:nvPr/>
        </p:nvSpPr>
        <p:spPr>
          <a:xfrm>
            <a:off x="914275" y="402325"/>
            <a:ext cx="73797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Normalización del Modelo Relacional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25b4357c1c1_0_4"/>
          <p:cNvSpPr txBox="1"/>
          <p:nvPr/>
        </p:nvSpPr>
        <p:spPr>
          <a:xfrm>
            <a:off x="914275" y="1414450"/>
            <a:ext cx="70068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Aplicar normalización a la siguiente tabla de datos del proyecto, siguiendo una secuencia de pasos para poder normalizar la tabla.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g25b4357c1c1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75" y="2490175"/>
            <a:ext cx="7956100" cy="7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542cee99a_0_3"/>
          <p:cNvSpPr txBox="1"/>
          <p:nvPr/>
        </p:nvSpPr>
        <p:spPr>
          <a:xfrm>
            <a:off x="914275" y="402325"/>
            <a:ext cx="73797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Primera Forma Normal</a:t>
            </a:r>
            <a:endParaRPr sz="3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g1e542cee99a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75" y="1507075"/>
            <a:ext cx="7379700" cy="2324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542cee99a_0_8"/>
          <p:cNvSpPr txBox="1"/>
          <p:nvPr/>
        </p:nvSpPr>
        <p:spPr>
          <a:xfrm>
            <a:off x="914275" y="402325"/>
            <a:ext cx="73797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Segunda Forma Normal</a:t>
            </a:r>
            <a:endParaRPr sz="3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g1e542cee99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75" y="1790000"/>
            <a:ext cx="8057099" cy="18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542cee99a_0_12"/>
          <p:cNvSpPr txBox="1"/>
          <p:nvPr/>
        </p:nvSpPr>
        <p:spPr>
          <a:xfrm>
            <a:off x="914275" y="402325"/>
            <a:ext cx="73797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Tercera Forma Normal</a:t>
            </a:r>
            <a:endParaRPr sz="3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g1e542cee99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75" y="1558525"/>
            <a:ext cx="7959599" cy="17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b4357c1c1_0_16"/>
          <p:cNvSpPr txBox="1"/>
          <p:nvPr/>
        </p:nvSpPr>
        <p:spPr>
          <a:xfrm>
            <a:off x="914275" y="402325"/>
            <a:ext cx="4641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25b4357c1c1_0_16"/>
          <p:cNvPicPr preferRelativeResize="0"/>
          <p:nvPr/>
        </p:nvPicPr>
        <p:blipFill rotWithShape="1">
          <a:blip r:embed="rId3">
            <a:alphaModFix/>
          </a:blip>
          <a:srcRect r="4543"/>
          <a:stretch/>
        </p:blipFill>
        <p:spPr>
          <a:xfrm>
            <a:off x="914275" y="1147050"/>
            <a:ext cx="7254250" cy="380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b4357c1c1_0_12"/>
          <p:cNvSpPr txBox="1"/>
          <p:nvPr/>
        </p:nvSpPr>
        <p:spPr>
          <a:xfrm>
            <a:off x="914275" y="402325"/>
            <a:ext cx="4641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25b4357c1c1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75" y="1095625"/>
            <a:ext cx="7983449" cy="36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b4357c1c1_0_28"/>
          <p:cNvSpPr txBox="1"/>
          <p:nvPr/>
        </p:nvSpPr>
        <p:spPr>
          <a:xfrm>
            <a:off x="914275" y="402325"/>
            <a:ext cx="6007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Diagrama de distribución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25b4357c1c1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75" y="1033225"/>
            <a:ext cx="6505086" cy="38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Application>Microsoft Office PowerPoint</Application>
  <PresentationFormat>Presentación en pantalla (16:9)</PresentationFormat>
  <Paragraphs>14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Enyeer Granados</cp:lastModifiedBy>
  <cp:revision>6</cp:revision>
  <dcterms:created xsi:type="dcterms:W3CDTF">2019-11-27T03:16:21Z</dcterms:created>
  <dcterms:modified xsi:type="dcterms:W3CDTF">2024-02-28T13:59:59Z</dcterms:modified>
</cp:coreProperties>
</file>