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9" r:id="rId43"/>
    <p:sldId id="300" r:id="rId44"/>
    <p:sldId id="301" r:id="rId45"/>
    <p:sldId id="302" r:id="rId46"/>
    <p:sldId id="303" r:id="rId47"/>
    <p:sldId id="304" r:id="rId48"/>
    <p:sldId id="305" r:id="rId4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7" roundtripDataSignature="AMtx7miUq+uInSJ+39YlYHHYD4EfySW/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0CC2FB-B715-4F80-B4C9-3289567AE89F}">
  <a:tblStyle styleId="{520CC2FB-B715-4F80-B4C9-3289567AE89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42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95c77f8d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195c77f8d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95c77f8d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195c77f8d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95c77f8d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2195c77f8d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95c77f8d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2195c77f8d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95c77f8d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2195c77f8d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95c77f8d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195c77f8d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e80a3158d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1de80a3158d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e80a3158d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de80a3158d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e80a3158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de80a3158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e80a3158d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de80a3158d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95c77f8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2195c77f8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e80a3158d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de80a3158d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e80a3158d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de80a3158d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e80a3158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de80a3158d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a701f16b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5a701f16b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7a3c113f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237a3c113f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7a3c113f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237a3c113f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7a3c113f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37a3c113f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e8a04ad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de8a04ad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a701f16b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25a701f16b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195c77f8d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2195c77f8d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95c77f8d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2195c77f8d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95c77f8d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2195c77f8d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95c77f8d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2195c77f8d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95c77f8d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2195c77f8d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95c77f8d2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2195c77f8d2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95c77f8d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2195c77f8d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195c77f8d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2195c77f8d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195c77f8d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2195c77f8d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195c77f8d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2195c77f8d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ac0c40b2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g25ac0c40b2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ac0c40b2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25ac0c40b2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95c77f8d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195c77f8d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ac0c40b2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25ac0c40b2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5ac0c40b2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25ac0c40b2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95c77f8d2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2195c77f8d2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df8791def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1df8791def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df8791de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g1df8791de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df8791def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1df8791def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df8791def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df8791def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195c77f8d2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g2195c77f8d2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95c77f8d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2195c77f8d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95c77f8d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2195c77f8d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95c77f8d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2195c77f8d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95c77f8d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2195c77f8d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95c77f8d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195c77f8d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0" descr="portada-gobiern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1" descr="interna+textur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4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2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3" descr="intern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5" descr="portad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6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c1LeKdYYNb9XUWyrJYBV8QEVviViuc5fpndqm1tFbcb2U-yg/viewform?usp=sf_lin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1653150" y="1525050"/>
            <a:ext cx="6368632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7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FARMING-COR</a:t>
            </a:r>
            <a:endParaRPr sz="73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653150" y="2925425"/>
            <a:ext cx="4089000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s-CO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Aprendiz:</a:t>
            </a: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O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Enyeer Manuel Granados </a:t>
            </a:r>
            <a:r>
              <a:rPr lang="es-CO" sz="1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Mardinis</a:t>
            </a:r>
            <a:endParaRPr lang="es-CO"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O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Sergio </a:t>
            </a:r>
            <a:r>
              <a:rPr lang="es-CO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Alenadro</a:t>
            </a:r>
            <a:r>
              <a:rPr lang="es-CO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Calderon</a:t>
            </a:r>
            <a:r>
              <a:rPr lang="es-CO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Perdomo</a:t>
            </a: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95c77f8d2_0_39"/>
          <p:cNvSpPr txBox="1"/>
          <p:nvPr/>
        </p:nvSpPr>
        <p:spPr>
          <a:xfrm>
            <a:off x="90000" y="384575"/>
            <a:ext cx="4102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BPMN del sistema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g2195c77f8d2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1729350"/>
            <a:ext cx="4610303" cy="242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2195c77f8d2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305" y="1729350"/>
            <a:ext cx="4352244" cy="24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95c77f8d2_0_42"/>
          <p:cNvSpPr txBox="1"/>
          <p:nvPr/>
        </p:nvSpPr>
        <p:spPr>
          <a:xfrm>
            <a:off x="784800" y="570400"/>
            <a:ext cx="57372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Recolección de Información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2195c77f8d2_0_42"/>
          <p:cNvSpPr txBox="1"/>
          <p:nvPr/>
        </p:nvSpPr>
        <p:spPr>
          <a:xfrm>
            <a:off x="796193" y="1786803"/>
            <a:ext cx="7551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Realizar una encuesta a las personas para poder recolectar información para el diseño del sistema de información: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https://docs.google.com/forms/d/e/1FAIpQLSc1LeKdYYNb9XUWyrJYBV8QEVviViuc5fpndqm1tFbcb2U-yg/viewform?usp=sf_link</a:t>
            </a:r>
            <a:r>
              <a:rPr lang="es-CO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95c77f8d2_0_45"/>
          <p:cNvSpPr txBox="1"/>
          <p:nvPr/>
        </p:nvSpPr>
        <p:spPr>
          <a:xfrm>
            <a:off x="867800" y="487400"/>
            <a:ext cx="5820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 de la encuesta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g2195c77f8d2_0_45"/>
          <p:cNvPicPr preferRelativeResize="0"/>
          <p:nvPr/>
        </p:nvPicPr>
        <p:blipFill rotWithShape="1">
          <a:blip r:embed="rId3">
            <a:alphaModFix/>
          </a:blip>
          <a:srcRect l="25245" t="48735" r="38181" b="18929"/>
          <a:stretch/>
        </p:blipFill>
        <p:spPr>
          <a:xfrm>
            <a:off x="867800" y="2061175"/>
            <a:ext cx="4182250" cy="246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195c77f8d2_0_45"/>
          <p:cNvPicPr preferRelativeResize="0"/>
          <p:nvPr/>
        </p:nvPicPr>
        <p:blipFill rotWithShape="1">
          <a:blip r:embed="rId4">
            <a:alphaModFix/>
          </a:blip>
          <a:srcRect l="25191" t="33555" r="37022" b="34495"/>
          <a:stretch/>
        </p:blipFill>
        <p:spPr>
          <a:xfrm>
            <a:off x="4867500" y="2061175"/>
            <a:ext cx="3966077" cy="246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95c77f8d2_0_48"/>
          <p:cNvSpPr txBox="1"/>
          <p:nvPr/>
        </p:nvSpPr>
        <p:spPr>
          <a:xfrm>
            <a:off x="901000" y="570400"/>
            <a:ext cx="5554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 de la encuesta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g2195c77f8d2_0_48"/>
          <p:cNvPicPr preferRelativeResize="0"/>
          <p:nvPr/>
        </p:nvPicPr>
        <p:blipFill rotWithShape="1">
          <a:blip r:embed="rId3">
            <a:alphaModFix/>
          </a:blip>
          <a:srcRect l="25332" t="27245" r="47502" b="33317"/>
          <a:stretch/>
        </p:blipFill>
        <p:spPr>
          <a:xfrm>
            <a:off x="901000" y="1714875"/>
            <a:ext cx="3530899" cy="288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195c77f8d2_0_48"/>
          <p:cNvPicPr preferRelativeResize="0"/>
          <p:nvPr/>
        </p:nvPicPr>
        <p:blipFill rotWithShape="1">
          <a:blip r:embed="rId4">
            <a:alphaModFix/>
          </a:blip>
          <a:srcRect l="24321" t="25492" r="45850" b="39163"/>
          <a:stretch/>
        </p:blipFill>
        <p:spPr>
          <a:xfrm>
            <a:off x="4572000" y="1714875"/>
            <a:ext cx="3861499" cy="288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95c77f8d2_0_67"/>
          <p:cNvSpPr txBox="1"/>
          <p:nvPr/>
        </p:nvSpPr>
        <p:spPr>
          <a:xfrm>
            <a:off x="901000" y="368875"/>
            <a:ext cx="6000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Requerimientos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funcionales y no funcionales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g2195c77f8d2_0_67"/>
          <p:cNvGraphicFramePr/>
          <p:nvPr/>
        </p:nvGraphicFramePr>
        <p:xfrm>
          <a:off x="901000" y="1894700"/>
          <a:ext cx="7239000" cy="298683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Ingresar usuario, login.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Persona beneficiaria y Proveedor.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U</a:t>
                      </a:r>
                      <a:r>
                        <a:rPr lang="es-CO" sz="1400" u="none" strike="noStrike" cap="none"/>
                        <a:t>na ventana de login para poder ingresar a la página web.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Tiene que estar registrado en el sistema, sino hacer el registro.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C</a:t>
                      </a:r>
                      <a:r>
                        <a:rPr lang="es-CO" sz="1400" u="none" strike="noStrike" cap="none"/>
                        <a:t>onfirmación de datos para poder</a:t>
                      </a:r>
                      <a:r>
                        <a:rPr lang="es-CO"/>
                        <a:t> </a:t>
                      </a:r>
                      <a:r>
                        <a:rPr lang="es-CO" sz="1400" u="none" strike="noStrike" cap="none"/>
                        <a:t> ingresar al sistema.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g2195c77f8d2_0_70"/>
          <p:cNvGraphicFramePr/>
          <p:nvPr/>
        </p:nvGraphicFramePr>
        <p:xfrm>
          <a:off x="803150" y="1078338"/>
          <a:ext cx="7239000" cy="320019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Registrar usuario</a:t>
                      </a:r>
                      <a:r>
                        <a:rPr lang="es-CO"/>
                        <a:t>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Persona beneficiaria y Proveedor.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Mostrará un formulario para crear una cuenta para poder ingresar </a:t>
                      </a:r>
                      <a:r>
                        <a:rPr lang="es-CO"/>
                        <a:t>al sistema</a:t>
                      </a:r>
                      <a:r>
                        <a:rPr lang="es-CO" sz="1400" u="none" strike="noStrike" cap="none"/>
                        <a:t>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 debe estar registrado en el sistema.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Validar información para poder ingresar y crear cuenta</a:t>
                      </a:r>
                      <a:r>
                        <a:rPr lang="es-CO"/>
                        <a:t>, guardando los datos en la base de datos</a:t>
                      </a:r>
                      <a:r>
                        <a:rPr lang="es-CO" sz="1400" u="none" strike="noStrike" cap="none"/>
                        <a:t>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g1de80a3158d_1_3"/>
          <p:cNvGraphicFramePr/>
          <p:nvPr/>
        </p:nvGraphicFramePr>
        <p:xfrm>
          <a:off x="819725" y="1005550"/>
          <a:ext cx="7239000" cy="298683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P</a:t>
                      </a:r>
                      <a:r>
                        <a:rPr lang="es-CO" sz="1400" u="none" strike="noStrike" cap="none"/>
                        <a:t>lantillas.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Proveedor.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Una plantilla en la cual podrá agregar información del producto</a:t>
                      </a:r>
                      <a:r>
                        <a:rPr lang="es-CO"/>
                        <a:t> y ubicación de lugar de donación. 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D</a:t>
                      </a:r>
                      <a:r>
                        <a:rPr lang="es-CO" sz="1400" u="none" strike="noStrike" cap="none"/>
                        <a:t>ebe completar todos los campos </a:t>
                      </a:r>
                      <a:r>
                        <a:rPr lang="es-CO"/>
                        <a:t>con</a:t>
                      </a:r>
                      <a:r>
                        <a:rPr lang="es-CO" sz="1400" u="none" strike="noStrike" cap="none"/>
                        <a:t> información clara. 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Guardar información, y mostrar opciones para editar y publicar la información.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g1de80a3158d_1_7"/>
          <p:cNvGraphicFramePr/>
          <p:nvPr/>
        </p:nvGraphicFramePr>
        <p:xfrm>
          <a:off x="819750" y="971650"/>
          <a:ext cx="7239000" cy="320019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Crear plantilla.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Proveedor.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U</a:t>
                      </a:r>
                      <a:r>
                        <a:rPr lang="es-CO" sz="1400" u="none" strike="noStrike" cap="none"/>
                        <a:t>n botón el cual </a:t>
                      </a:r>
                      <a:r>
                        <a:rPr lang="es-CO"/>
                        <a:t>puede crear más</a:t>
                      </a:r>
                      <a:r>
                        <a:rPr lang="es-CO" sz="1400" u="none" strike="noStrike" cap="none"/>
                        <a:t> plantillas para </a:t>
                      </a:r>
                      <a:r>
                        <a:rPr lang="es-CO"/>
                        <a:t>agregar nueva información de otro producto.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Debe variar el producto y agregar la información correspondiente.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C</a:t>
                      </a:r>
                      <a:r>
                        <a:rPr lang="es-CO" sz="1400" u="none" strike="noStrike" cap="none"/>
                        <a:t>rear plantillas en blanco</a:t>
                      </a:r>
                      <a:r>
                        <a:rPr lang="es-CO"/>
                        <a:t> y guardar la información.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g1de80a3158d_1_11"/>
          <p:cNvGraphicFramePr/>
          <p:nvPr/>
        </p:nvGraphicFramePr>
        <p:xfrm>
          <a:off x="819750" y="922575"/>
          <a:ext cx="7239000" cy="298683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RF5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Editar.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Proveedor.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Un botón el cual permite editar la información registrada en las plantillas y pueda ser actualizada. 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La plantilla debe tener información antes de ser modificada.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5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Actualiza los campos y guarda la información.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g1de80a3158d_1_31"/>
          <p:cNvGraphicFramePr/>
          <p:nvPr/>
        </p:nvGraphicFramePr>
        <p:xfrm>
          <a:off x="952500" y="955775"/>
          <a:ext cx="7239000" cy="298683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</a:t>
                      </a:r>
                      <a:r>
                        <a:rPr lang="es-CO"/>
                        <a:t>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Guardar.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Proveedor.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U</a:t>
                      </a:r>
                      <a:r>
                        <a:rPr lang="es-CO" sz="1400" u="none" strike="noStrike" cap="none"/>
                        <a:t>n botón para poder guardar la información en las plantillas.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L</a:t>
                      </a:r>
                      <a:r>
                        <a:rPr lang="es-CO" sz="1400" u="none" strike="noStrike" cap="none"/>
                        <a:t>a plantilla tiene que </a:t>
                      </a:r>
                      <a:r>
                        <a:rPr lang="es-CO"/>
                        <a:t>tener todos los campos llenos</a:t>
                      </a:r>
                      <a:r>
                        <a:rPr lang="es-CO" sz="1400" u="none" strike="noStrike" cap="none"/>
                        <a:t> para guardar información.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</a:t>
                      </a:r>
                      <a:r>
                        <a:rPr lang="es-CO"/>
                        <a:t>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guarda automáticamente la información suministrada.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95c77f8d2_0_0"/>
          <p:cNvSpPr txBox="1"/>
          <p:nvPr/>
        </p:nvSpPr>
        <p:spPr>
          <a:xfrm>
            <a:off x="901425" y="916675"/>
            <a:ext cx="46413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Nombre del proyecto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2195c77f8d2_0_0"/>
          <p:cNvSpPr txBox="1"/>
          <p:nvPr/>
        </p:nvSpPr>
        <p:spPr>
          <a:xfrm>
            <a:off x="901424" y="2299525"/>
            <a:ext cx="58599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s-CO" sz="20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Farming-</a:t>
            </a:r>
            <a:r>
              <a:rPr lang="es-CO" sz="2000" b="1" i="1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</a:t>
            </a:r>
            <a:endParaRPr sz="2000" b="1" i="1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Farming- hace referencia a la agricultura. 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Cor-Abreviatura de “Corabastos”.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g1de80a3158d_1_35"/>
          <p:cNvGraphicFramePr/>
          <p:nvPr/>
        </p:nvGraphicFramePr>
        <p:xfrm>
          <a:off x="869525" y="972375"/>
          <a:ext cx="7239000" cy="298683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</a:t>
                      </a:r>
                      <a:r>
                        <a:rPr lang="es-CO"/>
                        <a:t>7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Donar.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Prove</a:t>
                      </a:r>
                      <a:r>
                        <a:rPr lang="es-CO" sz="1400" u="none" strike="noStrike" cap="none"/>
                        <a:t>edor.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U</a:t>
                      </a:r>
                      <a:r>
                        <a:rPr lang="es-CO" sz="1400" u="none" strike="noStrike" cap="none"/>
                        <a:t>n botón </a:t>
                      </a:r>
                      <a:r>
                        <a:rPr lang="es-CO"/>
                        <a:t>para publicar</a:t>
                      </a:r>
                      <a:r>
                        <a:rPr lang="es-CO" sz="1400" u="none" strike="noStrike" cap="none"/>
                        <a:t> la información </a:t>
                      </a:r>
                      <a:r>
                        <a:rPr lang="es-CO"/>
                        <a:t>suministrada en</a:t>
                      </a:r>
                      <a:r>
                        <a:rPr lang="es-CO" sz="1400" u="none" strike="noStrike" cap="none"/>
                        <a:t> la plantilla</a:t>
                      </a:r>
                      <a:r>
                        <a:rPr lang="es-CO"/>
                        <a:t>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L</a:t>
                      </a:r>
                      <a:r>
                        <a:rPr lang="es-CO" sz="1400" u="none" strike="noStrike" cap="none"/>
                        <a:t>a plantilla debe tener </a:t>
                      </a:r>
                      <a:r>
                        <a:rPr lang="es-CO"/>
                        <a:t>todos los campos completos.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</a:t>
                      </a:r>
                      <a:r>
                        <a:rPr lang="es-CO"/>
                        <a:t>7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A</a:t>
                      </a:r>
                      <a:r>
                        <a:rPr lang="es-CO" sz="1400" u="none" strike="noStrike" cap="none"/>
                        <a:t>naliza la información y la pública en un listado</a:t>
                      </a:r>
                      <a:r>
                        <a:rPr lang="es-CO"/>
                        <a:t>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g1de80a3158d_1_39"/>
          <p:cNvGraphicFramePr/>
          <p:nvPr/>
        </p:nvGraphicFramePr>
        <p:xfrm>
          <a:off x="886100" y="922600"/>
          <a:ext cx="7239000" cy="298683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</a:t>
                      </a:r>
                      <a:r>
                        <a:rPr lang="es-CO"/>
                        <a:t>8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Categoría.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Persona beneficiaria.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Una ventan</a:t>
                      </a:r>
                      <a:r>
                        <a:rPr lang="es-CO"/>
                        <a:t>a que muestra las opciones para escoger entre los productos.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S</a:t>
                      </a:r>
                      <a:r>
                        <a:rPr lang="es-CO" sz="1400" u="none" strike="noStrike" cap="none"/>
                        <a:t>eleccionar un</a:t>
                      </a:r>
                      <a:r>
                        <a:rPr lang="es-CO"/>
                        <a:t>a de las opciones que aparecen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</a:t>
                      </a:r>
                      <a:r>
                        <a:rPr lang="es-CO"/>
                        <a:t>8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Según la opción lo dirige a otra ventana en la cual muestra los productos a donar.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Google Shape;178;g1de80a3158d_1_43"/>
          <p:cNvGraphicFramePr/>
          <p:nvPr/>
        </p:nvGraphicFramePr>
        <p:xfrm>
          <a:off x="952500" y="955775"/>
          <a:ext cx="7239000" cy="277347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</a:t>
                      </a:r>
                      <a:r>
                        <a:rPr lang="es-CO"/>
                        <a:t>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Apartar.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Persona beneficiaria.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Un botón el cual le permite escoger un producto.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Límite de productos por categoría.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</a:t>
                      </a:r>
                      <a:r>
                        <a:rPr lang="es-CO"/>
                        <a:t>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Analiza la opción y notifica al vendedor.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Google Shape;183;g25a701f16b5_1_5"/>
          <p:cNvGraphicFramePr/>
          <p:nvPr/>
        </p:nvGraphicFramePr>
        <p:xfrm>
          <a:off x="952500" y="955775"/>
          <a:ext cx="7239000" cy="320019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</a:t>
                      </a:r>
                      <a:r>
                        <a:rPr lang="es-CO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Mantenimiento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Administrador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Una ventana el cual le muestra varias herramientas para poder tener en orden el sistema.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Tiene que tener un código único para poder ingresar al sistema como administrador.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</a:t>
                      </a:r>
                      <a:r>
                        <a:rPr lang="es-CO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Lo dirige a otras ventanas según lo seleccionado por el administrador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g237a3c113fe_0_2"/>
          <p:cNvGraphicFramePr/>
          <p:nvPr/>
        </p:nvGraphicFramePr>
        <p:xfrm>
          <a:off x="952500" y="955775"/>
          <a:ext cx="7239000" cy="298683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</a:t>
                      </a:r>
                      <a:r>
                        <a:rPr lang="es-CO"/>
                        <a:t>11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Buscar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Administrador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Un botón el  busca todos los registro que tiene sistema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No puede eliminar ningún registro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</a:t>
                      </a:r>
                      <a:r>
                        <a:rPr lang="es-CO"/>
                        <a:t>11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cargar en pantalla los datos registrados por parte del proveedor y de la persona beneficiaria.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Google Shape;193;g237a3c113fe_0_6"/>
          <p:cNvGraphicFramePr/>
          <p:nvPr/>
        </p:nvGraphicFramePr>
        <p:xfrm>
          <a:off x="952500" y="955775"/>
          <a:ext cx="7239000" cy="277347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</a:t>
                      </a:r>
                      <a:r>
                        <a:rPr lang="es-CO"/>
                        <a:t>12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Registrar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Administrador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Una ventana en la cual puede guardar registros nuevos 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Modificar y buscar registros 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</a:t>
                      </a:r>
                      <a:r>
                        <a:rPr lang="es-CO"/>
                        <a:t>12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Guardar, actualizar y buscar registros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g237a3c113fe_0_10"/>
          <p:cNvGraphicFramePr/>
          <p:nvPr/>
        </p:nvGraphicFramePr>
        <p:xfrm>
          <a:off x="952500" y="955775"/>
          <a:ext cx="7239000" cy="298683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</a:t>
                      </a:r>
                      <a:r>
                        <a:rPr lang="es-CO"/>
                        <a:t>13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Reportar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Administrador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Un botón que abre una ventana para poder agregar los reportes que hace el administrador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El administrador debe hacer un reporte semanal en general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</a:t>
                      </a:r>
                      <a:r>
                        <a:rPr lang="es-CO"/>
                        <a:t>13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Guarda el reporte en forma de lista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e8a04ad94_0_0"/>
          <p:cNvSpPr txBox="1"/>
          <p:nvPr/>
        </p:nvSpPr>
        <p:spPr>
          <a:xfrm>
            <a:off x="893350" y="498525"/>
            <a:ext cx="4893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caso de uso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g1de8a04ad9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025" y="1129425"/>
            <a:ext cx="5351149" cy="38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a701f16b5_1_0"/>
          <p:cNvSpPr txBox="1"/>
          <p:nvPr/>
        </p:nvSpPr>
        <p:spPr>
          <a:xfrm>
            <a:off x="975350" y="395650"/>
            <a:ext cx="36072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Administrador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g25a701f16b5_1_0"/>
          <p:cNvPicPr preferRelativeResize="0"/>
          <p:nvPr/>
        </p:nvPicPr>
        <p:blipFill rotWithShape="1">
          <a:blip r:embed="rId3">
            <a:alphaModFix/>
          </a:blip>
          <a:srcRect l="6270"/>
          <a:stretch/>
        </p:blipFill>
        <p:spPr>
          <a:xfrm>
            <a:off x="975350" y="1088925"/>
            <a:ext cx="4901100" cy="38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95c77f8d2_0_77"/>
          <p:cNvSpPr txBox="1"/>
          <p:nvPr/>
        </p:nvSpPr>
        <p:spPr>
          <a:xfrm>
            <a:off x="794675" y="378625"/>
            <a:ext cx="6731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 Ingresar usuario, login.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g2195c77f8d2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862" y="1612625"/>
            <a:ext cx="5799025" cy="33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95c77f8d2_0_8"/>
          <p:cNvSpPr txBox="1"/>
          <p:nvPr/>
        </p:nvSpPr>
        <p:spPr>
          <a:xfrm>
            <a:off x="928956" y="1040425"/>
            <a:ext cx="4365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r>
              <a:rPr lang="es-CO" sz="3500" dirty="0"/>
              <a:t> </a:t>
            </a:r>
            <a:r>
              <a:rPr lang="es-CO" sz="3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</a:t>
            </a:r>
            <a:endParaRPr sz="35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2195c77f8d2_0_8"/>
          <p:cNvSpPr txBox="1"/>
          <p:nvPr/>
        </p:nvSpPr>
        <p:spPr>
          <a:xfrm>
            <a:off x="928943" y="2352328"/>
            <a:ext cx="7551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Desarrollar un 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istema de 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nformación bajo plataforma 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eb que permita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 donar productos como frutas y verduras de los proveedores del sector de Corabastos en la ciudad de Bogotá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195c77f8d2_0_82"/>
          <p:cNvSpPr txBox="1"/>
          <p:nvPr/>
        </p:nvSpPr>
        <p:spPr>
          <a:xfrm>
            <a:off x="798850" y="312050"/>
            <a:ext cx="66819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Registrar usuario.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g2195c77f8d2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825" y="1481750"/>
            <a:ext cx="5765500" cy="35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95c77f8d2_0_86"/>
          <p:cNvSpPr txBox="1"/>
          <p:nvPr/>
        </p:nvSpPr>
        <p:spPr>
          <a:xfrm>
            <a:off x="829600" y="442000"/>
            <a:ext cx="7181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</a:t>
            </a: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lantilla.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g2195c77f8d2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975" y="1738375"/>
            <a:ext cx="7012053" cy="32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95c77f8d2_0_90"/>
          <p:cNvSpPr txBox="1"/>
          <p:nvPr/>
        </p:nvSpPr>
        <p:spPr>
          <a:xfrm>
            <a:off x="797925" y="528300"/>
            <a:ext cx="68307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Crear Plantilla</a:t>
            </a: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g2195c77f8d2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925" y="1698000"/>
            <a:ext cx="6261525" cy="33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95c77f8d2_0_94"/>
          <p:cNvSpPr txBox="1"/>
          <p:nvPr/>
        </p:nvSpPr>
        <p:spPr>
          <a:xfrm>
            <a:off x="910138" y="520550"/>
            <a:ext cx="6843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Editar</a:t>
            </a: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g2195c77f8d2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150" y="1690250"/>
            <a:ext cx="6342174" cy="33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195c77f8d2_0_102"/>
          <p:cNvSpPr txBox="1"/>
          <p:nvPr/>
        </p:nvSpPr>
        <p:spPr>
          <a:xfrm>
            <a:off x="887075" y="527800"/>
            <a:ext cx="6818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Guardar.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g2195c77f8d2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075" y="1637015"/>
            <a:ext cx="6818100" cy="3397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195c77f8d2_0_106"/>
          <p:cNvSpPr txBox="1"/>
          <p:nvPr/>
        </p:nvSpPr>
        <p:spPr>
          <a:xfrm>
            <a:off x="885975" y="492975"/>
            <a:ext cx="66519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Donar</a:t>
            </a: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g2195c77f8d2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975" y="1725050"/>
            <a:ext cx="6651900" cy="3268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195c77f8d2_0_110"/>
          <p:cNvSpPr txBox="1"/>
          <p:nvPr/>
        </p:nvSpPr>
        <p:spPr>
          <a:xfrm>
            <a:off x="893925" y="571525"/>
            <a:ext cx="6635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Categoría</a:t>
            </a: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g2195c77f8d2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925" y="1741225"/>
            <a:ext cx="6049801" cy="32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195c77f8d2_0_114"/>
          <p:cNvSpPr txBox="1"/>
          <p:nvPr/>
        </p:nvSpPr>
        <p:spPr>
          <a:xfrm>
            <a:off x="900475" y="623400"/>
            <a:ext cx="6854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Apartar</a:t>
            </a: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g2195c77f8d2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475" y="1894075"/>
            <a:ext cx="5798924" cy="31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ac0c40b29_0_8"/>
          <p:cNvSpPr txBox="1"/>
          <p:nvPr/>
        </p:nvSpPr>
        <p:spPr>
          <a:xfrm>
            <a:off x="900475" y="623400"/>
            <a:ext cx="6854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Mantenimiento</a:t>
            </a: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g25ac0c40b29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475" y="1793100"/>
            <a:ext cx="7592183" cy="30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ac0c40b29_0_13"/>
          <p:cNvSpPr txBox="1"/>
          <p:nvPr/>
        </p:nvSpPr>
        <p:spPr>
          <a:xfrm>
            <a:off x="900475" y="623400"/>
            <a:ext cx="6854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Buscar</a:t>
            </a: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g25ac0c40b29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475" y="1793100"/>
            <a:ext cx="6019799" cy="32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95c77f8d2_0_13"/>
          <p:cNvSpPr txBox="1"/>
          <p:nvPr/>
        </p:nvSpPr>
        <p:spPr>
          <a:xfrm>
            <a:off x="775500" y="624250"/>
            <a:ext cx="48072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Objetivos específicos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 proyecto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2195c77f8d2_0_13"/>
          <p:cNvSpPr txBox="1"/>
          <p:nvPr/>
        </p:nvSpPr>
        <p:spPr>
          <a:xfrm>
            <a:off x="775508" y="2340478"/>
            <a:ext cx="82236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CO" sz="2000">
                <a:latin typeface="Calibri"/>
                <a:ea typeface="Calibri"/>
                <a:cs typeface="Calibri"/>
                <a:sym typeface="Calibri"/>
              </a:rPr>
              <a:t>Facilitar la donación de frutas y verduras de los proveedores del sector de Corabastos</a:t>
            </a: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CO" sz="2000">
                <a:latin typeface="Calibri"/>
                <a:ea typeface="Calibri"/>
                <a:cs typeface="Calibri"/>
                <a:sym typeface="Calibri"/>
              </a:rPr>
              <a:t>Ubicar los puntos de donación</a:t>
            </a: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Influir en la interacción entre </a:t>
            </a:r>
            <a:r>
              <a:rPr lang="es-CO" sz="2000">
                <a:latin typeface="Calibri"/>
                <a:ea typeface="Calibri"/>
                <a:cs typeface="Calibri"/>
                <a:sym typeface="Calibri"/>
              </a:rPr>
              <a:t>las personas beneficiarias y proveedore</a:t>
            </a: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s.</a:t>
            </a:r>
            <a:r>
              <a:rPr lang="es-CO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47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s-CO" sz="2000">
                <a:latin typeface="Calibri"/>
                <a:ea typeface="Calibri"/>
                <a:cs typeface="Calibri"/>
                <a:sym typeface="Calibri"/>
              </a:rPr>
              <a:t>Disminuir el desperdicio de alimentos.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ac0c40b29_0_17"/>
          <p:cNvSpPr txBox="1"/>
          <p:nvPr/>
        </p:nvSpPr>
        <p:spPr>
          <a:xfrm>
            <a:off x="900475" y="623400"/>
            <a:ext cx="6854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Registrar</a:t>
            </a: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g25ac0c40b29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475" y="1793100"/>
            <a:ext cx="6339001" cy="31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ac0c40b29_0_21"/>
          <p:cNvSpPr txBox="1"/>
          <p:nvPr/>
        </p:nvSpPr>
        <p:spPr>
          <a:xfrm>
            <a:off x="900475" y="623400"/>
            <a:ext cx="6854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Reportar</a:t>
            </a: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g25ac0c40b29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475" y="1793100"/>
            <a:ext cx="6854400" cy="3178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195c77f8d2_0_135"/>
          <p:cNvSpPr txBox="1"/>
          <p:nvPr/>
        </p:nvSpPr>
        <p:spPr>
          <a:xfrm>
            <a:off x="1058825" y="333850"/>
            <a:ext cx="4562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Ficha técnica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g2195c77f8d2_0_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325" y="1040000"/>
            <a:ext cx="4867647" cy="41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g1df8791def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250" y="152400"/>
            <a:ext cx="575949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df8791defc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304800"/>
            <a:ext cx="6076950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g1df8791defc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813" y="257175"/>
            <a:ext cx="6048375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g1df8791defc_0_12"/>
          <p:cNvPicPr preferRelativeResize="0"/>
          <p:nvPr/>
        </p:nvPicPr>
        <p:blipFill rotWithShape="1">
          <a:blip r:embed="rId3">
            <a:alphaModFix/>
          </a:blip>
          <a:srcRect t="73969"/>
          <a:stretch/>
        </p:blipFill>
        <p:spPr>
          <a:xfrm>
            <a:off x="1602525" y="680275"/>
            <a:ext cx="5938950" cy="17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1df8791defc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2525" y="2700348"/>
            <a:ext cx="5938951" cy="1405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95c77f8d2_0_138"/>
          <p:cNvSpPr txBox="1"/>
          <p:nvPr/>
        </p:nvSpPr>
        <p:spPr>
          <a:xfrm>
            <a:off x="610300" y="371675"/>
            <a:ext cx="4562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Costos y equipos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g2195c77f8d2_0_138"/>
          <p:cNvPicPr preferRelativeResize="0"/>
          <p:nvPr/>
        </p:nvPicPr>
        <p:blipFill rotWithShape="1">
          <a:blip r:embed="rId3">
            <a:alphaModFix/>
          </a:blip>
          <a:srcRect l="24740" t="19726" r="25530" b="39313"/>
          <a:stretch/>
        </p:blipFill>
        <p:spPr>
          <a:xfrm>
            <a:off x="2099250" y="1964425"/>
            <a:ext cx="6336101" cy="279717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2195c77f8d2_0_138"/>
          <p:cNvSpPr txBox="1"/>
          <p:nvPr/>
        </p:nvSpPr>
        <p:spPr>
          <a:xfrm>
            <a:off x="610300" y="1220500"/>
            <a:ext cx="79539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CO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Analizar los diferentes lugares de comercialización de equipos para evaluar el costo de los equipos que se necesitan para la realización del proyecto Farming-cor.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g2195c77f8d2_0_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99250" y="3604276"/>
            <a:ext cx="3167625" cy="12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5;p1">
            <a:extLst>
              <a:ext uri="{FF2B5EF4-FFF2-40B4-BE49-F238E27FC236}">
                <a16:creationId xmlns:a16="http://schemas.microsoft.com/office/drawing/2014/main" id="{AA5E1DF1-E7E6-93EC-7181-1BAC7BBA809F}"/>
              </a:ext>
            </a:extLst>
          </p:cNvPr>
          <p:cNvSpPr txBox="1"/>
          <p:nvPr/>
        </p:nvSpPr>
        <p:spPr>
          <a:xfrm>
            <a:off x="839314" y="1848495"/>
            <a:ext cx="7465371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8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FARMING-COR</a:t>
            </a:r>
            <a:endParaRPr sz="8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582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95c77f8d2_0_18"/>
          <p:cNvSpPr txBox="1"/>
          <p:nvPr/>
        </p:nvSpPr>
        <p:spPr>
          <a:xfrm>
            <a:off x="791699" y="382825"/>
            <a:ext cx="52122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Objetivos específicos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 sistema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2195c77f8d2_0_18"/>
          <p:cNvSpPr txBox="1"/>
          <p:nvPr/>
        </p:nvSpPr>
        <p:spPr>
          <a:xfrm>
            <a:off x="791696" y="2053553"/>
            <a:ext cx="82236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Recolectar la información requerida aplicando encuestas a los usuarios (del sector de corabastos).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analizar los resultados de la información recolectada.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Diseñar la propuesta del sistema de información para el beneficio del sector comercial de corabastos.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Desarrollar el sistema de información con los resultados obtenidos.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Realizar las pruebas  de funcionalidad al sistema de información.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Implementar el sistema de información propuesto.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95c77f8d2_0_21"/>
          <p:cNvSpPr txBox="1"/>
          <p:nvPr/>
        </p:nvSpPr>
        <p:spPr>
          <a:xfrm>
            <a:off x="779475" y="468200"/>
            <a:ext cx="5825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2195c77f8d2_0_21"/>
          <p:cNvSpPr txBox="1"/>
          <p:nvPr/>
        </p:nvSpPr>
        <p:spPr>
          <a:xfrm>
            <a:off x="779468" y="1599510"/>
            <a:ext cx="78570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Disminuir el desperdicio</a:t>
            </a:r>
            <a:r>
              <a:rPr lang="es-CO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de los alimentos comercializados en el sector de </a:t>
            </a:r>
            <a:r>
              <a:rPr lang="es-CO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s-CO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orabastos</a:t>
            </a:r>
            <a:r>
              <a:rPr lang="es-CO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Según estudios recientes de La Sociedad de  Agricultores de Colombia (SAC), que es la máxima asociación gremial agropecuaria del país, en </a:t>
            </a:r>
            <a:r>
              <a:rPr lang="es-CO" sz="1800" dirty="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s-CO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orabastos se desperdician alrededor de  4,5 toneladas de alimentos orgánicos, lo cual representa una problemática de salubridad</a:t>
            </a:r>
            <a:r>
              <a:rPr lang="es-CO" sz="1800" dirty="0">
                <a:latin typeface="Calibri"/>
                <a:ea typeface="Calibri"/>
                <a:cs typeface="Calibri"/>
                <a:sym typeface="Calibri"/>
              </a:rPr>
              <a:t>. E</a:t>
            </a:r>
            <a:r>
              <a:rPr lang="es-CO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 afecta tanto al comercio de la gran plaza de mercado y representa un problema ambiental, debido a la cantidad de desechos que se generan.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95c77f8d2_0_27"/>
          <p:cNvSpPr txBox="1"/>
          <p:nvPr/>
        </p:nvSpPr>
        <p:spPr>
          <a:xfrm>
            <a:off x="851300" y="737725"/>
            <a:ext cx="57039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Justificación del proyecto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2195c77f8d2_0_27"/>
          <p:cNvSpPr txBox="1"/>
          <p:nvPr/>
        </p:nvSpPr>
        <p:spPr>
          <a:xfrm>
            <a:off x="851300" y="2080450"/>
            <a:ext cx="80451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Dar a conocer l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os productos de donación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del sector de Corabastos en la ciudad de Bogotá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por medio de una plataforma web, donde l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 personas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podrán visualizar: 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el producto a donar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ubicación del establecimiento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 y contacto del proveedor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Esto 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con el fin de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disminuir el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desperdicio de 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productos en el lugar.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95c77f8d2_0_24"/>
          <p:cNvSpPr txBox="1"/>
          <p:nvPr/>
        </p:nvSpPr>
        <p:spPr>
          <a:xfrm>
            <a:off x="768350" y="434600"/>
            <a:ext cx="4840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2195c77f8d2_0_24"/>
          <p:cNvSpPr txBox="1"/>
          <p:nvPr/>
        </p:nvSpPr>
        <p:spPr>
          <a:xfrm>
            <a:off x="768350" y="1572900"/>
            <a:ext cx="80328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Realizar </a:t>
            </a:r>
            <a:r>
              <a:rPr lang="es-CO" sz="2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s-CO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planteamiento de un proyecto basado en el diseño e implementación de un sistema de información web, el cual tendrá como fin</a:t>
            </a:r>
            <a:r>
              <a:rPr lang="es-CO" sz="2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publicar productos (frutas y verduras) a donar </a:t>
            </a:r>
            <a:r>
              <a:rPr lang="es-CO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  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El sistema de información comenzará a ser desarrollado el 01/oct/2022, al momento de estar completo este sistema de información web, estará implementado hasta el 17/oct/2024.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95c77f8d2_0_36"/>
          <p:cNvSpPr txBox="1"/>
          <p:nvPr/>
        </p:nvSpPr>
        <p:spPr>
          <a:xfrm>
            <a:off x="901100" y="412975"/>
            <a:ext cx="4102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BPMN del proyecto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g2195c77f8d2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100" y="1215813"/>
            <a:ext cx="7575699" cy="28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195c77f8d2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100" y="4009761"/>
            <a:ext cx="7575699" cy="922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1238</Words>
  <Application>Microsoft Office PowerPoint</Application>
  <PresentationFormat>Presentación en pantalla (16:9)</PresentationFormat>
  <Paragraphs>219</Paragraphs>
  <Slides>48</Slides>
  <Notes>47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1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Enyeer Granados</cp:lastModifiedBy>
  <cp:revision>9</cp:revision>
  <dcterms:created xsi:type="dcterms:W3CDTF">2019-11-27T03:16:21Z</dcterms:created>
  <dcterms:modified xsi:type="dcterms:W3CDTF">2024-02-28T17:00:47Z</dcterms:modified>
</cp:coreProperties>
</file>