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fea23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fea23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fea23c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fea23c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fea23c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fea23c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fea23c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fea23c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fea23c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fea23c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fea23c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fea23c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fea23c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fea23c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rstudio.com/hc/en-us/articles/200711853-Keyboard-Shortcuts" TargetMode="External"/><Relationship Id="rId4" Type="http://schemas.openxmlformats.org/officeDocument/2006/relationships/hyperlink" Target="https://google.github.io/styleguide/Rguide.xml" TargetMode="External"/><Relationship Id="rId5" Type="http://schemas.openxmlformats.org/officeDocument/2006/relationships/hyperlink" Target="https://www.rstudio.com/wp-content/uploads/2016/01/rstudio-IDE-cheatsheet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/ R studio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Pokaprakarn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 611 lab section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lab sections: 40 minutes of lecture/lab work + 20 minutes of help session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Closer to project’s due date: whole hour to work on projects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Topics we want to cover (R related):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packages: reshape2, magrittr/broom/.., caret, xtable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vectorized operations (*apply, Reduce, Vectorize, do.call, ...)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computing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Shiny apps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visualization tools besides ggplot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Programming in 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updating R/R studio?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version: 3.5.1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studio version: 1.1.456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updating R, reinstall all packages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R/ R studio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R console and R studio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of R studio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Projects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directory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open multiple R studio windows (multiple projects)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Listing all objects (ls)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objects from the environment (rm)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operation vs Element wise operation (* vs %*%)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class/ type of (matrix, array, data.frame, list, vector)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 related stuff (class(NaN), class(NA))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an image of a plot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 tips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Commenting (Command/Ctrl + shift + 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 / shift tab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Quote / Bracket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up arrow on the console (History: command + up)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and Replace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 in scope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outline (#### Section #####)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 resources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 shortcut: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https://support.rstudio.com/hc/en-us/articles/200711853-Keyboard-Shortcuts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style guide: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https://google.github.io/styleguide/Rguide.xml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Studio’s cheatsheet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https://www.rstudio.com/wp-content/uploads/2016/01/rstudio-IDE-cheatsheet.pdf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exercise/HW submission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github (learn on Wednesday)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In-class exercise posted on Wednesday.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submit both .Rmd file and .html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