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f0f66b7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f0f66b7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9.jpg"/><Relationship Id="rId7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25" y="3421125"/>
            <a:ext cx="1302349" cy="14277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54600" y="877975"/>
            <a:ext cx="692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highlight>
                  <a:schemeClr val="lt1"/>
                </a:highlight>
              </a:rPr>
              <a:t>Summer Bootcamp on Deep Learning and its Applications </a:t>
            </a:r>
            <a:endParaRPr b="1" sz="2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80625" y="2202300"/>
            <a:ext cx="332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June 3rd - June 7th, 2024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June 10th - June 14th, 2024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425" y="3576437"/>
            <a:ext cx="1899074" cy="12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075" y="3708761"/>
            <a:ext cx="1366400" cy="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750" y="3708738"/>
            <a:ext cx="944275" cy="9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</a:t>
            </a:r>
            <a:r>
              <a:rPr lang="en"/>
              <a:t>Committee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50" y="1363723"/>
            <a:ext cx="2113924" cy="211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1000" y="3166650"/>
            <a:ext cx="1003824" cy="125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07750" y="3605725"/>
            <a:ext cx="2498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Huajie Shao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Assistant Professor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William &amp; Mary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56000" y="4366800"/>
            <a:ext cx="21138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Mengdi Huai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Assistant Professor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Dept. of Computer Science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Iowa State University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600" y="2489241"/>
            <a:ext cx="1506475" cy="165400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269825" y="4143250"/>
            <a:ext cx="2309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Chenglin Miao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Assistant Professor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Dept. of Computer Science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Iowa State University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 b="0" l="14792" r="0" t="0"/>
          <a:stretch/>
        </p:blipFill>
        <p:spPr>
          <a:xfrm>
            <a:off x="7190750" y="292975"/>
            <a:ext cx="1494508" cy="14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906650" y="1695800"/>
            <a:ext cx="2309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Minghan Chen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Assistant Professor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Dept. of Computer Science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Wake Forest University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7325" y="89925"/>
            <a:ext cx="1506473" cy="15064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357325" y="1596400"/>
            <a:ext cx="2419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Aobo Li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Assistant Professor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2124"/>
                </a:solidFill>
              </a:rPr>
              <a:t>Halıcıoğlu Data Science Institute</a:t>
            </a:r>
            <a:endParaRPr sz="1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Department of Physics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