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1" r:id="rId1"/>
  </p:sldMasterIdLst>
  <p:sldIdLst>
    <p:sldId id="264" r:id="rId2"/>
    <p:sldId id="257" r:id="rId3"/>
    <p:sldId id="258" r:id="rId4"/>
    <p:sldId id="260" r:id="rId5"/>
    <p:sldId id="261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1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92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645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89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111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146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663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14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1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7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6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7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4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9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5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509A250-FF31-4206-8172-F9D3106AAC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9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61EFEF1-F6C7-4751-AF33-CBCFAA78E277}"/>
              </a:ext>
            </a:extLst>
          </p:cNvPr>
          <p:cNvSpPr txBox="1">
            <a:spLocks/>
          </p:cNvSpPr>
          <p:nvPr/>
        </p:nvSpPr>
        <p:spPr>
          <a:xfrm>
            <a:off x="2577693" y="1183725"/>
            <a:ext cx="7036614" cy="2941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8800"/>
              <a:t>Société </a:t>
            </a:r>
            <a:br>
              <a:rPr lang="fr-FR" sz="8800"/>
            </a:br>
            <a:r>
              <a:rPr lang="fr-FR" sz="8800"/>
              <a:t>serrurier 38</a:t>
            </a:r>
            <a:endParaRPr lang="fr-FR" sz="8800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EAF3DBE8-02D0-401D-B960-6E8A5B26BE8D}"/>
              </a:ext>
            </a:extLst>
          </p:cNvPr>
          <p:cNvSpPr txBox="1">
            <a:spLocks/>
          </p:cNvSpPr>
          <p:nvPr/>
        </p:nvSpPr>
        <p:spPr>
          <a:xfrm>
            <a:off x="3832980" y="4115512"/>
            <a:ext cx="5524141" cy="861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/>
              <a:t>Dossier  de conception</a:t>
            </a:r>
          </a:p>
        </p:txBody>
      </p:sp>
    </p:spTree>
    <p:extLst>
      <p:ext uri="{BB962C8B-B14F-4D97-AF65-F5344CB8AC3E}">
        <p14:creationId xmlns:p14="http://schemas.microsoft.com/office/powerpoint/2010/main" val="150132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FD89F-8FD1-4775-966E-38F7A9AD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3D29E-81DF-4F65-989F-FC054A52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872" y="3004623"/>
            <a:ext cx="9905998" cy="312420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Conception d’un site vitrine pour « Société Serrurier 38 » entreprise serrurerie/dépannage d’une dizaine d’employés situé à Pontcharra.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site devra présenter l’entreprise, les tarifs et les contacts tout en mettant en avant le professionnalisme et l’expérience de la société afin d’attirer les clients et permettre une meilleure visibilité.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à mettre en avant :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Dépannage 24/24 ,  7/7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Devis Gratuit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Secteur Isère, Savoie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28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B70A4-C6CA-4B52-B56B-959B81C5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860473"/>
            <a:ext cx="9905998" cy="1905000"/>
          </a:xfrm>
        </p:spPr>
        <p:txBody>
          <a:bodyPr/>
          <a:lstStyle/>
          <a:p>
            <a:r>
              <a:rPr lang="fr-FR" dirty="0"/>
              <a:t>Entreprise : Société serrurier 38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44062-BB6C-4FFD-9C2E-4751F102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600" y="2868845"/>
            <a:ext cx="8946541" cy="1631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Entreprise d’une dizaine d’employés située sur Pontcharra, spécialiser en serrurerie / dépannage sur tous le secteur Isère et Savoie, propose aussi des changement de serrures avec devis Gratuit ! Le dépannage est 7jours sur 7 et 24heures sur 24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C6A192-927F-4A96-BCCF-561FEB051F7C}"/>
              </a:ext>
            </a:extLst>
          </p:cNvPr>
          <p:cNvSpPr txBox="1"/>
          <p:nvPr/>
        </p:nvSpPr>
        <p:spPr>
          <a:xfrm>
            <a:off x="934499" y="4603403"/>
            <a:ext cx="7792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La société serrurier 38 souhaite faire un site vitrine pour gagner en visibilité ainsi que proposer ces multiples service </a:t>
            </a:r>
          </a:p>
        </p:txBody>
      </p:sp>
    </p:spTree>
    <p:extLst>
      <p:ext uri="{BB962C8B-B14F-4D97-AF65-F5344CB8AC3E}">
        <p14:creationId xmlns:p14="http://schemas.microsoft.com/office/powerpoint/2010/main" val="114464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57E2698-3302-4246-AB69-6F316BF7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823"/>
            <a:ext cx="12192000" cy="588317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1FC679A-424D-4A9D-90E9-1D436AD46512}"/>
              </a:ext>
            </a:extLst>
          </p:cNvPr>
          <p:cNvSpPr txBox="1"/>
          <p:nvPr/>
        </p:nvSpPr>
        <p:spPr>
          <a:xfrm>
            <a:off x="1237957" y="168812"/>
            <a:ext cx="71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300199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B7CA39-F4AD-4983-9946-F1EF51067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4975" y="1011075"/>
            <a:ext cx="3820379" cy="164156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D711241-29B0-4745-84BB-89F1A7E2F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176" y="1011075"/>
            <a:ext cx="2114094" cy="460641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7BA7D05-E843-49FC-B592-3E8F78CBD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248" y="2850074"/>
            <a:ext cx="1966106" cy="27674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8A60602-62E3-49C0-89EE-E0568C1B9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2242" y="3079507"/>
            <a:ext cx="4155184" cy="276741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2361C97-BA7B-4D67-84EE-FBD09F65FFA0}"/>
              </a:ext>
            </a:extLst>
          </p:cNvPr>
          <p:cNvSpPr txBox="1"/>
          <p:nvPr/>
        </p:nvSpPr>
        <p:spPr>
          <a:xfrm>
            <a:off x="1267856" y="1539471"/>
            <a:ext cx="3751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Inspiration Logo</a:t>
            </a:r>
          </a:p>
        </p:txBody>
      </p:sp>
    </p:spTree>
    <p:extLst>
      <p:ext uri="{BB962C8B-B14F-4D97-AF65-F5344CB8AC3E}">
        <p14:creationId xmlns:p14="http://schemas.microsoft.com/office/powerpoint/2010/main" val="19315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9673BCE-BF57-4A98-AF16-F8B38F7B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8" y="254780"/>
            <a:ext cx="3910342" cy="24032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A30EB5-A136-4681-BB23-C8EC64F4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138" y="254780"/>
            <a:ext cx="3848102" cy="2052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7A50C9-7422-4CBC-B043-78C898831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597" y="3171481"/>
            <a:ext cx="5301763" cy="35345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06BB676-2685-4CE4-A6AF-A27DC9BED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870" y="3560298"/>
            <a:ext cx="2403231" cy="240323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C78BDF6-CC80-4C50-83AB-E53D398EC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658" y="254781"/>
            <a:ext cx="3169786" cy="27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9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2CCDCA-EAF6-46C1-B3AE-FEE54E00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75" y="0"/>
            <a:ext cx="11000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0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30F69-143F-42E7-9881-831F8247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r>
              <a:rPr lang="fr-FR" dirty="0"/>
              <a:t>Charte Graphique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17A217-20C0-4F4C-8741-B10DB363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132</TotalTime>
  <Words>148</Words>
  <Application>Microsoft Office PowerPoint</Application>
  <PresentationFormat>Grand écran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Maillage</vt:lpstr>
      <vt:lpstr>Présentation PowerPoint</vt:lpstr>
      <vt:lpstr>Projet</vt:lpstr>
      <vt:lpstr>Entreprise : Société serrurier 38</vt:lpstr>
      <vt:lpstr>Présentation PowerPoint</vt:lpstr>
      <vt:lpstr>Présentation PowerPoint</vt:lpstr>
      <vt:lpstr>Présentation PowerPoint</vt:lpstr>
      <vt:lpstr>Présentation PowerPoint</vt:lpstr>
      <vt:lpstr>Charte Graphique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 Société serrurier 38</dc:title>
  <dc:creator>acs</dc:creator>
  <cp:lastModifiedBy>acs</cp:lastModifiedBy>
  <cp:revision>9</cp:revision>
  <dcterms:created xsi:type="dcterms:W3CDTF">2021-05-17T09:38:28Z</dcterms:created>
  <dcterms:modified xsi:type="dcterms:W3CDTF">2021-05-17T13:23:24Z</dcterms:modified>
</cp:coreProperties>
</file>