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A94D4-6F94-4A55-BE86-D0425A832190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D3A4F-DC54-4886-B1DC-57CAE06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8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D3A4F-DC54-4886-B1DC-57CAE06DFF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04A30-BCD6-4238-A715-EBF80ECB0F46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31B0-FC86-4CA9-BF07-EAFD4C11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H" sz="44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High Pressure Acid Leach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Tx/>
              <a:buFont typeface="Wingdings 2" pitchFamily="18" charset="2"/>
              <a:buNone/>
            </a:pP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	At high leach temperatures, typically between </a:t>
            </a:r>
            <a:r>
              <a:rPr lang="en-GB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200~270</a:t>
            </a:r>
            <a:r>
              <a:rPr lang="en-GB" altLang="ja-JP" dirty="0" smtClean="0">
                <a:latin typeface="Arial" pitchFamily="34" charset="0"/>
                <a:ea typeface="Arial Unicode MS" pitchFamily="50" charset="-128"/>
                <a:cs typeface="Calibri"/>
              </a:rPr>
              <a:t>°</a:t>
            </a:r>
            <a:r>
              <a:rPr lang="en-GB" altLang="ja-JP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C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, refractory oxides and silicates are decomposed, liberating metals to solution as described by the general equation below, where M=Ni, Co, Cu, Fe, Mg, </a:t>
            </a:r>
            <a:r>
              <a:rPr lang="en-GB" altLang="ja-JP" dirty="0" err="1" smtClean="0">
                <a:latin typeface="Arial" pitchFamily="34" charset="0"/>
                <a:ea typeface="MS PGothic" pitchFamily="50" charset="-128"/>
                <a:cs typeface="Arial" pitchFamily="34" charset="0"/>
              </a:rPr>
              <a:t>Mn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 and Zn.</a:t>
            </a:r>
          </a:p>
          <a:p>
            <a:pPr eaLnBrk="1" hangingPunct="1">
              <a:buClrTx/>
              <a:buFont typeface="Wingdings 2" pitchFamily="18" charset="2"/>
              <a:buNone/>
            </a:pPr>
            <a:endParaRPr lang="en-GB" altLang="ja-JP" dirty="0" smtClean="0">
              <a:latin typeface="Arial" pitchFamily="34" charset="0"/>
              <a:ea typeface="MS PGothic" pitchFamily="50" charset="-128"/>
              <a:cs typeface="Arial" pitchFamily="34" charset="0"/>
            </a:endParaRPr>
          </a:p>
          <a:p>
            <a:pPr eaLnBrk="1" hangingPunct="1">
              <a:buClrTx/>
              <a:buFont typeface="Wingdings 2" pitchFamily="18" charset="2"/>
              <a:buNone/>
            </a:pP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		MO + H</a:t>
            </a:r>
            <a:r>
              <a:rPr lang="en-GB" altLang="ja-JP" baseline="-25000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2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SO</a:t>
            </a:r>
            <a:r>
              <a:rPr lang="en-GB" altLang="ja-JP" baseline="-25000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4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 </a:t>
            </a:r>
            <a:r>
              <a:rPr lang="en-US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⇒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 MSO</a:t>
            </a:r>
            <a:r>
              <a:rPr lang="en-GB" altLang="ja-JP" baseline="-25000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4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 +H</a:t>
            </a:r>
            <a:r>
              <a:rPr lang="en-GB" altLang="ja-JP" baseline="-25000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2</a:t>
            </a:r>
            <a:r>
              <a:rPr lang="en-GB" altLang="ja-JP" dirty="0" smtClean="0">
                <a:latin typeface="Arial" pitchFamily="34" charset="0"/>
                <a:ea typeface="MS PGothic" pitchFamily="50" charset="-128"/>
                <a:cs typeface="Arial" pitchFamily="34" charset="0"/>
              </a:rPr>
              <a:t>O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49B99C8-31AE-4EED-A3FE-FDBF0647A343}" type="slidenum">
              <a:rPr lang="en-US">
                <a:solidFill>
                  <a:srgbClr val="045C75"/>
                </a:solidFill>
              </a:rPr>
              <a:pPr/>
              <a:t>1</a:t>
            </a:fld>
            <a:endParaRPr 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46100"/>
            <a:ext cx="8229600" cy="866775"/>
          </a:xfrm>
        </p:spPr>
        <p:txBody>
          <a:bodyPr/>
          <a:lstStyle/>
          <a:p>
            <a:r>
              <a:rPr lang="en-PH" sz="4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Extraction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7A42985-1533-4383-B68F-B2E287DBD4C0}" type="slidenum">
              <a:rPr lang="en-US">
                <a:solidFill>
                  <a:srgbClr val="045C75"/>
                </a:solidFill>
              </a:rPr>
              <a:pPr/>
              <a:t>2</a:t>
            </a:fld>
            <a:endParaRPr lang="en-US">
              <a:solidFill>
                <a:srgbClr val="045C75"/>
              </a:solidFill>
            </a:endParaRPr>
          </a:p>
        </p:txBody>
      </p:sp>
      <p:grpSp>
        <p:nvGrpSpPr>
          <p:cNvPr id="24580" name="Group 63"/>
          <p:cNvGrpSpPr>
            <a:grpSpLocks/>
          </p:cNvGrpSpPr>
          <p:nvPr/>
        </p:nvGrpSpPr>
        <p:grpSpPr bwMode="auto">
          <a:xfrm>
            <a:off x="5219700" y="2044700"/>
            <a:ext cx="3673475" cy="2523768"/>
            <a:chOff x="5220072" y="1508299"/>
            <a:chExt cx="3672408" cy="2523512"/>
          </a:xfrm>
        </p:grpSpPr>
        <p:grpSp>
          <p:nvGrpSpPr>
            <p:cNvPr id="24602" name="Group 53"/>
            <p:cNvGrpSpPr>
              <a:grpSpLocks/>
            </p:cNvGrpSpPr>
            <p:nvPr/>
          </p:nvGrpSpPr>
          <p:grpSpPr bwMode="auto">
            <a:xfrm>
              <a:off x="5253938" y="3124702"/>
              <a:ext cx="314474" cy="363649"/>
              <a:chOff x="5553670" y="4368433"/>
              <a:chExt cx="314474" cy="363649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553132" y="4382227"/>
                <a:ext cx="299950" cy="311118"/>
              </a:xfrm>
              <a:prstGeom prst="ellipse">
                <a:avLst/>
              </a:prstGeom>
              <a:noFill/>
              <a:ln w="9525">
                <a:solidFill>
                  <a:srgbClr val="00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PH">
                  <a:solidFill>
                    <a:srgbClr val="FFFFFF"/>
                  </a:solidFill>
                </a:endParaRPr>
              </a:p>
            </p:txBody>
          </p:sp>
          <p:sp>
            <p:nvSpPr>
              <p:cNvPr id="24612" name="TextBox 47"/>
              <p:cNvSpPr txBox="1">
                <a:spLocks noChangeArrowheads="1"/>
              </p:cNvSpPr>
              <p:nvPr/>
            </p:nvSpPr>
            <p:spPr bwMode="auto">
              <a:xfrm>
                <a:off x="5553670" y="4368433"/>
                <a:ext cx="314474" cy="363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PH" sz="1500">
                    <a:solidFill>
                      <a:srgbClr val="00CC00"/>
                    </a:solidFill>
                  </a:rPr>
                  <a:t>2</a:t>
                </a:r>
              </a:p>
            </p:txBody>
          </p:sp>
        </p:grpSp>
        <p:grpSp>
          <p:nvGrpSpPr>
            <p:cNvPr id="24604" name="Group 62"/>
            <p:cNvGrpSpPr>
              <a:grpSpLocks/>
            </p:cNvGrpSpPr>
            <p:nvPr/>
          </p:nvGrpSpPr>
          <p:grpSpPr bwMode="auto">
            <a:xfrm>
              <a:off x="5220072" y="1508299"/>
              <a:ext cx="3672408" cy="2523512"/>
              <a:chOff x="5220072" y="1841446"/>
              <a:chExt cx="3672408" cy="2523512"/>
            </a:xfrm>
          </p:grpSpPr>
          <p:sp>
            <p:nvSpPr>
              <p:cNvPr id="24605" name="TextBox 55"/>
              <p:cNvSpPr txBox="1">
                <a:spLocks noChangeArrowheads="1"/>
              </p:cNvSpPr>
              <p:nvPr/>
            </p:nvSpPr>
            <p:spPr bwMode="auto">
              <a:xfrm>
                <a:off x="5220072" y="1841446"/>
                <a:ext cx="3672408" cy="2523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PH" dirty="0" smtClean="0"/>
                  <a:t>Initial condition</a:t>
                </a:r>
                <a:r>
                  <a:rPr lang="en-PH" dirty="0" smtClean="0"/>
                  <a:t>: </a:t>
                </a:r>
                <a:endParaRPr lang="en-PH" dirty="0"/>
              </a:p>
              <a:p>
                <a:endParaRPr lang="en-PH" dirty="0"/>
              </a:p>
              <a:p>
                <a:r>
                  <a:rPr lang="en-PH" dirty="0"/>
                  <a:t>     Diffusion of H</a:t>
                </a:r>
                <a:r>
                  <a:rPr lang="en-PH" sz="1400" dirty="0"/>
                  <a:t>2</a:t>
                </a:r>
                <a:r>
                  <a:rPr lang="en-PH" dirty="0"/>
                  <a:t>SO</a:t>
                </a:r>
                <a:r>
                  <a:rPr lang="en-PH" sz="1400" dirty="0"/>
                  <a:t>4</a:t>
                </a:r>
                <a:r>
                  <a:rPr lang="en-PH" dirty="0"/>
                  <a:t> to </a:t>
                </a:r>
                <a:r>
                  <a:rPr lang="en-PH" dirty="0" smtClean="0"/>
                  <a:t>ore     </a:t>
                </a:r>
                <a:endParaRPr lang="en-PH" dirty="0"/>
              </a:p>
              <a:p>
                <a:r>
                  <a:rPr lang="en-PH" dirty="0"/>
                  <a:t>     </a:t>
                </a:r>
                <a:r>
                  <a:rPr lang="en-PH" dirty="0" smtClean="0"/>
                  <a:t>particle </a:t>
                </a:r>
                <a:r>
                  <a:rPr lang="en-PH" dirty="0"/>
                  <a:t>and adsorption </a:t>
                </a:r>
                <a:r>
                  <a:rPr lang="en-PH" dirty="0" smtClean="0"/>
                  <a:t>on </a:t>
                </a:r>
              </a:p>
              <a:p>
                <a:r>
                  <a:rPr lang="en-PH" dirty="0"/>
                  <a:t> </a:t>
                </a:r>
                <a:r>
                  <a:rPr lang="en-PH" dirty="0" smtClean="0"/>
                  <a:t>    </a:t>
                </a:r>
                <a:r>
                  <a:rPr lang="en-PH" dirty="0" err="1" smtClean="0"/>
                  <a:t>FeO</a:t>
                </a:r>
                <a:r>
                  <a:rPr lang="en-PH" dirty="0" smtClean="0"/>
                  <a:t>(OH) and </a:t>
                </a:r>
                <a:r>
                  <a:rPr lang="en-PH" dirty="0" err="1" smtClean="0"/>
                  <a:t>NiO</a:t>
                </a:r>
                <a:r>
                  <a:rPr lang="en-PH" dirty="0" smtClean="0"/>
                  <a:t> surface</a:t>
                </a:r>
                <a:endParaRPr lang="en-PH" dirty="0"/>
              </a:p>
              <a:p>
                <a:endParaRPr lang="en-PH" sz="1400" dirty="0" smtClean="0"/>
              </a:p>
              <a:p>
                <a:r>
                  <a:rPr lang="en-PH" dirty="0" smtClean="0"/>
                  <a:t>     </a:t>
                </a:r>
                <a:r>
                  <a:rPr lang="en-PH" dirty="0"/>
                  <a:t>Chemical reaction </a:t>
                </a:r>
                <a:r>
                  <a:rPr lang="en-PH" dirty="0" smtClean="0"/>
                  <a:t>of H</a:t>
                </a:r>
                <a:r>
                  <a:rPr lang="en-PH" sz="1400" dirty="0" smtClean="0"/>
                  <a:t>2</a:t>
                </a:r>
                <a:r>
                  <a:rPr lang="en-PH" dirty="0" smtClean="0"/>
                  <a:t>SO</a:t>
                </a:r>
                <a:r>
                  <a:rPr lang="en-PH" sz="1400" dirty="0" smtClean="0"/>
                  <a:t>4</a:t>
                </a:r>
                <a:r>
                  <a:rPr lang="en-PH" dirty="0" smtClean="0"/>
                  <a:t> </a:t>
                </a:r>
              </a:p>
              <a:p>
                <a:r>
                  <a:rPr lang="en-PH" dirty="0"/>
                  <a:t> </a:t>
                </a:r>
                <a:r>
                  <a:rPr lang="en-PH" dirty="0" smtClean="0"/>
                  <a:t>    w/ </a:t>
                </a:r>
                <a:r>
                  <a:rPr lang="en-PH" dirty="0" err="1" smtClean="0"/>
                  <a:t>FeO</a:t>
                </a:r>
                <a:r>
                  <a:rPr lang="en-PH" dirty="0" smtClean="0"/>
                  <a:t>(OH) and </a:t>
                </a:r>
                <a:r>
                  <a:rPr lang="en-PH" dirty="0" err="1" smtClean="0"/>
                  <a:t>NiO</a:t>
                </a:r>
                <a:r>
                  <a:rPr lang="en-PH" dirty="0" smtClean="0"/>
                  <a:t> particles</a:t>
                </a:r>
                <a:r>
                  <a:rPr lang="en-PH" sz="1500" dirty="0" smtClean="0"/>
                  <a:t>       </a:t>
                </a:r>
                <a:endParaRPr lang="en-PH" sz="1500" dirty="0"/>
              </a:p>
              <a:p>
                <a:r>
                  <a:rPr lang="en-PH" dirty="0"/>
                  <a:t> </a:t>
                </a:r>
                <a:r>
                  <a:rPr lang="en-PH" dirty="0" smtClean="0"/>
                  <a:t>    at autoclave operating T and P</a:t>
                </a:r>
                <a:endParaRPr lang="en-PH" dirty="0"/>
              </a:p>
            </p:txBody>
          </p:sp>
          <p:grpSp>
            <p:nvGrpSpPr>
              <p:cNvPr id="24606" name="Group 59"/>
              <p:cNvGrpSpPr>
                <a:grpSpLocks/>
              </p:cNvGrpSpPr>
              <p:nvPr/>
            </p:nvGrpSpPr>
            <p:grpSpPr bwMode="auto">
              <a:xfrm>
                <a:off x="5220072" y="2420888"/>
                <a:ext cx="332625" cy="379583"/>
                <a:chOff x="5535519" y="2852936"/>
                <a:chExt cx="332625" cy="379583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5535519" y="2852873"/>
                  <a:ext cx="315821" cy="311118"/>
                </a:xfrm>
                <a:prstGeom prst="ellipse">
                  <a:avLst/>
                </a:prstGeom>
                <a:noFill/>
                <a:ln w="12700">
                  <a:solidFill>
                    <a:srgbClr val="CC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PH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60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5553670" y="2886186"/>
                  <a:ext cx="314474" cy="346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PH" sz="1400">
                      <a:solidFill>
                        <a:srgbClr val="CC00FF"/>
                      </a:solidFill>
                    </a:rPr>
                    <a:t>1</a:t>
                  </a:r>
                </a:p>
              </p:txBody>
            </p:sp>
          </p:grpSp>
        </p:grpSp>
      </p:grpSp>
      <p:grpSp>
        <p:nvGrpSpPr>
          <p:cNvPr id="24581" name="Group 75"/>
          <p:cNvGrpSpPr>
            <a:grpSpLocks/>
          </p:cNvGrpSpPr>
          <p:nvPr/>
        </p:nvGrpSpPr>
        <p:grpSpPr bwMode="auto">
          <a:xfrm>
            <a:off x="352325" y="2114396"/>
            <a:ext cx="4379913" cy="3821113"/>
            <a:chOff x="479823" y="2200367"/>
            <a:chExt cx="4380210" cy="3820921"/>
          </a:xfrm>
        </p:grpSpPr>
        <p:sp>
          <p:nvSpPr>
            <p:cNvPr id="12" name="Freeform 11"/>
            <p:cNvSpPr/>
            <p:nvPr/>
          </p:nvSpPr>
          <p:spPr>
            <a:xfrm>
              <a:off x="523509" y="2710788"/>
              <a:ext cx="4336524" cy="3310500"/>
            </a:xfrm>
            <a:custGeom>
              <a:avLst/>
              <a:gdLst>
                <a:gd name="connsiteX0" fmla="*/ 14851 w 2725318"/>
                <a:gd name="connsiteY0" fmla="*/ 83127 h 2044931"/>
                <a:gd name="connsiteX1" fmla="*/ 280858 w 2725318"/>
                <a:gd name="connsiteY1" fmla="*/ 66502 h 2044931"/>
                <a:gd name="connsiteX2" fmla="*/ 330734 w 2725318"/>
                <a:gd name="connsiteY2" fmla="*/ 49876 h 2044931"/>
                <a:gd name="connsiteX3" fmla="*/ 397236 w 2725318"/>
                <a:gd name="connsiteY3" fmla="*/ 33251 h 2044931"/>
                <a:gd name="connsiteX4" fmla="*/ 513614 w 2725318"/>
                <a:gd name="connsiteY4" fmla="*/ 0 h 2044931"/>
                <a:gd name="connsiteX5" fmla="*/ 912625 w 2725318"/>
                <a:gd name="connsiteY5" fmla="*/ 49876 h 2044931"/>
                <a:gd name="connsiteX6" fmla="*/ 1095505 w 2725318"/>
                <a:gd name="connsiteY6" fmla="*/ 99753 h 2044931"/>
                <a:gd name="connsiteX7" fmla="*/ 1162007 w 2725318"/>
                <a:gd name="connsiteY7" fmla="*/ 116378 h 2044931"/>
                <a:gd name="connsiteX8" fmla="*/ 1211883 w 2725318"/>
                <a:gd name="connsiteY8" fmla="*/ 133004 h 2044931"/>
                <a:gd name="connsiteX9" fmla="*/ 1394763 w 2725318"/>
                <a:gd name="connsiteY9" fmla="*/ 149629 h 2044931"/>
                <a:gd name="connsiteX10" fmla="*/ 1644145 w 2725318"/>
                <a:gd name="connsiteY10" fmla="*/ 133004 h 2044931"/>
                <a:gd name="connsiteX11" fmla="*/ 1743898 w 2725318"/>
                <a:gd name="connsiteY11" fmla="*/ 99753 h 2044931"/>
                <a:gd name="connsiteX12" fmla="*/ 2641672 w 2725318"/>
                <a:gd name="connsiteY12" fmla="*/ 116378 h 2044931"/>
                <a:gd name="connsiteX13" fmla="*/ 2708174 w 2725318"/>
                <a:gd name="connsiteY13" fmla="*/ 182880 h 2044931"/>
                <a:gd name="connsiteX14" fmla="*/ 2708174 w 2725318"/>
                <a:gd name="connsiteY14" fmla="*/ 1047404 h 2044931"/>
                <a:gd name="connsiteX15" fmla="*/ 2691549 w 2725318"/>
                <a:gd name="connsiteY15" fmla="*/ 1147156 h 2044931"/>
                <a:gd name="connsiteX16" fmla="*/ 2674923 w 2725318"/>
                <a:gd name="connsiteY16" fmla="*/ 1280160 h 2044931"/>
                <a:gd name="connsiteX17" fmla="*/ 2658298 w 2725318"/>
                <a:gd name="connsiteY17" fmla="*/ 1512916 h 2044931"/>
                <a:gd name="connsiteX18" fmla="*/ 2674923 w 2725318"/>
                <a:gd name="connsiteY18" fmla="*/ 1895302 h 2044931"/>
                <a:gd name="connsiteX19" fmla="*/ 2658298 w 2725318"/>
                <a:gd name="connsiteY19" fmla="*/ 2011680 h 2044931"/>
                <a:gd name="connsiteX20" fmla="*/ 2541920 w 2725318"/>
                <a:gd name="connsiteY20" fmla="*/ 2044931 h 2044931"/>
                <a:gd name="connsiteX21" fmla="*/ 1477891 w 2725318"/>
                <a:gd name="connsiteY21" fmla="*/ 2028305 h 2044931"/>
                <a:gd name="connsiteX22" fmla="*/ 1311636 w 2725318"/>
                <a:gd name="connsiteY22" fmla="*/ 1978429 h 2044931"/>
                <a:gd name="connsiteX23" fmla="*/ 1228509 w 2725318"/>
                <a:gd name="connsiteY23" fmla="*/ 1961804 h 2044931"/>
                <a:gd name="connsiteX24" fmla="*/ 829498 w 2725318"/>
                <a:gd name="connsiteY24" fmla="*/ 1978429 h 2044931"/>
                <a:gd name="connsiteX25" fmla="*/ 679869 w 2725318"/>
                <a:gd name="connsiteY25" fmla="*/ 1995054 h 2044931"/>
                <a:gd name="connsiteX26" fmla="*/ 280858 w 2725318"/>
                <a:gd name="connsiteY26" fmla="*/ 2011680 h 2044931"/>
                <a:gd name="connsiteX27" fmla="*/ 14851 w 2725318"/>
                <a:gd name="connsiteY27" fmla="*/ 1995054 h 2044931"/>
                <a:gd name="connsiteX28" fmla="*/ 48102 w 2725318"/>
                <a:gd name="connsiteY28" fmla="*/ 1579418 h 2044931"/>
                <a:gd name="connsiteX29" fmla="*/ 31476 w 2725318"/>
                <a:gd name="connsiteY29" fmla="*/ 698269 h 2044931"/>
                <a:gd name="connsiteX30" fmla="*/ 14851 w 2725318"/>
                <a:gd name="connsiteY30" fmla="*/ 598516 h 2044931"/>
                <a:gd name="connsiteX31" fmla="*/ 31476 w 2725318"/>
                <a:gd name="connsiteY31" fmla="*/ 182880 h 2044931"/>
                <a:gd name="connsiteX32" fmla="*/ 14851 w 2725318"/>
                <a:gd name="connsiteY32" fmla="*/ 83127 h 2044931"/>
                <a:gd name="connsiteX0" fmla="*/ 14851 w 2725318"/>
                <a:gd name="connsiteY0" fmla="*/ 83127 h 2044931"/>
                <a:gd name="connsiteX1" fmla="*/ 280858 w 2725318"/>
                <a:gd name="connsiteY1" fmla="*/ 66502 h 2044931"/>
                <a:gd name="connsiteX2" fmla="*/ 330734 w 2725318"/>
                <a:gd name="connsiteY2" fmla="*/ 49876 h 2044931"/>
                <a:gd name="connsiteX3" fmla="*/ 397236 w 2725318"/>
                <a:gd name="connsiteY3" fmla="*/ 33251 h 2044931"/>
                <a:gd name="connsiteX4" fmla="*/ 513614 w 2725318"/>
                <a:gd name="connsiteY4" fmla="*/ 0 h 2044931"/>
                <a:gd name="connsiteX5" fmla="*/ 912625 w 2725318"/>
                <a:gd name="connsiteY5" fmla="*/ 49876 h 2044931"/>
                <a:gd name="connsiteX6" fmla="*/ 1095505 w 2725318"/>
                <a:gd name="connsiteY6" fmla="*/ 99753 h 2044931"/>
                <a:gd name="connsiteX7" fmla="*/ 1162007 w 2725318"/>
                <a:gd name="connsiteY7" fmla="*/ 116378 h 2044931"/>
                <a:gd name="connsiteX8" fmla="*/ 1211883 w 2725318"/>
                <a:gd name="connsiteY8" fmla="*/ 133004 h 2044931"/>
                <a:gd name="connsiteX9" fmla="*/ 1394763 w 2725318"/>
                <a:gd name="connsiteY9" fmla="*/ 149629 h 2044931"/>
                <a:gd name="connsiteX10" fmla="*/ 1644145 w 2725318"/>
                <a:gd name="connsiteY10" fmla="*/ 133004 h 2044931"/>
                <a:gd name="connsiteX11" fmla="*/ 1743898 w 2725318"/>
                <a:gd name="connsiteY11" fmla="*/ 99753 h 2044931"/>
                <a:gd name="connsiteX12" fmla="*/ 2641672 w 2725318"/>
                <a:gd name="connsiteY12" fmla="*/ 116378 h 2044931"/>
                <a:gd name="connsiteX13" fmla="*/ 2708174 w 2725318"/>
                <a:gd name="connsiteY13" fmla="*/ 182880 h 2044931"/>
                <a:gd name="connsiteX14" fmla="*/ 2708174 w 2725318"/>
                <a:gd name="connsiteY14" fmla="*/ 1047404 h 2044931"/>
                <a:gd name="connsiteX15" fmla="*/ 2691549 w 2725318"/>
                <a:gd name="connsiteY15" fmla="*/ 1147156 h 2044931"/>
                <a:gd name="connsiteX16" fmla="*/ 2674923 w 2725318"/>
                <a:gd name="connsiteY16" fmla="*/ 1280160 h 2044931"/>
                <a:gd name="connsiteX17" fmla="*/ 2724800 w 2725318"/>
                <a:gd name="connsiteY17" fmla="*/ 1496290 h 2044931"/>
                <a:gd name="connsiteX18" fmla="*/ 2674923 w 2725318"/>
                <a:gd name="connsiteY18" fmla="*/ 1895302 h 2044931"/>
                <a:gd name="connsiteX19" fmla="*/ 2658298 w 2725318"/>
                <a:gd name="connsiteY19" fmla="*/ 2011680 h 2044931"/>
                <a:gd name="connsiteX20" fmla="*/ 2541920 w 2725318"/>
                <a:gd name="connsiteY20" fmla="*/ 2044931 h 2044931"/>
                <a:gd name="connsiteX21" fmla="*/ 1477891 w 2725318"/>
                <a:gd name="connsiteY21" fmla="*/ 2028305 h 2044931"/>
                <a:gd name="connsiteX22" fmla="*/ 1311636 w 2725318"/>
                <a:gd name="connsiteY22" fmla="*/ 1978429 h 2044931"/>
                <a:gd name="connsiteX23" fmla="*/ 1228509 w 2725318"/>
                <a:gd name="connsiteY23" fmla="*/ 1961804 h 2044931"/>
                <a:gd name="connsiteX24" fmla="*/ 829498 w 2725318"/>
                <a:gd name="connsiteY24" fmla="*/ 1978429 h 2044931"/>
                <a:gd name="connsiteX25" fmla="*/ 679869 w 2725318"/>
                <a:gd name="connsiteY25" fmla="*/ 1995054 h 2044931"/>
                <a:gd name="connsiteX26" fmla="*/ 280858 w 2725318"/>
                <a:gd name="connsiteY26" fmla="*/ 2011680 h 2044931"/>
                <a:gd name="connsiteX27" fmla="*/ 14851 w 2725318"/>
                <a:gd name="connsiteY27" fmla="*/ 1995054 h 2044931"/>
                <a:gd name="connsiteX28" fmla="*/ 48102 w 2725318"/>
                <a:gd name="connsiteY28" fmla="*/ 1579418 h 2044931"/>
                <a:gd name="connsiteX29" fmla="*/ 31476 w 2725318"/>
                <a:gd name="connsiteY29" fmla="*/ 698269 h 2044931"/>
                <a:gd name="connsiteX30" fmla="*/ 14851 w 2725318"/>
                <a:gd name="connsiteY30" fmla="*/ 598516 h 2044931"/>
                <a:gd name="connsiteX31" fmla="*/ 31476 w 2725318"/>
                <a:gd name="connsiteY31" fmla="*/ 182880 h 2044931"/>
                <a:gd name="connsiteX32" fmla="*/ 14851 w 2725318"/>
                <a:gd name="connsiteY32" fmla="*/ 83127 h 2044931"/>
                <a:gd name="connsiteX0" fmla="*/ 14851 w 2731198"/>
                <a:gd name="connsiteY0" fmla="*/ 83127 h 2044931"/>
                <a:gd name="connsiteX1" fmla="*/ 280858 w 2731198"/>
                <a:gd name="connsiteY1" fmla="*/ 66502 h 2044931"/>
                <a:gd name="connsiteX2" fmla="*/ 330734 w 2731198"/>
                <a:gd name="connsiteY2" fmla="*/ 49876 h 2044931"/>
                <a:gd name="connsiteX3" fmla="*/ 397236 w 2731198"/>
                <a:gd name="connsiteY3" fmla="*/ 33251 h 2044931"/>
                <a:gd name="connsiteX4" fmla="*/ 513614 w 2731198"/>
                <a:gd name="connsiteY4" fmla="*/ 0 h 2044931"/>
                <a:gd name="connsiteX5" fmla="*/ 912625 w 2731198"/>
                <a:gd name="connsiteY5" fmla="*/ 49876 h 2044931"/>
                <a:gd name="connsiteX6" fmla="*/ 1095505 w 2731198"/>
                <a:gd name="connsiteY6" fmla="*/ 99753 h 2044931"/>
                <a:gd name="connsiteX7" fmla="*/ 1162007 w 2731198"/>
                <a:gd name="connsiteY7" fmla="*/ 116378 h 2044931"/>
                <a:gd name="connsiteX8" fmla="*/ 1211883 w 2731198"/>
                <a:gd name="connsiteY8" fmla="*/ 133004 h 2044931"/>
                <a:gd name="connsiteX9" fmla="*/ 1394763 w 2731198"/>
                <a:gd name="connsiteY9" fmla="*/ 149629 h 2044931"/>
                <a:gd name="connsiteX10" fmla="*/ 1644145 w 2731198"/>
                <a:gd name="connsiteY10" fmla="*/ 133004 h 2044931"/>
                <a:gd name="connsiteX11" fmla="*/ 1743898 w 2731198"/>
                <a:gd name="connsiteY11" fmla="*/ 99753 h 2044931"/>
                <a:gd name="connsiteX12" fmla="*/ 2641672 w 2731198"/>
                <a:gd name="connsiteY12" fmla="*/ 116378 h 2044931"/>
                <a:gd name="connsiteX13" fmla="*/ 2708174 w 2731198"/>
                <a:gd name="connsiteY13" fmla="*/ 182880 h 2044931"/>
                <a:gd name="connsiteX14" fmla="*/ 2708174 w 2731198"/>
                <a:gd name="connsiteY14" fmla="*/ 1047404 h 2044931"/>
                <a:gd name="connsiteX15" fmla="*/ 2691549 w 2731198"/>
                <a:gd name="connsiteY15" fmla="*/ 1147156 h 2044931"/>
                <a:gd name="connsiteX16" fmla="*/ 2674923 w 2731198"/>
                <a:gd name="connsiteY16" fmla="*/ 1280160 h 2044931"/>
                <a:gd name="connsiteX17" fmla="*/ 2724800 w 2731198"/>
                <a:gd name="connsiteY17" fmla="*/ 1496290 h 2044931"/>
                <a:gd name="connsiteX18" fmla="*/ 2724799 w 2731198"/>
                <a:gd name="connsiteY18" fmla="*/ 1845425 h 2044931"/>
                <a:gd name="connsiteX19" fmla="*/ 2658298 w 2731198"/>
                <a:gd name="connsiteY19" fmla="*/ 2011680 h 2044931"/>
                <a:gd name="connsiteX20" fmla="*/ 2541920 w 2731198"/>
                <a:gd name="connsiteY20" fmla="*/ 2044931 h 2044931"/>
                <a:gd name="connsiteX21" fmla="*/ 1477891 w 2731198"/>
                <a:gd name="connsiteY21" fmla="*/ 2028305 h 2044931"/>
                <a:gd name="connsiteX22" fmla="*/ 1311636 w 2731198"/>
                <a:gd name="connsiteY22" fmla="*/ 1978429 h 2044931"/>
                <a:gd name="connsiteX23" fmla="*/ 1228509 w 2731198"/>
                <a:gd name="connsiteY23" fmla="*/ 1961804 h 2044931"/>
                <a:gd name="connsiteX24" fmla="*/ 829498 w 2731198"/>
                <a:gd name="connsiteY24" fmla="*/ 1978429 h 2044931"/>
                <a:gd name="connsiteX25" fmla="*/ 679869 w 2731198"/>
                <a:gd name="connsiteY25" fmla="*/ 1995054 h 2044931"/>
                <a:gd name="connsiteX26" fmla="*/ 280858 w 2731198"/>
                <a:gd name="connsiteY26" fmla="*/ 2011680 h 2044931"/>
                <a:gd name="connsiteX27" fmla="*/ 14851 w 2731198"/>
                <a:gd name="connsiteY27" fmla="*/ 1995054 h 2044931"/>
                <a:gd name="connsiteX28" fmla="*/ 48102 w 2731198"/>
                <a:gd name="connsiteY28" fmla="*/ 1579418 h 2044931"/>
                <a:gd name="connsiteX29" fmla="*/ 31476 w 2731198"/>
                <a:gd name="connsiteY29" fmla="*/ 698269 h 2044931"/>
                <a:gd name="connsiteX30" fmla="*/ 14851 w 2731198"/>
                <a:gd name="connsiteY30" fmla="*/ 598516 h 2044931"/>
                <a:gd name="connsiteX31" fmla="*/ 31476 w 2731198"/>
                <a:gd name="connsiteY31" fmla="*/ 182880 h 2044931"/>
                <a:gd name="connsiteX32" fmla="*/ 14851 w 2731198"/>
                <a:gd name="connsiteY32" fmla="*/ 83127 h 2044931"/>
                <a:gd name="connsiteX0" fmla="*/ 51327 w 2717798"/>
                <a:gd name="connsiteY0" fmla="*/ 83127 h 2044931"/>
                <a:gd name="connsiteX1" fmla="*/ 267458 w 2717798"/>
                <a:gd name="connsiteY1" fmla="*/ 66502 h 2044931"/>
                <a:gd name="connsiteX2" fmla="*/ 317334 w 2717798"/>
                <a:gd name="connsiteY2" fmla="*/ 49876 h 2044931"/>
                <a:gd name="connsiteX3" fmla="*/ 383836 w 2717798"/>
                <a:gd name="connsiteY3" fmla="*/ 33251 h 2044931"/>
                <a:gd name="connsiteX4" fmla="*/ 500214 w 2717798"/>
                <a:gd name="connsiteY4" fmla="*/ 0 h 2044931"/>
                <a:gd name="connsiteX5" fmla="*/ 899225 w 2717798"/>
                <a:gd name="connsiteY5" fmla="*/ 49876 h 2044931"/>
                <a:gd name="connsiteX6" fmla="*/ 1082105 w 2717798"/>
                <a:gd name="connsiteY6" fmla="*/ 99753 h 2044931"/>
                <a:gd name="connsiteX7" fmla="*/ 1148607 w 2717798"/>
                <a:gd name="connsiteY7" fmla="*/ 116378 h 2044931"/>
                <a:gd name="connsiteX8" fmla="*/ 1198483 w 2717798"/>
                <a:gd name="connsiteY8" fmla="*/ 133004 h 2044931"/>
                <a:gd name="connsiteX9" fmla="*/ 1381363 w 2717798"/>
                <a:gd name="connsiteY9" fmla="*/ 149629 h 2044931"/>
                <a:gd name="connsiteX10" fmla="*/ 1630745 w 2717798"/>
                <a:gd name="connsiteY10" fmla="*/ 133004 h 2044931"/>
                <a:gd name="connsiteX11" fmla="*/ 1730498 w 2717798"/>
                <a:gd name="connsiteY11" fmla="*/ 99753 h 2044931"/>
                <a:gd name="connsiteX12" fmla="*/ 2628272 w 2717798"/>
                <a:gd name="connsiteY12" fmla="*/ 116378 h 2044931"/>
                <a:gd name="connsiteX13" fmla="*/ 2694774 w 2717798"/>
                <a:gd name="connsiteY13" fmla="*/ 182880 h 2044931"/>
                <a:gd name="connsiteX14" fmla="*/ 2694774 w 2717798"/>
                <a:gd name="connsiteY14" fmla="*/ 1047404 h 2044931"/>
                <a:gd name="connsiteX15" fmla="*/ 2678149 w 2717798"/>
                <a:gd name="connsiteY15" fmla="*/ 1147156 h 2044931"/>
                <a:gd name="connsiteX16" fmla="*/ 2661523 w 2717798"/>
                <a:gd name="connsiteY16" fmla="*/ 1280160 h 2044931"/>
                <a:gd name="connsiteX17" fmla="*/ 2711400 w 2717798"/>
                <a:gd name="connsiteY17" fmla="*/ 1496290 h 2044931"/>
                <a:gd name="connsiteX18" fmla="*/ 2711399 w 2717798"/>
                <a:gd name="connsiteY18" fmla="*/ 1845425 h 2044931"/>
                <a:gd name="connsiteX19" fmla="*/ 2644898 w 2717798"/>
                <a:gd name="connsiteY19" fmla="*/ 2011680 h 2044931"/>
                <a:gd name="connsiteX20" fmla="*/ 2528520 w 2717798"/>
                <a:gd name="connsiteY20" fmla="*/ 2044931 h 2044931"/>
                <a:gd name="connsiteX21" fmla="*/ 1464491 w 2717798"/>
                <a:gd name="connsiteY21" fmla="*/ 2028305 h 2044931"/>
                <a:gd name="connsiteX22" fmla="*/ 1298236 w 2717798"/>
                <a:gd name="connsiteY22" fmla="*/ 1978429 h 2044931"/>
                <a:gd name="connsiteX23" fmla="*/ 1215109 w 2717798"/>
                <a:gd name="connsiteY23" fmla="*/ 1961804 h 2044931"/>
                <a:gd name="connsiteX24" fmla="*/ 816098 w 2717798"/>
                <a:gd name="connsiteY24" fmla="*/ 1978429 h 2044931"/>
                <a:gd name="connsiteX25" fmla="*/ 666469 w 2717798"/>
                <a:gd name="connsiteY25" fmla="*/ 1995054 h 2044931"/>
                <a:gd name="connsiteX26" fmla="*/ 267458 w 2717798"/>
                <a:gd name="connsiteY26" fmla="*/ 2011680 h 2044931"/>
                <a:gd name="connsiteX27" fmla="*/ 1451 w 2717798"/>
                <a:gd name="connsiteY27" fmla="*/ 1995054 h 2044931"/>
                <a:gd name="connsiteX28" fmla="*/ 34702 w 2717798"/>
                <a:gd name="connsiteY28" fmla="*/ 1579418 h 2044931"/>
                <a:gd name="connsiteX29" fmla="*/ 18076 w 2717798"/>
                <a:gd name="connsiteY29" fmla="*/ 698269 h 2044931"/>
                <a:gd name="connsiteX30" fmla="*/ 1451 w 2717798"/>
                <a:gd name="connsiteY30" fmla="*/ 598516 h 2044931"/>
                <a:gd name="connsiteX31" fmla="*/ 18076 w 2717798"/>
                <a:gd name="connsiteY31" fmla="*/ 182880 h 2044931"/>
                <a:gd name="connsiteX32" fmla="*/ 51327 w 2717798"/>
                <a:gd name="connsiteY32" fmla="*/ 83127 h 2044931"/>
                <a:gd name="connsiteX0" fmla="*/ 49876 w 2716347"/>
                <a:gd name="connsiteY0" fmla="*/ 83127 h 2044931"/>
                <a:gd name="connsiteX1" fmla="*/ 266007 w 2716347"/>
                <a:gd name="connsiteY1" fmla="*/ 66502 h 2044931"/>
                <a:gd name="connsiteX2" fmla="*/ 315883 w 2716347"/>
                <a:gd name="connsiteY2" fmla="*/ 49876 h 2044931"/>
                <a:gd name="connsiteX3" fmla="*/ 382385 w 2716347"/>
                <a:gd name="connsiteY3" fmla="*/ 33251 h 2044931"/>
                <a:gd name="connsiteX4" fmla="*/ 498763 w 2716347"/>
                <a:gd name="connsiteY4" fmla="*/ 0 h 2044931"/>
                <a:gd name="connsiteX5" fmla="*/ 897774 w 2716347"/>
                <a:gd name="connsiteY5" fmla="*/ 49876 h 2044931"/>
                <a:gd name="connsiteX6" fmla="*/ 1080654 w 2716347"/>
                <a:gd name="connsiteY6" fmla="*/ 99753 h 2044931"/>
                <a:gd name="connsiteX7" fmla="*/ 1147156 w 2716347"/>
                <a:gd name="connsiteY7" fmla="*/ 116378 h 2044931"/>
                <a:gd name="connsiteX8" fmla="*/ 1197032 w 2716347"/>
                <a:gd name="connsiteY8" fmla="*/ 133004 h 2044931"/>
                <a:gd name="connsiteX9" fmla="*/ 1379912 w 2716347"/>
                <a:gd name="connsiteY9" fmla="*/ 149629 h 2044931"/>
                <a:gd name="connsiteX10" fmla="*/ 1629294 w 2716347"/>
                <a:gd name="connsiteY10" fmla="*/ 133004 h 2044931"/>
                <a:gd name="connsiteX11" fmla="*/ 1729047 w 2716347"/>
                <a:gd name="connsiteY11" fmla="*/ 99753 h 2044931"/>
                <a:gd name="connsiteX12" fmla="*/ 2626821 w 2716347"/>
                <a:gd name="connsiteY12" fmla="*/ 116378 h 2044931"/>
                <a:gd name="connsiteX13" fmla="*/ 2693323 w 2716347"/>
                <a:gd name="connsiteY13" fmla="*/ 182880 h 2044931"/>
                <a:gd name="connsiteX14" fmla="*/ 2693323 w 2716347"/>
                <a:gd name="connsiteY14" fmla="*/ 1047404 h 2044931"/>
                <a:gd name="connsiteX15" fmla="*/ 2676698 w 2716347"/>
                <a:gd name="connsiteY15" fmla="*/ 1147156 h 2044931"/>
                <a:gd name="connsiteX16" fmla="*/ 2660072 w 2716347"/>
                <a:gd name="connsiteY16" fmla="*/ 1280160 h 2044931"/>
                <a:gd name="connsiteX17" fmla="*/ 2709949 w 2716347"/>
                <a:gd name="connsiteY17" fmla="*/ 1496290 h 2044931"/>
                <a:gd name="connsiteX18" fmla="*/ 2709948 w 2716347"/>
                <a:gd name="connsiteY18" fmla="*/ 1845425 h 2044931"/>
                <a:gd name="connsiteX19" fmla="*/ 2643447 w 2716347"/>
                <a:gd name="connsiteY19" fmla="*/ 2011680 h 2044931"/>
                <a:gd name="connsiteX20" fmla="*/ 2527069 w 2716347"/>
                <a:gd name="connsiteY20" fmla="*/ 2044931 h 2044931"/>
                <a:gd name="connsiteX21" fmla="*/ 1463040 w 2716347"/>
                <a:gd name="connsiteY21" fmla="*/ 2028305 h 2044931"/>
                <a:gd name="connsiteX22" fmla="*/ 1296785 w 2716347"/>
                <a:gd name="connsiteY22" fmla="*/ 1978429 h 2044931"/>
                <a:gd name="connsiteX23" fmla="*/ 1213658 w 2716347"/>
                <a:gd name="connsiteY23" fmla="*/ 1961804 h 2044931"/>
                <a:gd name="connsiteX24" fmla="*/ 814647 w 2716347"/>
                <a:gd name="connsiteY24" fmla="*/ 1978429 h 2044931"/>
                <a:gd name="connsiteX25" fmla="*/ 665018 w 2716347"/>
                <a:gd name="connsiteY25" fmla="*/ 1995054 h 2044931"/>
                <a:gd name="connsiteX26" fmla="*/ 266007 w 2716347"/>
                <a:gd name="connsiteY26" fmla="*/ 2011680 h 2044931"/>
                <a:gd name="connsiteX27" fmla="*/ 49876 w 2716347"/>
                <a:gd name="connsiteY27" fmla="*/ 1945178 h 2044931"/>
                <a:gd name="connsiteX28" fmla="*/ 33251 w 2716347"/>
                <a:gd name="connsiteY28" fmla="*/ 1579418 h 2044931"/>
                <a:gd name="connsiteX29" fmla="*/ 16625 w 2716347"/>
                <a:gd name="connsiteY29" fmla="*/ 698269 h 2044931"/>
                <a:gd name="connsiteX30" fmla="*/ 0 w 2716347"/>
                <a:gd name="connsiteY30" fmla="*/ 598516 h 2044931"/>
                <a:gd name="connsiteX31" fmla="*/ 16625 w 2716347"/>
                <a:gd name="connsiteY31" fmla="*/ 182880 h 2044931"/>
                <a:gd name="connsiteX32" fmla="*/ 49876 w 2716347"/>
                <a:gd name="connsiteY32" fmla="*/ 83127 h 2044931"/>
                <a:gd name="connsiteX0" fmla="*/ 49876 w 2716347"/>
                <a:gd name="connsiteY0" fmla="*/ 83127 h 2044931"/>
                <a:gd name="connsiteX1" fmla="*/ 266007 w 2716347"/>
                <a:gd name="connsiteY1" fmla="*/ 66502 h 2044931"/>
                <a:gd name="connsiteX2" fmla="*/ 315883 w 2716347"/>
                <a:gd name="connsiteY2" fmla="*/ 49876 h 2044931"/>
                <a:gd name="connsiteX3" fmla="*/ 382385 w 2716347"/>
                <a:gd name="connsiteY3" fmla="*/ 33251 h 2044931"/>
                <a:gd name="connsiteX4" fmla="*/ 498763 w 2716347"/>
                <a:gd name="connsiteY4" fmla="*/ 0 h 2044931"/>
                <a:gd name="connsiteX5" fmla="*/ 897774 w 2716347"/>
                <a:gd name="connsiteY5" fmla="*/ 49876 h 2044931"/>
                <a:gd name="connsiteX6" fmla="*/ 1080654 w 2716347"/>
                <a:gd name="connsiteY6" fmla="*/ 99753 h 2044931"/>
                <a:gd name="connsiteX7" fmla="*/ 1147156 w 2716347"/>
                <a:gd name="connsiteY7" fmla="*/ 116378 h 2044931"/>
                <a:gd name="connsiteX8" fmla="*/ 1197032 w 2716347"/>
                <a:gd name="connsiteY8" fmla="*/ 133004 h 2044931"/>
                <a:gd name="connsiteX9" fmla="*/ 1379912 w 2716347"/>
                <a:gd name="connsiteY9" fmla="*/ 149629 h 2044931"/>
                <a:gd name="connsiteX10" fmla="*/ 1629294 w 2716347"/>
                <a:gd name="connsiteY10" fmla="*/ 133004 h 2044931"/>
                <a:gd name="connsiteX11" fmla="*/ 1729047 w 2716347"/>
                <a:gd name="connsiteY11" fmla="*/ 99753 h 2044931"/>
                <a:gd name="connsiteX12" fmla="*/ 2626821 w 2716347"/>
                <a:gd name="connsiteY12" fmla="*/ 116378 h 2044931"/>
                <a:gd name="connsiteX13" fmla="*/ 2693323 w 2716347"/>
                <a:gd name="connsiteY13" fmla="*/ 182880 h 2044931"/>
                <a:gd name="connsiteX14" fmla="*/ 2693323 w 2716347"/>
                <a:gd name="connsiteY14" fmla="*/ 1047404 h 2044931"/>
                <a:gd name="connsiteX15" fmla="*/ 2676698 w 2716347"/>
                <a:gd name="connsiteY15" fmla="*/ 1147156 h 2044931"/>
                <a:gd name="connsiteX16" fmla="*/ 2660072 w 2716347"/>
                <a:gd name="connsiteY16" fmla="*/ 1280160 h 2044931"/>
                <a:gd name="connsiteX17" fmla="*/ 2709949 w 2716347"/>
                <a:gd name="connsiteY17" fmla="*/ 1496290 h 2044931"/>
                <a:gd name="connsiteX18" fmla="*/ 2709948 w 2716347"/>
                <a:gd name="connsiteY18" fmla="*/ 1845425 h 2044931"/>
                <a:gd name="connsiteX19" fmla="*/ 2643447 w 2716347"/>
                <a:gd name="connsiteY19" fmla="*/ 2011680 h 2044931"/>
                <a:gd name="connsiteX20" fmla="*/ 2527069 w 2716347"/>
                <a:gd name="connsiteY20" fmla="*/ 2044931 h 2044931"/>
                <a:gd name="connsiteX21" fmla="*/ 1463040 w 2716347"/>
                <a:gd name="connsiteY21" fmla="*/ 2028305 h 2044931"/>
                <a:gd name="connsiteX22" fmla="*/ 1296785 w 2716347"/>
                <a:gd name="connsiteY22" fmla="*/ 1978429 h 2044931"/>
                <a:gd name="connsiteX23" fmla="*/ 1213658 w 2716347"/>
                <a:gd name="connsiteY23" fmla="*/ 1961804 h 2044931"/>
                <a:gd name="connsiteX24" fmla="*/ 814647 w 2716347"/>
                <a:gd name="connsiteY24" fmla="*/ 1978429 h 2044931"/>
                <a:gd name="connsiteX25" fmla="*/ 665018 w 2716347"/>
                <a:gd name="connsiteY25" fmla="*/ 1995054 h 2044931"/>
                <a:gd name="connsiteX26" fmla="*/ 465512 w 2716347"/>
                <a:gd name="connsiteY26" fmla="*/ 1945178 h 2044931"/>
                <a:gd name="connsiteX27" fmla="*/ 266007 w 2716347"/>
                <a:gd name="connsiteY27" fmla="*/ 2011680 h 2044931"/>
                <a:gd name="connsiteX28" fmla="*/ 49876 w 2716347"/>
                <a:gd name="connsiteY28" fmla="*/ 1945178 h 2044931"/>
                <a:gd name="connsiteX29" fmla="*/ 33251 w 2716347"/>
                <a:gd name="connsiteY29" fmla="*/ 1579418 h 2044931"/>
                <a:gd name="connsiteX30" fmla="*/ 16625 w 2716347"/>
                <a:gd name="connsiteY30" fmla="*/ 698269 h 2044931"/>
                <a:gd name="connsiteX31" fmla="*/ 0 w 2716347"/>
                <a:gd name="connsiteY31" fmla="*/ 598516 h 2044931"/>
                <a:gd name="connsiteX32" fmla="*/ 16625 w 2716347"/>
                <a:gd name="connsiteY32" fmla="*/ 182880 h 2044931"/>
                <a:gd name="connsiteX33" fmla="*/ 49876 w 2716347"/>
                <a:gd name="connsiteY33" fmla="*/ 83127 h 2044931"/>
                <a:gd name="connsiteX0" fmla="*/ 49876 w 2716347"/>
                <a:gd name="connsiteY0" fmla="*/ 83127 h 2050264"/>
                <a:gd name="connsiteX1" fmla="*/ 266007 w 2716347"/>
                <a:gd name="connsiteY1" fmla="*/ 66502 h 2050264"/>
                <a:gd name="connsiteX2" fmla="*/ 315883 w 2716347"/>
                <a:gd name="connsiteY2" fmla="*/ 49876 h 2050264"/>
                <a:gd name="connsiteX3" fmla="*/ 382385 w 2716347"/>
                <a:gd name="connsiteY3" fmla="*/ 33251 h 2050264"/>
                <a:gd name="connsiteX4" fmla="*/ 498763 w 2716347"/>
                <a:gd name="connsiteY4" fmla="*/ 0 h 2050264"/>
                <a:gd name="connsiteX5" fmla="*/ 897774 w 2716347"/>
                <a:gd name="connsiteY5" fmla="*/ 49876 h 2050264"/>
                <a:gd name="connsiteX6" fmla="*/ 1080654 w 2716347"/>
                <a:gd name="connsiteY6" fmla="*/ 99753 h 2050264"/>
                <a:gd name="connsiteX7" fmla="*/ 1147156 w 2716347"/>
                <a:gd name="connsiteY7" fmla="*/ 116378 h 2050264"/>
                <a:gd name="connsiteX8" fmla="*/ 1197032 w 2716347"/>
                <a:gd name="connsiteY8" fmla="*/ 133004 h 2050264"/>
                <a:gd name="connsiteX9" fmla="*/ 1379912 w 2716347"/>
                <a:gd name="connsiteY9" fmla="*/ 149629 h 2050264"/>
                <a:gd name="connsiteX10" fmla="*/ 1629294 w 2716347"/>
                <a:gd name="connsiteY10" fmla="*/ 133004 h 2050264"/>
                <a:gd name="connsiteX11" fmla="*/ 1729047 w 2716347"/>
                <a:gd name="connsiteY11" fmla="*/ 99753 h 2050264"/>
                <a:gd name="connsiteX12" fmla="*/ 2626821 w 2716347"/>
                <a:gd name="connsiteY12" fmla="*/ 116378 h 2050264"/>
                <a:gd name="connsiteX13" fmla="*/ 2693323 w 2716347"/>
                <a:gd name="connsiteY13" fmla="*/ 182880 h 2050264"/>
                <a:gd name="connsiteX14" fmla="*/ 2693323 w 2716347"/>
                <a:gd name="connsiteY14" fmla="*/ 1047404 h 2050264"/>
                <a:gd name="connsiteX15" fmla="*/ 2676698 w 2716347"/>
                <a:gd name="connsiteY15" fmla="*/ 1147156 h 2050264"/>
                <a:gd name="connsiteX16" fmla="*/ 2660072 w 2716347"/>
                <a:gd name="connsiteY16" fmla="*/ 1280160 h 2050264"/>
                <a:gd name="connsiteX17" fmla="*/ 2709949 w 2716347"/>
                <a:gd name="connsiteY17" fmla="*/ 1496290 h 2050264"/>
                <a:gd name="connsiteX18" fmla="*/ 2709948 w 2716347"/>
                <a:gd name="connsiteY18" fmla="*/ 1845425 h 2050264"/>
                <a:gd name="connsiteX19" fmla="*/ 2643447 w 2716347"/>
                <a:gd name="connsiteY19" fmla="*/ 2011680 h 2050264"/>
                <a:gd name="connsiteX20" fmla="*/ 2527069 w 2716347"/>
                <a:gd name="connsiteY20" fmla="*/ 2044931 h 2050264"/>
                <a:gd name="connsiteX21" fmla="*/ 1945178 w 2716347"/>
                <a:gd name="connsiteY21" fmla="*/ 1928553 h 2050264"/>
                <a:gd name="connsiteX22" fmla="*/ 1463040 w 2716347"/>
                <a:gd name="connsiteY22" fmla="*/ 2028305 h 2050264"/>
                <a:gd name="connsiteX23" fmla="*/ 1296785 w 2716347"/>
                <a:gd name="connsiteY23" fmla="*/ 1978429 h 2050264"/>
                <a:gd name="connsiteX24" fmla="*/ 1213658 w 2716347"/>
                <a:gd name="connsiteY24" fmla="*/ 1961804 h 2050264"/>
                <a:gd name="connsiteX25" fmla="*/ 814647 w 2716347"/>
                <a:gd name="connsiteY25" fmla="*/ 1978429 h 2050264"/>
                <a:gd name="connsiteX26" fmla="*/ 665018 w 2716347"/>
                <a:gd name="connsiteY26" fmla="*/ 1995054 h 2050264"/>
                <a:gd name="connsiteX27" fmla="*/ 465512 w 2716347"/>
                <a:gd name="connsiteY27" fmla="*/ 1945178 h 2050264"/>
                <a:gd name="connsiteX28" fmla="*/ 266007 w 2716347"/>
                <a:gd name="connsiteY28" fmla="*/ 2011680 h 2050264"/>
                <a:gd name="connsiteX29" fmla="*/ 49876 w 2716347"/>
                <a:gd name="connsiteY29" fmla="*/ 1945178 h 2050264"/>
                <a:gd name="connsiteX30" fmla="*/ 33251 w 2716347"/>
                <a:gd name="connsiteY30" fmla="*/ 1579418 h 2050264"/>
                <a:gd name="connsiteX31" fmla="*/ 16625 w 2716347"/>
                <a:gd name="connsiteY31" fmla="*/ 698269 h 2050264"/>
                <a:gd name="connsiteX32" fmla="*/ 0 w 2716347"/>
                <a:gd name="connsiteY32" fmla="*/ 598516 h 2050264"/>
                <a:gd name="connsiteX33" fmla="*/ 16625 w 2716347"/>
                <a:gd name="connsiteY33" fmla="*/ 182880 h 2050264"/>
                <a:gd name="connsiteX34" fmla="*/ 49876 w 2716347"/>
                <a:gd name="connsiteY34" fmla="*/ 83127 h 2050264"/>
                <a:gd name="connsiteX0" fmla="*/ 49876 w 2716347"/>
                <a:gd name="connsiteY0" fmla="*/ 83127 h 2029162"/>
                <a:gd name="connsiteX1" fmla="*/ 266007 w 2716347"/>
                <a:gd name="connsiteY1" fmla="*/ 66502 h 2029162"/>
                <a:gd name="connsiteX2" fmla="*/ 315883 w 2716347"/>
                <a:gd name="connsiteY2" fmla="*/ 49876 h 2029162"/>
                <a:gd name="connsiteX3" fmla="*/ 382385 w 2716347"/>
                <a:gd name="connsiteY3" fmla="*/ 33251 h 2029162"/>
                <a:gd name="connsiteX4" fmla="*/ 498763 w 2716347"/>
                <a:gd name="connsiteY4" fmla="*/ 0 h 2029162"/>
                <a:gd name="connsiteX5" fmla="*/ 897774 w 2716347"/>
                <a:gd name="connsiteY5" fmla="*/ 49876 h 2029162"/>
                <a:gd name="connsiteX6" fmla="*/ 1080654 w 2716347"/>
                <a:gd name="connsiteY6" fmla="*/ 99753 h 2029162"/>
                <a:gd name="connsiteX7" fmla="*/ 1147156 w 2716347"/>
                <a:gd name="connsiteY7" fmla="*/ 116378 h 2029162"/>
                <a:gd name="connsiteX8" fmla="*/ 1197032 w 2716347"/>
                <a:gd name="connsiteY8" fmla="*/ 133004 h 2029162"/>
                <a:gd name="connsiteX9" fmla="*/ 1379912 w 2716347"/>
                <a:gd name="connsiteY9" fmla="*/ 149629 h 2029162"/>
                <a:gd name="connsiteX10" fmla="*/ 1629294 w 2716347"/>
                <a:gd name="connsiteY10" fmla="*/ 133004 h 2029162"/>
                <a:gd name="connsiteX11" fmla="*/ 1729047 w 2716347"/>
                <a:gd name="connsiteY11" fmla="*/ 99753 h 2029162"/>
                <a:gd name="connsiteX12" fmla="*/ 2626821 w 2716347"/>
                <a:gd name="connsiteY12" fmla="*/ 116378 h 2029162"/>
                <a:gd name="connsiteX13" fmla="*/ 2693323 w 2716347"/>
                <a:gd name="connsiteY13" fmla="*/ 182880 h 2029162"/>
                <a:gd name="connsiteX14" fmla="*/ 2693323 w 2716347"/>
                <a:gd name="connsiteY14" fmla="*/ 1047404 h 2029162"/>
                <a:gd name="connsiteX15" fmla="*/ 2676698 w 2716347"/>
                <a:gd name="connsiteY15" fmla="*/ 1147156 h 2029162"/>
                <a:gd name="connsiteX16" fmla="*/ 2660072 w 2716347"/>
                <a:gd name="connsiteY16" fmla="*/ 1280160 h 2029162"/>
                <a:gd name="connsiteX17" fmla="*/ 2709949 w 2716347"/>
                <a:gd name="connsiteY17" fmla="*/ 1496290 h 2029162"/>
                <a:gd name="connsiteX18" fmla="*/ 2709948 w 2716347"/>
                <a:gd name="connsiteY18" fmla="*/ 1845425 h 2029162"/>
                <a:gd name="connsiteX19" fmla="*/ 2643447 w 2716347"/>
                <a:gd name="connsiteY19" fmla="*/ 2011680 h 2029162"/>
                <a:gd name="connsiteX20" fmla="*/ 2527069 w 2716347"/>
                <a:gd name="connsiteY20" fmla="*/ 1978430 h 2029162"/>
                <a:gd name="connsiteX21" fmla="*/ 1945178 w 2716347"/>
                <a:gd name="connsiteY21" fmla="*/ 1928553 h 2029162"/>
                <a:gd name="connsiteX22" fmla="*/ 1463040 w 2716347"/>
                <a:gd name="connsiteY22" fmla="*/ 2028305 h 2029162"/>
                <a:gd name="connsiteX23" fmla="*/ 1296785 w 2716347"/>
                <a:gd name="connsiteY23" fmla="*/ 1978429 h 2029162"/>
                <a:gd name="connsiteX24" fmla="*/ 1213658 w 2716347"/>
                <a:gd name="connsiteY24" fmla="*/ 1961804 h 2029162"/>
                <a:gd name="connsiteX25" fmla="*/ 814647 w 2716347"/>
                <a:gd name="connsiteY25" fmla="*/ 1978429 h 2029162"/>
                <a:gd name="connsiteX26" fmla="*/ 665018 w 2716347"/>
                <a:gd name="connsiteY26" fmla="*/ 1995054 h 2029162"/>
                <a:gd name="connsiteX27" fmla="*/ 465512 w 2716347"/>
                <a:gd name="connsiteY27" fmla="*/ 1945178 h 2029162"/>
                <a:gd name="connsiteX28" fmla="*/ 266007 w 2716347"/>
                <a:gd name="connsiteY28" fmla="*/ 2011680 h 2029162"/>
                <a:gd name="connsiteX29" fmla="*/ 49876 w 2716347"/>
                <a:gd name="connsiteY29" fmla="*/ 1945178 h 2029162"/>
                <a:gd name="connsiteX30" fmla="*/ 33251 w 2716347"/>
                <a:gd name="connsiteY30" fmla="*/ 1579418 h 2029162"/>
                <a:gd name="connsiteX31" fmla="*/ 16625 w 2716347"/>
                <a:gd name="connsiteY31" fmla="*/ 698269 h 2029162"/>
                <a:gd name="connsiteX32" fmla="*/ 0 w 2716347"/>
                <a:gd name="connsiteY32" fmla="*/ 598516 h 2029162"/>
                <a:gd name="connsiteX33" fmla="*/ 16625 w 2716347"/>
                <a:gd name="connsiteY33" fmla="*/ 182880 h 2029162"/>
                <a:gd name="connsiteX34" fmla="*/ 49876 w 2716347"/>
                <a:gd name="connsiteY34" fmla="*/ 83127 h 2029162"/>
                <a:gd name="connsiteX0" fmla="*/ 49876 w 2716347"/>
                <a:gd name="connsiteY0" fmla="*/ 83127 h 2028717"/>
                <a:gd name="connsiteX1" fmla="*/ 266007 w 2716347"/>
                <a:gd name="connsiteY1" fmla="*/ 66502 h 2028717"/>
                <a:gd name="connsiteX2" fmla="*/ 315883 w 2716347"/>
                <a:gd name="connsiteY2" fmla="*/ 49876 h 2028717"/>
                <a:gd name="connsiteX3" fmla="*/ 382385 w 2716347"/>
                <a:gd name="connsiteY3" fmla="*/ 33251 h 2028717"/>
                <a:gd name="connsiteX4" fmla="*/ 498763 w 2716347"/>
                <a:gd name="connsiteY4" fmla="*/ 0 h 2028717"/>
                <a:gd name="connsiteX5" fmla="*/ 897774 w 2716347"/>
                <a:gd name="connsiteY5" fmla="*/ 49876 h 2028717"/>
                <a:gd name="connsiteX6" fmla="*/ 1080654 w 2716347"/>
                <a:gd name="connsiteY6" fmla="*/ 99753 h 2028717"/>
                <a:gd name="connsiteX7" fmla="*/ 1147156 w 2716347"/>
                <a:gd name="connsiteY7" fmla="*/ 116378 h 2028717"/>
                <a:gd name="connsiteX8" fmla="*/ 1197032 w 2716347"/>
                <a:gd name="connsiteY8" fmla="*/ 133004 h 2028717"/>
                <a:gd name="connsiteX9" fmla="*/ 1379912 w 2716347"/>
                <a:gd name="connsiteY9" fmla="*/ 149629 h 2028717"/>
                <a:gd name="connsiteX10" fmla="*/ 1629294 w 2716347"/>
                <a:gd name="connsiteY10" fmla="*/ 133004 h 2028717"/>
                <a:gd name="connsiteX11" fmla="*/ 1729047 w 2716347"/>
                <a:gd name="connsiteY11" fmla="*/ 99753 h 2028717"/>
                <a:gd name="connsiteX12" fmla="*/ 2626821 w 2716347"/>
                <a:gd name="connsiteY12" fmla="*/ 116378 h 2028717"/>
                <a:gd name="connsiteX13" fmla="*/ 2693323 w 2716347"/>
                <a:gd name="connsiteY13" fmla="*/ 182880 h 2028717"/>
                <a:gd name="connsiteX14" fmla="*/ 2693323 w 2716347"/>
                <a:gd name="connsiteY14" fmla="*/ 1047404 h 2028717"/>
                <a:gd name="connsiteX15" fmla="*/ 2676698 w 2716347"/>
                <a:gd name="connsiteY15" fmla="*/ 1147156 h 2028717"/>
                <a:gd name="connsiteX16" fmla="*/ 2660072 w 2716347"/>
                <a:gd name="connsiteY16" fmla="*/ 1280160 h 2028717"/>
                <a:gd name="connsiteX17" fmla="*/ 2709949 w 2716347"/>
                <a:gd name="connsiteY17" fmla="*/ 1496290 h 2028717"/>
                <a:gd name="connsiteX18" fmla="*/ 2709948 w 2716347"/>
                <a:gd name="connsiteY18" fmla="*/ 1845425 h 2028717"/>
                <a:gd name="connsiteX19" fmla="*/ 2643447 w 2716347"/>
                <a:gd name="connsiteY19" fmla="*/ 2011680 h 2028717"/>
                <a:gd name="connsiteX20" fmla="*/ 2527069 w 2716347"/>
                <a:gd name="connsiteY20" fmla="*/ 1978430 h 2028717"/>
                <a:gd name="connsiteX21" fmla="*/ 1945178 w 2716347"/>
                <a:gd name="connsiteY21" fmla="*/ 1945179 h 2028717"/>
                <a:gd name="connsiteX22" fmla="*/ 1463040 w 2716347"/>
                <a:gd name="connsiteY22" fmla="*/ 2028305 h 2028717"/>
                <a:gd name="connsiteX23" fmla="*/ 1296785 w 2716347"/>
                <a:gd name="connsiteY23" fmla="*/ 1978429 h 2028717"/>
                <a:gd name="connsiteX24" fmla="*/ 1213658 w 2716347"/>
                <a:gd name="connsiteY24" fmla="*/ 1961804 h 2028717"/>
                <a:gd name="connsiteX25" fmla="*/ 814647 w 2716347"/>
                <a:gd name="connsiteY25" fmla="*/ 1978429 h 2028717"/>
                <a:gd name="connsiteX26" fmla="*/ 665018 w 2716347"/>
                <a:gd name="connsiteY26" fmla="*/ 1995054 h 2028717"/>
                <a:gd name="connsiteX27" fmla="*/ 465512 w 2716347"/>
                <a:gd name="connsiteY27" fmla="*/ 1945178 h 2028717"/>
                <a:gd name="connsiteX28" fmla="*/ 266007 w 2716347"/>
                <a:gd name="connsiteY28" fmla="*/ 2011680 h 2028717"/>
                <a:gd name="connsiteX29" fmla="*/ 49876 w 2716347"/>
                <a:gd name="connsiteY29" fmla="*/ 1945178 h 2028717"/>
                <a:gd name="connsiteX30" fmla="*/ 33251 w 2716347"/>
                <a:gd name="connsiteY30" fmla="*/ 1579418 h 2028717"/>
                <a:gd name="connsiteX31" fmla="*/ 16625 w 2716347"/>
                <a:gd name="connsiteY31" fmla="*/ 698269 h 2028717"/>
                <a:gd name="connsiteX32" fmla="*/ 0 w 2716347"/>
                <a:gd name="connsiteY32" fmla="*/ 598516 h 2028717"/>
                <a:gd name="connsiteX33" fmla="*/ 16625 w 2716347"/>
                <a:gd name="connsiteY33" fmla="*/ 182880 h 2028717"/>
                <a:gd name="connsiteX34" fmla="*/ 49876 w 2716347"/>
                <a:gd name="connsiteY34" fmla="*/ 83127 h 2028717"/>
                <a:gd name="connsiteX0" fmla="*/ 49876 w 2716347"/>
                <a:gd name="connsiteY0" fmla="*/ 83127 h 2017801"/>
                <a:gd name="connsiteX1" fmla="*/ 266007 w 2716347"/>
                <a:gd name="connsiteY1" fmla="*/ 66502 h 2017801"/>
                <a:gd name="connsiteX2" fmla="*/ 315883 w 2716347"/>
                <a:gd name="connsiteY2" fmla="*/ 49876 h 2017801"/>
                <a:gd name="connsiteX3" fmla="*/ 382385 w 2716347"/>
                <a:gd name="connsiteY3" fmla="*/ 33251 h 2017801"/>
                <a:gd name="connsiteX4" fmla="*/ 498763 w 2716347"/>
                <a:gd name="connsiteY4" fmla="*/ 0 h 2017801"/>
                <a:gd name="connsiteX5" fmla="*/ 897774 w 2716347"/>
                <a:gd name="connsiteY5" fmla="*/ 49876 h 2017801"/>
                <a:gd name="connsiteX6" fmla="*/ 1080654 w 2716347"/>
                <a:gd name="connsiteY6" fmla="*/ 99753 h 2017801"/>
                <a:gd name="connsiteX7" fmla="*/ 1147156 w 2716347"/>
                <a:gd name="connsiteY7" fmla="*/ 116378 h 2017801"/>
                <a:gd name="connsiteX8" fmla="*/ 1197032 w 2716347"/>
                <a:gd name="connsiteY8" fmla="*/ 133004 h 2017801"/>
                <a:gd name="connsiteX9" fmla="*/ 1379912 w 2716347"/>
                <a:gd name="connsiteY9" fmla="*/ 149629 h 2017801"/>
                <a:gd name="connsiteX10" fmla="*/ 1629294 w 2716347"/>
                <a:gd name="connsiteY10" fmla="*/ 133004 h 2017801"/>
                <a:gd name="connsiteX11" fmla="*/ 1729047 w 2716347"/>
                <a:gd name="connsiteY11" fmla="*/ 99753 h 2017801"/>
                <a:gd name="connsiteX12" fmla="*/ 2626821 w 2716347"/>
                <a:gd name="connsiteY12" fmla="*/ 116378 h 2017801"/>
                <a:gd name="connsiteX13" fmla="*/ 2693323 w 2716347"/>
                <a:gd name="connsiteY13" fmla="*/ 182880 h 2017801"/>
                <a:gd name="connsiteX14" fmla="*/ 2693323 w 2716347"/>
                <a:gd name="connsiteY14" fmla="*/ 1047404 h 2017801"/>
                <a:gd name="connsiteX15" fmla="*/ 2676698 w 2716347"/>
                <a:gd name="connsiteY15" fmla="*/ 1147156 h 2017801"/>
                <a:gd name="connsiteX16" fmla="*/ 2660072 w 2716347"/>
                <a:gd name="connsiteY16" fmla="*/ 1280160 h 2017801"/>
                <a:gd name="connsiteX17" fmla="*/ 2709949 w 2716347"/>
                <a:gd name="connsiteY17" fmla="*/ 1496290 h 2017801"/>
                <a:gd name="connsiteX18" fmla="*/ 2709948 w 2716347"/>
                <a:gd name="connsiteY18" fmla="*/ 1845425 h 2017801"/>
                <a:gd name="connsiteX19" fmla="*/ 2643447 w 2716347"/>
                <a:gd name="connsiteY19" fmla="*/ 2011680 h 2017801"/>
                <a:gd name="connsiteX20" fmla="*/ 2527069 w 2716347"/>
                <a:gd name="connsiteY20" fmla="*/ 1978430 h 2017801"/>
                <a:gd name="connsiteX21" fmla="*/ 1945178 w 2716347"/>
                <a:gd name="connsiteY21" fmla="*/ 1945179 h 2017801"/>
                <a:gd name="connsiteX22" fmla="*/ 1463040 w 2716347"/>
                <a:gd name="connsiteY22" fmla="*/ 1961804 h 2017801"/>
                <a:gd name="connsiteX23" fmla="*/ 1296785 w 2716347"/>
                <a:gd name="connsiteY23" fmla="*/ 1978429 h 2017801"/>
                <a:gd name="connsiteX24" fmla="*/ 1213658 w 2716347"/>
                <a:gd name="connsiteY24" fmla="*/ 1961804 h 2017801"/>
                <a:gd name="connsiteX25" fmla="*/ 814647 w 2716347"/>
                <a:gd name="connsiteY25" fmla="*/ 1978429 h 2017801"/>
                <a:gd name="connsiteX26" fmla="*/ 665018 w 2716347"/>
                <a:gd name="connsiteY26" fmla="*/ 1995054 h 2017801"/>
                <a:gd name="connsiteX27" fmla="*/ 465512 w 2716347"/>
                <a:gd name="connsiteY27" fmla="*/ 1945178 h 2017801"/>
                <a:gd name="connsiteX28" fmla="*/ 266007 w 2716347"/>
                <a:gd name="connsiteY28" fmla="*/ 2011680 h 2017801"/>
                <a:gd name="connsiteX29" fmla="*/ 49876 w 2716347"/>
                <a:gd name="connsiteY29" fmla="*/ 1945178 h 2017801"/>
                <a:gd name="connsiteX30" fmla="*/ 33251 w 2716347"/>
                <a:gd name="connsiteY30" fmla="*/ 1579418 h 2017801"/>
                <a:gd name="connsiteX31" fmla="*/ 16625 w 2716347"/>
                <a:gd name="connsiteY31" fmla="*/ 698269 h 2017801"/>
                <a:gd name="connsiteX32" fmla="*/ 0 w 2716347"/>
                <a:gd name="connsiteY32" fmla="*/ 598516 h 2017801"/>
                <a:gd name="connsiteX33" fmla="*/ 16625 w 2716347"/>
                <a:gd name="connsiteY33" fmla="*/ 182880 h 2017801"/>
                <a:gd name="connsiteX34" fmla="*/ 49876 w 2716347"/>
                <a:gd name="connsiteY34" fmla="*/ 83127 h 2017801"/>
                <a:gd name="connsiteX0" fmla="*/ 49876 w 2716347"/>
                <a:gd name="connsiteY0" fmla="*/ 83127 h 2017801"/>
                <a:gd name="connsiteX1" fmla="*/ 266007 w 2716347"/>
                <a:gd name="connsiteY1" fmla="*/ 66502 h 2017801"/>
                <a:gd name="connsiteX2" fmla="*/ 315883 w 2716347"/>
                <a:gd name="connsiteY2" fmla="*/ 49876 h 2017801"/>
                <a:gd name="connsiteX3" fmla="*/ 382385 w 2716347"/>
                <a:gd name="connsiteY3" fmla="*/ 33251 h 2017801"/>
                <a:gd name="connsiteX4" fmla="*/ 498763 w 2716347"/>
                <a:gd name="connsiteY4" fmla="*/ 0 h 2017801"/>
                <a:gd name="connsiteX5" fmla="*/ 897774 w 2716347"/>
                <a:gd name="connsiteY5" fmla="*/ 49876 h 2017801"/>
                <a:gd name="connsiteX6" fmla="*/ 1080654 w 2716347"/>
                <a:gd name="connsiteY6" fmla="*/ 99753 h 2017801"/>
                <a:gd name="connsiteX7" fmla="*/ 1147156 w 2716347"/>
                <a:gd name="connsiteY7" fmla="*/ 116378 h 2017801"/>
                <a:gd name="connsiteX8" fmla="*/ 1197032 w 2716347"/>
                <a:gd name="connsiteY8" fmla="*/ 133004 h 2017801"/>
                <a:gd name="connsiteX9" fmla="*/ 1379912 w 2716347"/>
                <a:gd name="connsiteY9" fmla="*/ 149629 h 2017801"/>
                <a:gd name="connsiteX10" fmla="*/ 1629294 w 2716347"/>
                <a:gd name="connsiteY10" fmla="*/ 133004 h 2017801"/>
                <a:gd name="connsiteX11" fmla="*/ 1729047 w 2716347"/>
                <a:gd name="connsiteY11" fmla="*/ 99753 h 2017801"/>
                <a:gd name="connsiteX12" fmla="*/ 2626821 w 2716347"/>
                <a:gd name="connsiteY12" fmla="*/ 116378 h 2017801"/>
                <a:gd name="connsiteX13" fmla="*/ 2693323 w 2716347"/>
                <a:gd name="connsiteY13" fmla="*/ 182880 h 2017801"/>
                <a:gd name="connsiteX14" fmla="*/ 2693323 w 2716347"/>
                <a:gd name="connsiteY14" fmla="*/ 1047404 h 2017801"/>
                <a:gd name="connsiteX15" fmla="*/ 2676698 w 2716347"/>
                <a:gd name="connsiteY15" fmla="*/ 1147156 h 2017801"/>
                <a:gd name="connsiteX16" fmla="*/ 2660072 w 2716347"/>
                <a:gd name="connsiteY16" fmla="*/ 1280160 h 2017801"/>
                <a:gd name="connsiteX17" fmla="*/ 2709949 w 2716347"/>
                <a:gd name="connsiteY17" fmla="*/ 1496290 h 2017801"/>
                <a:gd name="connsiteX18" fmla="*/ 2709948 w 2716347"/>
                <a:gd name="connsiteY18" fmla="*/ 1845425 h 2017801"/>
                <a:gd name="connsiteX19" fmla="*/ 2643447 w 2716347"/>
                <a:gd name="connsiteY19" fmla="*/ 2011680 h 2017801"/>
                <a:gd name="connsiteX20" fmla="*/ 2527069 w 2716347"/>
                <a:gd name="connsiteY20" fmla="*/ 1978430 h 2017801"/>
                <a:gd name="connsiteX21" fmla="*/ 1945178 w 2716347"/>
                <a:gd name="connsiteY21" fmla="*/ 1945179 h 2017801"/>
                <a:gd name="connsiteX22" fmla="*/ 1463040 w 2716347"/>
                <a:gd name="connsiteY22" fmla="*/ 1961804 h 2017801"/>
                <a:gd name="connsiteX23" fmla="*/ 1296785 w 2716347"/>
                <a:gd name="connsiteY23" fmla="*/ 1978429 h 2017801"/>
                <a:gd name="connsiteX24" fmla="*/ 1213658 w 2716347"/>
                <a:gd name="connsiteY24" fmla="*/ 1961804 h 2017801"/>
                <a:gd name="connsiteX25" fmla="*/ 814647 w 2716347"/>
                <a:gd name="connsiteY25" fmla="*/ 1978429 h 2017801"/>
                <a:gd name="connsiteX26" fmla="*/ 665018 w 2716347"/>
                <a:gd name="connsiteY26" fmla="*/ 1995054 h 2017801"/>
                <a:gd name="connsiteX27" fmla="*/ 465512 w 2716347"/>
                <a:gd name="connsiteY27" fmla="*/ 1945178 h 2017801"/>
                <a:gd name="connsiteX28" fmla="*/ 249381 w 2716347"/>
                <a:gd name="connsiteY28" fmla="*/ 1945179 h 2017801"/>
                <a:gd name="connsiteX29" fmla="*/ 49876 w 2716347"/>
                <a:gd name="connsiteY29" fmla="*/ 1945178 h 2017801"/>
                <a:gd name="connsiteX30" fmla="*/ 33251 w 2716347"/>
                <a:gd name="connsiteY30" fmla="*/ 1579418 h 2017801"/>
                <a:gd name="connsiteX31" fmla="*/ 16625 w 2716347"/>
                <a:gd name="connsiteY31" fmla="*/ 698269 h 2017801"/>
                <a:gd name="connsiteX32" fmla="*/ 0 w 2716347"/>
                <a:gd name="connsiteY32" fmla="*/ 598516 h 2017801"/>
                <a:gd name="connsiteX33" fmla="*/ 16625 w 2716347"/>
                <a:gd name="connsiteY33" fmla="*/ 182880 h 2017801"/>
                <a:gd name="connsiteX34" fmla="*/ 49876 w 2716347"/>
                <a:gd name="connsiteY34" fmla="*/ 83127 h 2017801"/>
                <a:gd name="connsiteX0" fmla="*/ 49876 w 2716347"/>
                <a:gd name="connsiteY0" fmla="*/ 83127 h 2017801"/>
                <a:gd name="connsiteX1" fmla="*/ 266007 w 2716347"/>
                <a:gd name="connsiteY1" fmla="*/ 66502 h 2017801"/>
                <a:gd name="connsiteX2" fmla="*/ 315883 w 2716347"/>
                <a:gd name="connsiteY2" fmla="*/ 49876 h 2017801"/>
                <a:gd name="connsiteX3" fmla="*/ 382385 w 2716347"/>
                <a:gd name="connsiteY3" fmla="*/ 33251 h 2017801"/>
                <a:gd name="connsiteX4" fmla="*/ 498763 w 2716347"/>
                <a:gd name="connsiteY4" fmla="*/ 0 h 2017801"/>
                <a:gd name="connsiteX5" fmla="*/ 897774 w 2716347"/>
                <a:gd name="connsiteY5" fmla="*/ 49876 h 2017801"/>
                <a:gd name="connsiteX6" fmla="*/ 1080654 w 2716347"/>
                <a:gd name="connsiteY6" fmla="*/ 99753 h 2017801"/>
                <a:gd name="connsiteX7" fmla="*/ 1147156 w 2716347"/>
                <a:gd name="connsiteY7" fmla="*/ 116378 h 2017801"/>
                <a:gd name="connsiteX8" fmla="*/ 1197032 w 2716347"/>
                <a:gd name="connsiteY8" fmla="*/ 133004 h 2017801"/>
                <a:gd name="connsiteX9" fmla="*/ 1379912 w 2716347"/>
                <a:gd name="connsiteY9" fmla="*/ 149629 h 2017801"/>
                <a:gd name="connsiteX10" fmla="*/ 1629294 w 2716347"/>
                <a:gd name="connsiteY10" fmla="*/ 133004 h 2017801"/>
                <a:gd name="connsiteX11" fmla="*/ 1729047 w 2716347"/>
                <a:gd name="connsiteY11" fmla="*/ 99753 h 2017801"/>
                <a:gd name="connsiteX12" fmla="*/ 2111433 w 2716347"/>
                <a:gd name="connsiteY12" fmla="*/ 33251 h 2017801"/>
                <a:gd name="connsiteX13" fmla="*/ 2626821 w 2716347"/>
                <a:gd name="connsiteY13" fmla="*/ 116378 h 2017801"/>
                <a:gd name="connsiteX14" fmla="*/ 2693323 w 2716347"/>
                <a:gd name="connsiteY14" fmla="*/ 182880 h 2017801"/>
                <a:gd name="connsiteX15" fmla="*/ 2693323 w 2716347"/>
                <a:gd name="connsiteY15" fmla="*/ 1047404 h 2017801"/>
                <a:gd name="connsiteX16" fmla="*/ 2676698 w 2716347"/>
                <a:gd name="connsiteY16" fmla="*/ 1147156 h 2017801"/>
                <a:gd name="connsiteX17" fmla="*/ 2660072 w 2716347"/>
                <a:gd name="connsiteY17" fmla="*/ 1280160 h 2017801"/>
                <a:gd name="connsiteX18" fmla="*/ 2709949 w 2716347"/>
                <a:gd name="connsiteY18" fmla="*/ 1496290 h 2017801"/>
                <a:gd name="connsiteX19" fmla="*/ 2709948 w 2716347"/>
                <a:gd name="connsiteY19" fmla="*/ 1845425 h 2017801"/>
                <a:gd name="connsiteX20" fmla="*/ 2643447 w 2716347"/>
                <a:gd name="connsiteY20" fmla="*/ 2011680 h 2017801"/>
                <a:gd name="connsiteX21" fmla="*/ 2527069 w 2716347"/>
                <a:gd name="connsiteY21" fmla="*/ 1978430 h 2017801"/>
                <a:gd name="connsiteX22" fmla="*/ 1945178 w 2716347"/>
                <a:gd name="connsiteY22" fmla="*/ 1945179 h 2017801"/>
                <a:gd name="connsiteX23" fmla="*/ 1463040 w 2716347"/>
                <a:gd name="connsiteY23" fmla="*/ 1961804 h 2017801"/>
                <a:gd name="connsiteX24" fmla="*/ 1296785 w 2716347"/>
                <a:gd name="connsiteY24" fmla="*/ 1978429 h 2017801"/>
                <a:gd name="connsiteX25" fmla="*/ 1213658 w 2716347"/>
                <a:gd name="connsiteY25" fmla="*/ 1961804 h 2017801"/>
                <a:gd name="connsiteX26" fmla="*/ 814647 w 2716347"/>
                <a:gd name="connsiteY26" fmla="*/ 1978429 h 2017801"/>
                <a:gd name="connsiteX27" fmla="*/ 665018 w 2716347"/>
                <a:gd name="connsiteY27" fmla="*/ 1995054 h 2017801"/>
                <a:gd name="connsiteX28" fmla="*/ 465512 w 2716347"/>
                <a:gd name="connsiteY28" fmla="*/ 1945178 h 2017801"/>
                <a:gd name="connsiteX29" fmla="*/ 249381 w 2716347"/>
                <a:gd name="connsiteY29" fmla="*/ 1945179 h 2017801"/>
                <a:gd name="connsiteX30" fmla="*/ 49876 w 2716347"/>
                <a:gd name="connsiteY30" fmla="*/ 1945178 h 2017801"/>
                <a:gd name="connsiteX31" fmla="*/ 33251 w 2716347"/>
                <a:gd name="connsiteY31" fmla="*/ 1579418 h 2017801"/>
                <a:gd name="connsiteX32" fmla="*/ 16625 w 2716347"/>
                <a:gd name="connsiteY32" fmla="*/ 698269 h 2017801"/>
                <a:gd name="connsiteX33" fmla="*/ 0 w 2716347"/>
                <a:gd name="connsiteY33" fmla="*/ 598516 h 2017801"/>
                <a:gd name="connsiteX34" fmla="*/ 16625 w 2716347"/>
                <a:gd name="connsiteY34" fmla="*/ 182880 h 2017801"/>
                <a:gd name="connsiteX35" fmla="*/ 49876 w 2716347"/>
                <a:gd name="connsiteY35" fmla="*/ 83127 h 2017801"/>
                <a:gd name="connsiteX0" fmla="*/ 49876 w 2716347"/>
                <a:gd name="connsiteY0" fmla="*/ 51030 h 1985704"/>
                <a:gd name="connsiteX1" fmla="*/ 266007 w 2716347"/>
                <a:gd name="connsiteY1" fmla="*/ 34405 h 1985704"/>
                <a:gd name="connsiteX2" fmla="*/ 315883 w 2716347"/>
                <a:gd name="connsiteY2" fmla="*/ 17779 h 1985704"/>
                <a:gd name="connsiteX3" fmla="*/ 382385 w 2716347"/>
                <a:gd name="connsiteY3" fmla="*/ 1154 h 1985704"/>
                <a:gd name="connsiteX4" fmla="*/ 498763 w 2716347"/>
                <a:gd name="connsiteY4" fmla="*/ 51030 h 1985704"/>
                <a:gd name="connsiteX5" fmla="*/ 897774 w 2716347"/>
                <a:gd name="connsiteY5" fmla="*/ 17779 h 1985704"/>
                <a:gd name="connsiteX6" fmla="*/ 1080654 w 2716347"/>
                <a:gd name="connsiteY6" fmla="*/ 67656 h 1985704"/>
                <a:gd name="connsiteX7" fmla="*/ 1147156 w 2716347"/>
                <a:gd name="connsiteY7" fmla="*/ 84281 h 1985704"/>
                <a:gd name="connsiteX8" fmla="*/ 1197032 w 2716347"/>
                <a:gd name="connsiteY8" fmla="*/ 100907 h 1985704"/>
                <a:gd name="connsiteX9" fmla="*/ 1379912 w 2716347"/>
                <a:gd name="connsiteY9" fmla="*/ 117532 h 1985704"/>
                <a:gd name="connsiteX10" fmla="*/ 1629294 w 2716347"/>
                <a:gd name="connsiteY10" fmla="*/ 100907 h 1985704"/>
                <a:gd name="connsiteX11" fmla="*/ 1729047 w 2716347"/>
                <a:gd name="connsiteY11" fmla="*/ 67656 h 1985704"/>
                <a:gd name="connsiteX12" fmla="*/ 2111433 w 2716347"/>
                <a:gd name="connsiteY12" fmla="*/ 1154 h 1985704"/>
                <a:gd name="connsiteX13" fmla="*/ 2626821 w 2716347"/>
                <a:gd name="connsiteY13" fmla="*/ 84281 h 1985704"/>
                <a:gd name="connsiteX14" fmla="*/ 2693323 w 2716347"/>
                <a:gd name="connsiteY14" fmla="*/ 150783 h 1985704"/>
                <a:gd name="connsiteX15" fmla="*/ 2693323 w 2716347"/>
                <a:gd name="connsiteY15" fmla="*/ 1015307 h 1985704"/>
                <a:gd name="connsiteX16" fmla="*/ 2676698 w 2716347"/>
                <a:gd name="connsiteY16" fmla="*/ 1115059 h 1985704"/>
                <a:gd name="connsiteX17" fmla="*/ 2660072 w 2716347"/>
                <a:gd name="connsiteY17" fmla="*/ 1248063 h 1985704"/>
                <a:gd name="connsiteX18" fmla="*/ 2709949 w 2716347"/>
                <a:gd name="connsiteY18" fmla="*/ 1464193 h 1985704"/>
                <a:gd name="connsiteX19" fmla="*/ 2709948 w 2716347"/>
                <a:gd name="connsiteY19" fmla="*/ 1813328 h 1985704"/>
                <a:gd name="connsiteX20" fmla="*/ 2643447 w 2716347"/>
                <a:gd name="connsiteY20" fmla="*/ 1979583 h 1985704"/>
                <a:gd name="connsiteX21" fmla="*/ 2527069 w 2716347"/>
                <a:gd name="connsiteY21" fmla="*/ 1946333 h 1985704"/>
                <a:gd name="connsiteX22" fmla="*/ 1945178 w 2716347"/>
                <a:gd name="connsiteY22" fmla="*/ 1913082 h 1985704"/>
                <a:gd name="connsiteX23" fmla="*/ 1463040 w 2716347"/>
                <a:gd name="connsiteY23" fmla="*/ 1929707 h 1985704"/>
                <a:gd name="connsiteX24" fmla="*/ 1296785 w 2716347"/>
                <a:gd name="connsiteY24" fmla="*/ 1946332 h 1985704"/>
                <a:gd name="connsiteX25" fmla="*/ 1213658 w 2716347"/>
                <a:gd name="connsiteY25" fmla="*/ 1929707 h 1985704"/>
                <a:gd name="connsiteX26" fmla="*/ 814647 w 2716347"/>
                <a:gd name="connsiteY26" fmla="*/ 1946332 h 1985704"/>
                <a:gd name="connsiteX27" fmla="*/ 665018 w 2716347"/>
                <a:gd name="connsiteY27" fmla="*/ 1962957 h 1985704"/>
                <a:gd name="connsiteX28" fmla="*/ 465512 w 2716347"/>
                <a:gd name="connsiteY28" fmla="*/ 1913081 h 1985704"/>
                <a:gd name="connsiteX29" fmla="*/ 249381 w 2716347"/>
                <a:gd name="connsiteY29" fmla="*/ 1913082 h 1985704"/>
                <a:gd name="connsiteX30" fmla="*/ 49876 w 2716347"/>
                <a:gd name="connsiteY30" fmla="*/ 1913081 h 1985704"/>
                <a:gd name="connsiteX31" fmla="*/ 33251 w 2716347"/>
                <a:gd name="connsiteY31" fmla="*/ 1547321 h 1985704"/>
                <a:gd name="connsiteX32" fmla="*/ 16625 w 2716347"/>
                <a:gd name="connsiteY32" fmla="*/ 666172 h 1985704"/>
                <a:gd name="connsiteX33" fmla="*/ 0 w 2716347"/>
                <a:gd name="connsiteY33" fmla="*/ 566419 h 1985704"/>
                <a:gd name="connsiteX34" fmla="*/ 16625 w 2716347"/>
                <a:gd name="connsiteY34" fmla="*/ 150783 h 1985704"/>
                <a:gd name="connsiteX35" fmla="*/ 49876 w 2716347"/>
                <a:gd name="connsiteY35" fmla="*/ 51030 h 1985704"/>
                <a:gd name="connsiteX0" fmla="*/ 49876 w 2716347"/>
                <a:gd name="connsiteY0" fmla="*/ 51030 h 1985704"/>
                <a:gd name="connsiteX1" fmla="*/ 266007 w 2716347"/>
                <a:gd name="connsiteY1" fmla="*/ 34405 h 1985704"/>
                <a:gd name="connsiteX2" fmla="*/ 315883 w 2716347"/>
                <a:gd name="connsiteY2" fmla="*/ 17779 h 1985704"/>
                <a:gd name="connsiteX3" fmla="*/ 382385 w 2716347"/>
                <a:gd name="connsiteY3" fmla="*/ 1154 h 1985704"/>
                <a:gd name="connsiteX4" fmla="*/ 498763 w 2716347"/>
                <a:gd name="connsiteY4" fmla="*/ 51030 h 1985704"/>
                <a:gd name="connsiteX5" fmla="*/ 897774 w 2716347"/>
                <a:gd name="connsiteY5" fmla="*/ 17779 h 1985704"/>
                <a:gd name="connsiteX6" fmla="*/ 1080654 w 2716347"/>
                <a:gd name="connsiteY6" fmla="*/ 67656 h 1985704"/>
                <a:gd name="connsiteX7" fmla="*/ 1147156 w 2716347"/>
                <a:gd name="connsiteY7" fmla="*/ 84281 h 1985704"/>
                <a:gd name="connsiteX8" fmla="*/ 1197032 w 2716347"/>
                <a:gd name="connsiteY8" fmla="*/ 100907 h 1985704"/>
                <a:gd name="connsiteX9" fmla="*/ 1346661 w 2716347"/>
                <a:gd name="connsiteY9" fmla="*/ 34405 h 1985704"/>
                <a:gd name="connsiteX10" fmla="*/ 1629294 w 2716347"/>
                <a:gd name="connsiteY10" fmla="*/ 100907 h 1985704"/>
                <a:gd name="connsiteX11" fmla="*/ 1729047 w 2716347"/>
                <a:gd name="connsiteY11" fmla="*/ 67656 h 1985704"/>
                <a:gd name="connsiteX12" fmla="*/ 2111433 w 2716347"/>
                <a:gd name="connsiteY12" fmla="*/ 1154 h 1985704"/>
                <a:gd name="connsiteX13" fmla="*/ 2626821 w 2716347"/>
                <a:gd name="connsiteY13" fmla="*/ 84281 h 1985704"/>
                <a:gd name="connsiteX14" fmla="*/ 2693323 w 2716347"/>
                <a:gd name="connsiteY14" fmla="*/ 150783 h 1985704"/>
                <a:gd name="connsiteX15" fmla="*/ 2693323 w 2716347"/>
                <a:gd name="connsiteY15" fmla="*/ 1015307 h 1985704"/>
                <a:gd name="connsiteX16" fmla="*/ 2676698 w 2716347"/>
                <a:gd name="connsiteY16" fmla="*/ 1115059 h 1985704"/>
                <a:gd name="connsiteX17" fmla="*/ 2660072 w 2716347"/>
                <a:gd name="connsiteY17" fmla="*/ 1248063 h 1985704"/>
                <a:gd name="connsiteX18" fmla="*/ 2709949 w 2716347"/>
                <a:gd name="connsiteY18" fmla="*/ 1464193 h 1985704"/>
                <a:gd name="connsiteX19" fmla="*/ 2709948 w 2716347"/>
                <a:gd name="connsiteY19" fmla="*/ 1813328 h 1985704"/>
                <a:gd name="connsiteX20" fmla="*/ 2643447 w 2716347"/>
                <a:gd name="connsiteY20" fmla="*/ 1979583 h 1985704"/>
                <a:gd name="connsiteX21" fmla="*/ 2527069 w 2716347"/>
                <a:gd name="connsiteY21" fmla="*/ 1946333 h 1985704"/>
                <a:gd name="connsiteX22" fmla="*/ 1945178 w 2716347"/>
                <a:gd name="connsiteY22" fmla="*/ 1913082 h 1985704"/>
                <a:gd name="connsiteX23" fmla="*/ 1463040 w 2716347"/>
                <a:gd name="connsiteY23" fmla="*/ 1929707 h 1985704"/>
                <a:gd name="connsiteX24" fmla="*/ 1296785 w 2716347"/>
                <a:gd name="connsiteY24" fmla="*/ 1946332 h 1985704"/>
                <a:gd name="connsiteX25" fmla="*/ 1213658 w 2716347"/>
                <a:gd name="connsiteY25" fmla="*/ 1929707 h 1985704"/>
                <a:gd name="connsiteX26" fmla="*/ 814647 w 2716347"/>
                <a:gd name="connsiteY26" fmla="*/ 1946332 h 1985704"/>
                <a:gd name="connsiteX27" fmla="*/ 665018 w 2716347"/>
                <a:gd name="connsiteY27" fmla="*/ 1962957 h 1985704"/>
                <a:gd name="connsiteX28" fmla="*/ 465512 w 2716347"/>
                <a:gd name="connsiteY28" fmla="*/ 1913081 h 1985704"/>
                <a:gd name="connsiteX29" fmla="*/ 249381 w 2716347"/>
                <a:gd name="connsiteY29" fmla="*/ 1913082 h 1985704"/>
                <a:gd name="connsiteX30" fmla="*/ 49876 w 2716347"/>
                <a:gd name="connsiteY30" fmla="*/ 1913081 h 1985704"/>
                <a:gd name="connsiteX31" fmla="*/ 33251 w 2716347"/>
                <a:gd name="connsiteY31" fmla="*/ 1547321 h 1985704"/>
                <a:gd name="connsiteX32" fmla="*/ 16625 w 2716347"/>
                <a:gd name="connsiteY32" fmla="*/ 666172 h 1985704"/>
                <a:gd name="connsiteX33" fmla="*/ 0 w 2716347"/>
                <a:gd name="connsiteY33" fmla="*/ 566419 h 1985704"/>
                <a:gd name="connsiteX34" fmla="*/ 16625 w 2716347"/>
                <a:gd name="connsiteY34" fmla="*/ 150783 h 1985704"/>
                <a:gd name="connsiteX35" fmla="*/ 49876 w 2716347"/>
                <a:gd name="connsiteY35" fmla="*/ 51030 h 1985704"/>
                <a:gd name="connsiteX0" fmla="*/ 49876 w 2718728"/>
                <a:gd name="connsiteY0" fmla="*/ 51030 h 1963958"/>
                <a:gd name="connsiteX1" fmla="*/ 266007 w 2718728"/>
                <a:gd name="connsiteY1" fmla="*/ 34405 h 1963958"/>
                <a:gd name="connsiteX2" fmla="*/ 315883 w 2718728"/>
                <a:gd name="connsiteY2" fmla="*/ 17779 h 1963958"/>
                <a:gd name="connsiteX3" fmla="*/ 382385 w 2718728"/>
                <a:gd name="connsiteY3" fmla="*/ 1154 h 1963958"/>
                <a:gd name="connsiteX4" fmla="*/ 498763 w 2718728"/>
                <a:gd name="connsiteY4" fmla="*/ 51030 h 1963958"/>
                <a:gd name="connsiteX5" fmla="*/ 897774 w 2718728"/>
                <a:gd name="connsiteY5" fmla="*/ 17779 h 1963958"/>
                <a:gd name="connsiteX6" fmla="*/ 1080654 w 2718728"/>
                <a:gd name="connsiteY6" fmla="*/ 67656 h 1963958"/>
                <a:gd name="connsiteX7" fmla="*/ 1147156 w 2718728"/>
                <a:gd name="connsiteY7" fmla="*/ 84281 h 1963958"/>
                <a:gd name="connsiteX8" fmla="*/ 1197032 w 2718728"/>
                <a:gd name="connsiteY8" fmla="*/ 100907 h 1963958"/>
                <a:gd name="connsiteX9" fmla="*/ 1346661 w 2718728"/>
                <a:gd name="connsiteY9" fmla="*/ 34405 h 1963958"/>
                <a:gd name="connsiteX10" fmla="*/ 1629294 w 2718728"/>
                <a:gd name="connsiteY10" fmla="*/ 100907 h 1963958"/>
                <a:gd name="connsiteX11" fmla="*/ 1729047 w 2718728"/>
                <a:gd name="connsiteY11" fmla="*/ 67656 h 1963958"/>
                <a:gd name="connsiteX12" fmla="*/ 2111433 w 2718728"/>
                <a:gd name="connsiteY12" fmla="*/ 1154 h 1963958"/>
                <a:gd name="connsiteX13" fmla="*/ 2626821 w 2718728"/>
                <a:gd name="connsiteY13" fmla="*/ 84281 h 1963958"/>
                <a:gd name="connsiteX14" fmla="*/ 2693323 w 2718728"/>
                <a:gd name="connsiteY14" fmla="*/ 150783 h 1963958"/>
                <a:gd name="connsiteX15" fmla="*/ 2693323 w 2718728"/>
                <a:gd name="connsiteY15" fmla="*/ 1015307 h 1963958"/>
                <a:gd name="connsiteX16" fmla="*/ 2676698 w 2718728"/>
                <a:gd name="connsiteY16" fmla="*/ 1115059 h 1963958"/>
                <a:gd name="connsiteX17" fmla="*/ 2660072 w 2718728"/>
                <a:gd name="connsiteY17" fmla="*/ 1248063 h 1963958"/>
                <a:gd name="connsiteX18" fmla="*/ 2709949 w 2718728"/>
                <a:gd name="connsiteY18" fmla="*/ 1464193 h 1963958"/>
                <a:gd name="connsiteX19" fmla="*/ 2709948 w 2718728"/>
                <a:gd name="connsiteY19" fmla="*/ 1813328 h 1963958"/>
                <a:gd name="connsiteX20" fmla="*/ 2610197 w 2718728"/>
                <a:gd name="connsiteY20" fmla="*/ 1863205 h 1963958"/>
                <a:gd name="connsiteX21" fmla="*/ 2527069 w 2718728"/>
                <a:gd name="connsiteY21" fmla="*/ 1946333 h 1963958"/>
                <a:gd name="connsiteX22" fmla="*/ 1945178 w 2718728"/>
                <a:gd name="connsiteY22" fmla="*/ 1913082 h 1963958"/>
                <a:gd name="connsiteX23" fmla="*/ 1463040 w 2718728"/>
                <a:gd name="connsiteY23" fmla="*/ 1929707 h 1963958"/>
                <a:gd name="connsiteX24" fmla="*/ 1296785 w 2718728"/>
                <a:gd name="connsiteY24" fmla="*/ 1946332 h 1963958"/>
                <a:gd name="connsiteX25" fmla="*/ 1213658 w 2718728"/>
                <a:gd name="connsiteY25" fmla="*/ 1929707 h 1963958"/>
                <a:gd name="connsiteX26" fmla="*/ 814647 w 2718728"/>
                <a:gd name="connsiteY26" fmla="*/ 1946332 h 1963958"/>
                <a:gd name="connsiteX27" fmla="*/ 665018 w 2718728"/>
                <a:gd name="connsiteY27" fmla="*/ 1962957 h 1963958"/>
                <a:gd name="connsiteX28" fmla="*/ 465512 w 2718728"/>
                <a:gd name="connsiteY28" fmla="*/ 1913081 h 1963958"/>
                <a:gd name="connsiteX29" fmla="*/ 249381 w 2718728"/>
                <a:gd name="connsiteY29" fmla="*/ 1913082 h 1963958"/>
                <a:gd name="connsiteX30" fmla="*/ 49876 w 2718728"/>
                <a:gd name="connsiteY30" fmla="*/ 1913081 h 1963958"/>
                <a:gd name="connsiteX31" fmla="*/ 33251 w 2718728"/>
                <a:gd name="connsiteY31" fmla="*/ 1547321 h 1963958"/>
                <a:gd name="connsiteX32" fmla="*/ 16625 w 2718728"/>
                <a:gd name="connsiteY32" fmla="*/ 666172 h 1963958"/>
                <a:gd name="connsiteX33" fmla="*/ 0 w 2718728"/>
                <a:gd name="connsiteY33" fmla="*/ 566419 h 1963958"/>
                <a:gd name="connsiteX34" fmla="*/ 16625 w 2718728"/>
                <a:gd name="connsiteY34" fmla="*/ 150783 h 1963958"/>
                <a:gd name="connsiteX35" fmla="*/ 49876 w 2718728"/>
                <a:gd name="connsiteY35" fmla="*/ 51030 h 1963958"/>
                <a:gd name="connsiteX0" fmla="*/ 49876 w 2715194"/>
                <a:gd name="connsiteY0" fmla="*/ 51030 h 1963958"/>
                <a:gd name="connsiteX1" fmla="*/ 266007 w 2715194"/>
                <a:gd name="connsiteY1" fmla="*/ 34405 h 1963958"/>
                <a:gd name="connsiteX2" fmla="*/ 315883 w 2715194"/>
                <a:gd name="connsiteY2" fmla="*/ 17779 h 1963958"/>
                <a:gd name="connsiteX3" fmla="*/ 382385 w 2715194"/>
                <a:gd name="connsiteY3" fmla="*/ 1154 h 1963958"/>
                <a:gd name="connsiteX4" fmla="*/ 498763 w 2715194"/>
                <a:gd name="connsiteY4" fmla="*/ 51030 h 1963958"/>
                <a:gd name="connsiteX5" fmla="*/ 897774 w 2715194"/>
                <a:gd name="connsiteY5" fmla="*/ 17779 h 1963958"/>
                <a:gd name="connsiteX6" fmla="*/ 1080654 w 2715194"/>
                <a:gd name="connsiteY6" fmla="*/ 67656 h 1963958"/>
                <a:gd name="connsiteX7" fmla="*/ 1147156 w 2715194"/>
                <a:gd name="connsiteY7" fmla="*/ 84281 h 1963958"/>
                <a:gd name="connsiteX8" fmla="*/ 1197032 w 2715194"/>
                <a:gd name="connsiteY8" fmla="*/ 100907 h 1963958"/>
                <a:gd name="connsiteX9" fmla="*/ 1346661 w 2715194"/>
                <a:gd name="connsiteY9" fmla="*/ 34405 h 1963958"/>
                <a:gd name="connsiteX10" fmla="*/ 1629294 w 2715194"/>
                <a:gd name="connsiteY10" fmla="*/ 100907 h 1963958"/>
                <a:gd name="connsiteX11" fmla="*/ 1729047 w 2715194"/>
                <a:gd name="connsiteY11" fmla="*/ 67656 h 1963958"/>
                <a:gd name="connsiteX12" fmla="*/ 2111433 w 2715194"/>
                <a:gd name="connsiteY12" fmla="*/ 1154 h 1963958"/>
                <a:gd name="connsiteX13" fmla="*/ 2626821 w 2715194"/>
                <a:gd name="connsiteY13" fmla="*/ 84281 h 1963958"/>
                <a:gd name="connsiteX14" fmla="*/ 2693323 w 2715194"/>
                <a:gd name="connsiteY14" fmla="*/ 150783 h 1963958"/>
                <a:gd name="connsiteX15" fmla="*/ 2693323 w 2715194"/>
                <a:gd name="connsiteY15" fmla="*/ 1015307 h 1963958"/>
                <a:gd name="connsiteX16" fmla="*/ 2676698 w 2715194"/>
                <a:gd name="connsiteY16" fmla="*/ 1115059 h 1963958"/>
                <a:gd name="connsiteX17" fmla="*/ 2660072 w 2715194"/>
                <a:gd name="connsiteY17" fmla="*/ 1248063 h 1963958"/>
                <a:gd name="connsiteX18" fmla="*/ 2709949 w 2715194"/>
                <a:gd name="connsiteY18" fmla="*/ 1464193 h 1963958"/>
                <a:gd name="connsiteX19" fmla="*/ 2709948 w 2715194"/>
                <a:gd name="connsiteY19" fmla="*/ 1813328 h 1963958"/>
                <a:gd name="connsiteX20" fmla="*/ 2660074 w 2715194"/>
                <a:gd name="connsiteY20" fmla="*/ 1929707 h 1963958"/>
                <a:gd name="connsiteX21" fmla="*/ 2527069 w 2715194"/>
                <a:gd name="connsiteY21" fmla="*/ 1946333 h 1963958"/>
                <a:gd name="connsiteX22" fmla="*/ 1945178 w 2715194"/>
                <a:gd name="connsiteY22" fmla="*/ 1913082 h 1963958"/>
                <a:gd name="connsiteX23" fmla="*/ 1463040 w 2715194"/>
                <a:gd name="connsiteY23" fmla="*/ 1929707 h 1963958"/>
                <a:gd name="connsiteX24" fmla="*/ 1296785 w 2715194"/>
                <a:gd name="connsiteY24" fmla="*/ 1946332 h 1963958"/>
                <a:gd name="connsiteX25" fmla="*/ 1213658 w 2715194"/>
                <a:gd name="connsiteY25" fmla="*/ 1929707 h 1963958"/>
                <a:gd name="connsiteX26" fmla="*/ 814647 w 2715194"/>
                <a:gd name="connsiteY26" fmla="*/ 1946332 h 1963958"/>
                <a:gd name="connsiteX27" fmla="*/ 665018 w 2715194"/>
                <a:gd name="connsiteY27" fmla="*/ 1962957 h 1963958"/>
                <a:gd name="connsiteX28" fmla="*/ 465512 w 2715194"/>
                <a:gd name="connsiteY28" fmla="*/ 1913081 h 1963958"/>
                <a:gd name="connsiteX29" fmla="*/ 249381 w 2715194"/>
                <a:gd name="connsiteY29" fmla="*/ 1913082 h 1963958"/>
                <a:gd name="connsiteX30" fmla="*/ 49876 w 2715194"/>
                <a:gd name="connsiteY30" fmla="*/ 1913081 h 1963958"/>
                <a:gd name="connsiteX31" fmla="*/ 33251 w 2715194"/>
                <a:gd name="connsiteY31" fmla="*/ 1547321 h 1963958"/>
                <a:gd name="connsiteX32" fmla="*/ 16625 w 2715194"/>
                <a:gd name="connsiteY32" fmla="*/ 666172 h 1963958"/>
                <a:gd name="connsiteX33" fmla="*/ 0 w 2715194"/>
                <a:gd name="connsiteY33" fmla="*/ 566419 h 1963958"/>
                <a:gd name="connsiteX34" fmla="*/ 16625 w 2715194"/>
                <a:gd name="connsiteY34" fmla="*/ 150783 h 1963958"/>
                <a:gd name="connsiteX35" fmla="*/ 49876 w 2715194"/>
                <a:gd name="connsiteY35" fmla="*/ 51030 h 1963958"/>
                <a:gd name="connsiteX0" fmla="*/ 49876 w 2717530"/>
                <a:gd name="connsiteY0" fmla="*/ 51030 h 1963958"/>
                <a:gd name="connsiteX1" fmla="*/ 266007 w 2717530"/>
                <a:gd name="connsiteY1" fmla="*/ 34405 h 1963958"/>
                <a:gd name="connsiteX2" fmla="*/ 315883 w 2717530"/>
                <a:gd name="connsiteY2" fmla="*/ 17779 h 1963958"/>
                <a:gd name="connsiteX3" fmla="*/ 382385 w 2717530"/>
                <a:gd name="connsiteY3" fmla="*/ 1154 h 1963958"/>
                <a:gd name="connsiteX4" fmla="*/ 498763 w 2717530"/>
                <a:gd name="connsiteY4" fmla="*/ 51030 h 1963958"/>
                <a:gd name="connsiteX5" fmla="*/ 897774 w 2717530"/>
                <a:gd name="connsiteY5" fmla="*/ 17779 h 1963958"/>
                <a:gd name="connsiteX6" fmla="*/ 1080654 w 2717530"/>
                <a:gd name="connsiteY6" fmla="*/ 67656 h 1963958"/>
                <a:gd name="connsiteX7" fmla="*/ 1147156 w 2717530"/>
                <a:gd name="connsiteY7" fmla="*/ 84281 h 1963958"/>
                <a:gd name="connsiteX8" fmla="*/ 1197032 w 2717530"/>
                <a:gd name="connsiteY8" fmla="*/ 100907 h 1963958"/>
                <a:gd name="connsiteX9" fmla="*/ 1346661 w 2717530"/>
                <a:gd name="connsiteY9" fmla="*/ 34405 h 1963958"/>
                <a:gd name="connsiteX10" fmla="*/ 1629294 w 2717530"/>
                <a:gd name="connsiteY10" fmla="*/ 100907 h 1963958"/>
                <a:gd name="connsiteX11" fmla="*/ 1729047 w 2717530"/>
                <a:gd name="connsiteY11" fmla="*/ 67656 h 1963958"/>
                <a:gd name="connsiteX12" fmla="*/ 2111433 w 2717530"/>
                <a:gd name="connsiteY12" fmla="*/ 1154 h 1963958"/>
                <a:gd name="connsiteX13" fmla="*/ 2626821 w 2717530"/>
                <a:gd name="connsiteY13" fmla="*/ 84281 h 1963958"/>
                <a:gd name="connsiteX14" fmla="*/ 2693323 w 2717530"/>
                <a:gd name="connsiteY14" fmla="*/ 150783 h 1963958"/>
                <a:gd name="connsiteX15" fmla="*/ 2693323 w 2717530"/>
                <a:gd name="connsiteY15" fmla="*/ 1015307 h 1963958"/>
                <a:gd name="connsiteX16" fmla="*/ 2676698 w 2717530"/>
                <a:gd name="connsiteY16" fmla="*/ 1115059 h 1963958"/>
                <a:gd name="connsiteX17" fmla="*/ 2660072 w 2717530"/>
                <a:gd name="connsiteY17" fmla="*/ 1248063 h 1963958"/>
                <a:gd name="connsiteX18" fmla="*/ 2709949 w 2717530"/>
                <a:gd name="connsiteY18" fmla="*/ 1464193 h 1963958"/>
                <a:gd name="connsiteX19" fmla="*/ 2709948 w 2717530"/>
                <a:gd name="connsiteY19" fmla="*/ 1813328 h 1963958"/>
                <a:gd name="connsiteX20" fmla="*/ 2626823 w 2717530"/>
                <a:gd name="connsiteY20" fmla="*/ 1879830 h 1963958"/>
                <a:gd name="connsiteX21" fmla="*/ 2527069 w 2717530"/>
                <a:gd name="connsiteY21" fmla="*/ 1946333 h 1963958"/>
                <a:gd name="connsiteX22" fmla="*/ 1945178 w 2717530"/>
                <a:gd name="connsiteY22" fmla="*/ 1913082 h 1963958"/>
                <a:gd name="connsiteX23" fmla="*/ 1463040 w 2717530"/>
                <a:gd name="connsiteY23" fmla="*/ 1929707 h 1963958"/>
                <a:gd name="connsiteX24" fmla="*/ 1296785 w 2717530"/>
                <a:gd name="connsiteY24" fmla="*/ 1946332 h 1963958"/>
                <a:gd name="connsiteX25" fmla="*/ 1213658 w 2717530"/>
                <a:gd name="connsiteY25" fmla="*/ 1929707 h 1963958"/>
                <a:gd name="connsiteX26" fmla="*/ 814647 w 2717530"/>
                <a:gd name="connsiteY26" fmla="*/ 1946332 h 1963958"/>
                <a:gd name="connsiteX27" fmla="*/ 665018 w 2717530"/>
                <a:gd name="connsiteY27" fmla="*/ 1962957 h 1963958"/>
                <a:gd name="connsiteX28" fmla="*/ 465512 w 2717530"/>
                <a:gd name="connsiteY28" fmla="*/ 1913081 h 1963958"/>
                <a:gd name="connsiteX29" fmla="*/ 249381 w 2717530"/>
                <a:gd name="connsiteY29" fmla="*/ 1913082 h 1963958"/>
                <a:gd name="connsiteX30" fmla="*/ 49876 w 2717530"/>
                <a:gd name="connsiteY30" fmla="*/ 1913081 h 1963958"/>
                <a:gd name="connsiteX31" fmla="*/ 33251 w 2717530"/>
                <a:gd name="connsiteY31" fmla="*/ 1547321 h 1963958"/>
                <a:gd name="connsiteX32" fmla="*/ 16625 w 2717530"/>
                <a:gd name="connsiteY32" fmla="*/ 666172 h 1963958"/>
                <a:gd name="connsiteX33" fmla="*/ 0 w 2717530"/>
                <a:gd name="connsiteY33" fmla="*/ 566419 h 1963958"/>
                <a:gd name="connsiteX34" fmla="*/ 16625 w 2717530"/>
                <a:gd name="connsiteY34" fmla="*/ 150783 h 1963958"/>
                <a:gd name="connsiteX35" fmla="*/ 49876 w 2717530"/>
                <a:gd name="connsiteY35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2111433 w 2710467"/>
                <a:gd name="connsiteY12" fmla="*/ 1154 h 1963958"/>
                <a:gd name="connsiteX13" fmla="*/ 2626821 w 2710467"/>
                <a:gd name="connsiteY13" fmla="*/ 84281 h 1963958"/>
                <a:gd name="connsiteX14" fmla="*/ 2693323 w 2710467"/>
                <a:gd name="connsiteY14" fmla="*/ 150783 h 1963958"/>
                <a:gd name="connsiteX15" fmla="*/ 2693323 w 2710467"/>
                <a:gd name="connsiteY15" fmla="*/ 1015307 h 1963958"/>
                <a:gd name="connsiteX16" fmla="*/ 2676698 w 2710467"/>
                <a:gd name="connsiteY16" fmla="*/ 1115059 h 1963958"/>
                <a:gd name="connsiteX17" fmla="*/ 2660072 w 2710467"/>
                <a:gd name="connsiteY17" fmla="*/ 1248063 h 1963958"/>
                <a:gd name="connsiteX18" fmla="*/ 2660073 w 2710467"/>
                <a:gd name="connsiteY18" fmla="*/ 1447567 h 1963958"/>
                <a:gd name="connsiteX19" fmla="*/ 2709948 w 2710467"/>
                <a:gd name="connsiteY19" fmla="*/ 1813328 h 1963958"/>
                <a:gd name="connsiteX20" fmla="*/ 2626823 w 2710467"/>
                <a:gd name="connsiteY20" fmla="*/ 1879830 h 1963958"/>
                <a:gd name="connsiteX21" fmla="*/ 2527069 w 2710467"/>
                <a:gd name="connsiteY21" fmla="*/ 1946333 h 1963958"/>
                <a:gd name="connsiteX22" fmla="*/ 1945178 w 2710467"/>
                <a:gd name="connsiteY22" fmla="*/ 1913082 h 1963958"/>
                <a:gd name="connsiteX23" fmla="*/ 1463040 w 2710467"/>
                <a:gd name="connsiteY23" fmla="*/ 1929707 h 1963958"/>
                <a:gd name="connsiteX24" fmla="*/ 1296785 w 2710467"/>
                <a:gd name="connsiteY24" fmla="*/ 1946332 h 1963958"/>
                <a:gd name="connsiteX25" fmla="*/ 1213658 w 2710467"/>
                <a:gd name="connsiteY25" fmla="*/ 1929707 h 1963958"/>
                <a:gd name="connsiteX26" fmla="*/ 814647 w 2710467"/>
                <a:gd name="connsiteY26" fmla="*/ 1946332 h 1963958"/>
                <a:gd name="connsiteX27" fmla="*/ 665018 w 2710467"/>
                <a:gd name="connsiteY27" fmla="*/ 1962957 h 1963958"/>
                <a:gd name="connsiteX28" fmla="*/ 465512 w 2710467"/>
                <a:gd name="connsiteY28" fmla="*/ 1913081 h 1963958"/>
                <a:gd name="connsiteX29" fmla="*/ 249381 w 2710467"/>
                <a:gd name="connsiteY29" fmla="*/ 1913082 h 1963958"/>
                <a:gd name="connsiteX30" fmla="*/ 49876 w 2710467"/>
                <a:gd name="connsiteY30" fmla="*/ 1913081 h 1963958"/>
                <a:gd name="connsiteX31" fmla="*/ 33251 w 2710467"/>
                <a:gd name="connsiteY31" fmla="*/ 1547321 h 1963958"/>
                <a:gd name="connsiteX32" fmla="*/ 16625 w 2710467"/>
                <a:gd name="connsiteY32" fmla="*/ 666172 h 1963958"/>
                <a:gd name="connsiteX33" fmla="*/ 0 w 2710467"/>
                <a:gd name="connsiteY33" fmla="*/ 566419 h 1963958"/>
                <a:gd name="connsiteX34" fmla="*/ 16625 w 2710467"/>
                <a:gd name="connsiteY34" fmla="*/ 150783 h 1963958"/>
                <a:gd name="connsiteX35" fmla="*/ 49876 w 2710467"/>
                <a:gd name="connsiteY35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2111433 w 2710467"/>
                <a:gd name="connsiteY12" fmla="*/ 1154 h 1963958"/>
                <a:gd name="connsiteX13" fmla="*/ 2626821 w 2710467"/>
                <a:gd name="connsiteY13" fmla="*/ 84281 h 1963958"/>
                <a:gd name="connsiteX14" fmla="*/ 2693323 w 2710467"/>
                <a:gd name="connsiteY14" fmla="*/ 150783 h 1963958"/>
                <a:gd name="connsiteX15" fmla="*/ 2693323 w 2710467"/>
                <a:gd name="connsiteY15" fmla="*/ 1015307 h 1963958"/>
                <a:gd name="connsiteX16" fmla="*/ 2676698 w 2710467"/>
                <a:gd name="connsiteY16" fmla="*/ 1115059 h 1963958"/>
                <a:gd name="connsiteX17" fmla="*/ 2660072 w 2710467"/>
                <a:gd name="connsiteY17" fmla="*/ 1248063 h 1963958"/>
                <a:gd name="connsiteX18" fmla="*/ 2660073 w 2710467"/>
                <a:gd name="connsiteY18" fmla="*/ 1447567 h 1963958"/>
                <a:gd name="connsiteX19" fmla="*/ 2643446 w 2710467"/>
                <a:gd name="connsiteY19" fmla="*/ 1796703 h 1963958"/>
                <a:gd name="connsiteX20" fmla="*/ 2626823 w 2710467"/>
                <a:gd name="connsiteY20" fmla="*/ 1879830 h 1963958"/>
                <a:gd name="connsiteX21" fmla="*/ 2527069 w 2710467"/>
                <a:gd name="connsiteY21" fmla="*/ 1946333 h 1963958"/>
                <a:gd name="connsiteX22" fmla="*/ 1945178 w 2710467"/>
                <a:gd name="connsiteY22" fmla="*/ 1913082 h 1963958"/>
                <a:gd name="connsiteX23" fmla="*/ 1463040 w 2710467"/>
                <a:gd name="connsiteY23" fmla="*/ 1929707 h 1963958"/>
                <a:gd name="connsiteX24" fmla="*/ 1296785 w 2710467"/>
                <a:gd name="connsiteY24" fmla="*/ 1946332 h 1963958"/>
                <a:gd name="connsiteX25" fmla="*/ 1213658 w 2710467"/>
                <a:gd name="connsiteY25" fmla="*/ 1929707 h 1963958"/>
                <a:gd name="connsiteX26" fmla="*/ 814647 w 2710467"/>
                <a:gd name="connsiteY26" fmla="*/ 1946332 h 1963958"/>
                <a:gd name="connsiteX27" fmla="*/ 665018 w 2710467"/>
                <a:gd name="connsiteY27" fmla="*/ 1962957 h 1963958"/>
                <a:gd name="connsiteX28" fmla="*/ 465512 w 2710467"/>
                <a:gd name="connsiteY28" fmla="*/ 1913081 h 1963958"/>
                <a:gd name="connsiteX29" fmla="*/ 249381 w 2710467"/>
                <a:gd name="connsiteY29" fmla="*/ 1913082 h 1963958"/>
                <a:gd name="connsiteX30" fmla="*/ 49876 w 2710467"/>
                <a:gd name="connsiteY30" fmla="*/ 1913081 h 1963958"/>
                <a:gd name="connsiteX31" fmla="*/ 33251 w 2710467"/>
                <a:gd name="connsiteY31" fmla="*/ 1547321 h 1963958"/>
                <a:gd name="connsiteX32" fmla="*/ 16625 w 2710467"/>
                <a:gd name="connsiteY32" fmla="*/ 666172 h 1963958"/>
                <a:gd name="connsiteX33" fmla="*/ 0 w 2710467"/>
                <a:gd name="connsiteY33" fmla="*/ 566419 h 1963958"/>
                <a:gd name="connsiteX34" fmla="*/ 16625 w 2710467"/>
                <a:gd name="connsiteY34" fmla="*/ 150783 h 1963958"/>
                <a:gd name="connsiteX35" fmla="*/ 49876 w 2710467"/>
                <a:gd name="connsiteY35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2111433 w 2710467"/>
                <a:gd name="connsiteY12" fmla="*/ 1154 h 1963958"/>
                <a:gd name="connsiteX13" fmla="*/ 2161309 w 2710467"/>
                <a:gd name="connsiteY13" fmla="*/ 95150 h 1963958"/>
                <a:gd name="connsiteX14" fmla="*/ 2626821 w 2710467"/>
                <a:gd name="connsiteY14" fmla="*/ 84281 h 1963958"/>
                <a:gd name="connsiteX15" fmla="*/ 2693323 w 2710467"/>
                <a:gd name="connsiteY15" fmla="*/ 150783 h 1963958"/>
                <a:gd name="connsiteX16" fmla="*/ 2693323 w 2710467"/>
                <a:gd name="connsiteY16" fmla="*/ 1015307 h 1963958"/>
                <a:gd name="connsiteX17" fmla="*/ 2676698 w 2710467"/>
                <a:gd name="connsiteY17" fmla="*/ 1115059 h 1963958"/>
                <a:gd name="connsiteX18" fmla="*/ 2660072 w 2710467"/>
                <a:gd name="connsiteY18" fmla="*/ 1248063 h 1963958"/>
                <a:gd name="connsiteX19" fmla="*/ 2660073 w 2710467"/>
                <a:gd name="connsiteY19" fmla="*/ 1447567 h 1963958"/>
                <a:gd name="connsiteX20" fmla="*/ 2643446 w 2710467"/>
                <a:gd name="connsiteY20" fmla="*/ 1796703 h 1963958"/>
                <a:gd name="connsiteX21" fmla="*/ 2626823 w 2710467"/>
                <a:gd name="connsiteY21" fmla="*/ 1879830 h 1963958"/>
                <a:gd name="connsiteX22" fmla="*/ 2527069 w 2710467"/>
                <a:gd name="connsiteY22" fmla="*/ 1946333 h 1963958"/>
                <a:gd name="connsiteX23" fmla="*/ 1945178 w 2710467"/>
                <a:gd name="connsiteY23" fmla="*/ 1913082 h 1963958"/>
                <a:gd name="connsiteX24" fmla="*/ 1463040 w 2710467"/>
                <a:gd name="connsiteY24" fmla="*/ 1929707 h 1963958"/>
                <a:gd name="connsiteX25" fmla="*/ 1296785 w 2710467"/>
                <a:gd name="connsiteY25" fmla="*/ 1946332 h 1963958"/>
                <a:gd name="connsiteX26" fmla="*/ 1213658 w 2710467"/>
                <a:gd name="connsiteY26" fmla="*/ 1929707 h 1963958"/>
                <a:gd name="connsiteX27" fmla="*/ 814647 w 2710467"/>
                <a:gd name="connsiteY27" fmla="*/ 1946332 h 1963958"/>
                <a:gd name="connsiteX28" fmla="*/ 665018 w 2710467"/>
                <a:gd name="connsiteY28" fmla="*/ 1962957 h 1963958"/>
                <a:gd name="connsiteX29" fmla="*/ 465512 w 2710467"/>
                <a:gd name="connsiteY29" fmla="*/ 1913081 h 1963958"/>
                <a:gd name="connsiteX30" fmla="*/ 249381 w 2710467"/>
                <a:gd name="connsiteY30" fmla="*/ 1913082 h 1963958"/>
                <a:gd name="connsiteX31" fmla="*/ 49876 w 2710467"/>
                <a:gd name="connsiteY31" fmla="*/ 1913081 h 1963958"/>
                <a:gd name="connsiteX32" fmla="*/ 33251 w 2710467"/>
                <a:gd name="connsiteY32" fmla="*/ 1547321 h 1963958"/>
                <a:gd name="connsiteX33" fmla="*/ 16625 w 2710467"/>
                <a:gd name="connsiteY33" fmla="*/ 666172 h 1963958"/>
                <a:gd name="connsiteX34" fmla="*/ 0 w 2710467"/>
                <a:gd name="connsiteY34" fmla="*/ 566419 h 1963958"/>
                <a:gd name="connsiteX35" fmla="*/ 16625 w 2710467"/>
                <a:gd name="connsiteY35" fmla="*/ 150783 h 1963958"/>
                <a:gd name="connsiteX36" fmla="*/ 49876 w 2710467"/>
                <a:gd name="connsiteY36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1995055 w 2710467"/>
                <a:gd name="connsiteY12" fmla="*/ 48242 h 1963958"/>
                <a:gd name="connsiteX13" fmla="*/ 2161309 w 2710467"/>
                <a:gd name="connsiteY13" fmla="*/ 95150 h 1963958"/>
                <a:gd name="connsiteX14" fmla="*/ 2626821 w 2710467"/>
                <a:gd name="connsiteY14" fmla="*/ 84281 h 1963958"/>
                <a:gd name="connsiteX15" fmla="*/ 2693323 w 2710467"/>
                <a:gd name="connsiteY15" fmla="*/ 150783 h 1963958"/>
                <a:gd name="connsiteX16" fmla="*/ 2693323 w 2710467"/>
                <a:gd name="connsiteY16" fmla="*/ 1015307 h 1963958"/>
                <a:gd name="connsiteX17" fmla="*/ 2676698 w 2710467"/>
                <a:gd name="connsiteY17" fmla="*/ 1115059 h 1963958"/>
                <a:gd name="connsiteX18" fmla="*/ 2660072 w 2710467"/>
                <a:gd name="connsiteY18" fmla="*/ 1248063 h 1963958"/>
                <a:gd name="connsiteX19" fmla="*/ 2660073 w 2710467"/>
                <a:gd name="connsiteY19" fmla="*/ 1447567 h 1963958"/>
                <a:gd name="connsiteX20" fmla="*/ 2643446 w 2710467"/>
                <a:gd name="connsiteY20" fmla="*/ 1796703 h 1963958"/>
                <a:gd name="connsiteX21" fmla="*/ 2626823 w 2710467"/>
                <a:gd name="connsiteY21" fmla="*/ 1879830 h 1963958"/>
                <a:gd name="connsiteX22" fmla="*/ 2527069 w 2710467"/>
                <a:gd name="connsiteY22" fmla="*/ 1946333 h 1963958"/>
                <a:gd name="connsiteX23" fmla="*/ 1945178 w 2710467"/>
                <a:gd name="connsiteY23" fmla="*/ 1913082 h 1963958"/>
                <a:gd name="connsiteX24" fmla="*/ 1463040 w 2710467"/>
                <a:gd name="connsiteY24" fmla="*/ 1929707 h 1963958"/>
                <a:gd name="connsiteX25" fmla="*/ 1296785 w 2710467"/>
                <a:gd name="connsiteY25" fmla="*/ 1946332 h 1963958"/>
                <a:gd name="connsiteX26" fmla="*/ 1213658 w 2710467"/>
                <a:gd name="connsiteY26" fmla="*/ 1929707 h 1963958"/>
                <a:gd name="connsiteX27" fmla="*/ 814647 w 2710467"/>
                <a:gd name="connsiteY27" fmla="*/ 1946332 h 1963958"/>
                <a:gd name="connsiteX28" fmla="*/ 665018 w 2710467"/>
                <a:gd name="connsiteY28" fmla="*/ 1962957 h 1963958"/>
                <a:gd name="connsiteX29" fmla="*/ 465512 w 2710467"/>
                <a:gd name="connsiteY29" fmla="*/ 1913081 h 1963958"/>
                <a:gd name="connsiteX30" fmla="*/ 249381 w 2710467"/>
                <a:gd name="connsiteY30" fmla="*/ 1913082 h 1963958"/>
                <a:gd name="connsiteX31" fmla="*/ 49876 w 2710467"/>
                <a:gd name="connsiteY31" fmla="*/ 1913081 h 1963958"/>
                <a:gd name="connsiteX32" fmla="*/ 33251 w 2710467"/>
                <a:gd name="connsiteY32" fmla="*/ 1547321 h 1963958"/>
                <a:gd name="connsiteX33" fmla="*/ 16625 w 2710467"/>
                <a:gd name="connsiteY33" fmla="*/ 666172 h 1963958"/>
                <a:gd name="connsiteX34" fmla="*/ 0 w 2710467"/>
                <a:gd name="connsiteY34" fmla="*/ 566419 h 1963958"/>
                <a:gd name="connsiteX35" fmla="*/ 16625 w 2710467"/>
                <a:gd name="connsiteY35" fmla="*/ 150783 h 1963958"/>
                <a:gd name="connsiteX36" fmla="*/ 49876 w 2710467"/>
                <a:gd name="connsiteY36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1995055 w 2710467"/>
                <a:gd name="connsiteY12" fmla="*/ 48242 h 1963958"/>
                <a:gd name="connsiteX13" fmla="*/ 2161309 w 2710467"/>
                <a:gd name="connsiteY13" fmla="*/ 95150 h 1963958"/>
                <a:gd name="connsiteX14" fmla="*/ 2377440 w 2710467"/>
                <a:gd name="connsiteY14" fmla="*/ 79453 h 1963958"/>
                <a:gd name="connsiteX15" fmla="*/ 2626821 w 2710467"/>
                <a:gd name="connsiteY15" fmla="*/ 84281 h 1963958"/>
                <a:gd name="connsiteX16" fmla="*/ 2693323 w 2710467"/>
                <a:gd name="connsiteY16" fmla="*/ 150783 h 1963958"/>
                <a:gd name="connsiteX17" fmla="*/ 2693323 w 2710467"/>
                <a:gd name="connsiteY17" fmla="*/ 1015307 h 1963958"/>
                <a:gd name="connsiteX18" fmla="*/ 2676698 w 2710467"/>
                <a:gd name="connsiteY18" fmla="*/ 1115059 h 1963958"/>
                <a:gd name="connsiteX19" fmla="*/ 2660072 w 2710467"/>
                <a:gd name="connsiteY19" fmla="*/ 1248063 h 1963958"/>
                <a:gd name="connsiteX20" fmla="*/ 2660073 w 2710467"/>
                <a:gd name="connsiteY20" fmla="*/ 1447567 h 1963958"/>
                <a:gd name="connsiteX21" fmla="*/ 2643446 w 2710467"/>
                <a:gd name="connsiteY21" fmla="*/ 1796703 h 1963958"/>
                <a:gd name="connsiteX22" fmla="*/ 2626823 w 2710467"/>
                <a:gd name="connsiteY22" fmla="*/ 1879830 h 1963958"/>
                <a:gd name="connsiteX23" fmla="*/ 2527069 w 2710467"/>
                <a:gd name="connsiteY23" fmla="*/ 1946333 h 1963958"/>
                <a:gd name="connsiteX24" fmla="*/ 1945178 w 2710467"/>
                <a:gd name="connsiteY24" fmla="*/ 1913082 h 1963958"/>
                <a:gd name="connsiteX25" fmla="*/ 1463040 w 2710467"/>
                <a:gd name="connsiteY25" fmla="*/ 1929707 h 1963958"/>
                <a:gd name="connsiteX26" fmla="*/ 1296785 w 2710467"/>
                <a:gd name="connsiteY26" fmla="*/ 1946332 h 1963958"/>
                <a:gd name="connsiteX27" fmla="*/ 1213658 w 2710467"/>
                <a:gd name="connsiteY27" fmla="*/ 1929707 h 1963958"/>
                <a:gd name="connsiteX28" fmla="*/ 814647 w 2710467"/>
                <a:gd name="connsiteY28" fmla="*/ 1946332 h 1963958"/>
                <a:gd name="connsiteX29" fmla="*/ 665018 w 2710467"/>
                <a:gd name="connsiteY29" fmla="*/ 1962957 h 1963958"/>
                <a:gd name="connsiteX30" fmla="*/ 465512 w 2710467"/>
                <a:gd name="connsiteY30" fmla="*/ 1913081 h 1963958"/>
                <a:gd name="connsiteX31" fmla="*/ 249381 w 2710467"/>
                <a:gd name="connsiteY31" fmla="*/ 1913082 h 1963958"/>
                <a:gd name="connsiteX32" fmla="*/ 49876 w 2710467"/>
                <a:gd name="connsiteY32" fmla="*/ 1913081 h 1963958"/>
                <a:gd name="connsiteX33" fmla="*/ 33251 w 2710467"/>
                <a:gd name="connsiteY33" fmla="*/ 1547321 h 1963958"/>
                <a:gd name="connsiteX34" fmla="*/ 16625 w 2710467"/>
                <a:gd name="connsiteY34" fmla="*/ 666172 h 1963958"/>
                <a:gd name="connsiteX35" fmla="*/ 0 w 2710467"/>
                <a:gd name="connsiteY35" fmla="*/ 566419 h 1963958"/>
                <a:gd name="connsiteX36" fmla="*/ 16625 w 2710467"/>
                <a:gd name="connsiteY36" fmla="*/ 150783 h 1963958"/>
                <a:gd name="connsiteX37" fmla="*/ 49876 w 2710467"/>
                <a:gd name="connsiteY37" fmla="*/ 51030 h 1963958"/>
                <a:gd name="connsiteX0" fmla="*/ 49876 w 2710467"/>
                <a:gd name="connsiteY0" fmla="*/ 33421 h 1946349"/>
                <a:gd name="connsiteX1" fmla="*/ 266007 w 2710467"/>
                <a:gd name="connsiteY1" fmla="*/ 16796 h 1946349"/>
                <a:gd name="connsiteX2" fmla="*/ 315883 w 2710467"/>
                <a:gd name="connsiteY2" fmla="*/ 170 h 1946349"/>
                <a:gd name="connsiteX3" fmla="*/ 359694 w 2710467"/>
                <a:gd name="connsiteY3" fmla="*/ 27541 h 1946349"/>
                <a:gd name="connsiteX4" fmla="*/ 498763 w 2710467"/>
                <a:gd name="connsiteY4" fmla="*/ 33421 h 1946349"/>
                <a:gd name="connsiteX5" fmla="*/ 897774 w 2710467"/>
                <a:gd name="connsiteY5" fmla="*/ 170 h 1946349"/>
                <a:gd name="connsiteX6" fmla="*/ 1080654 w 2710467"/>
                <a:gd name="connsiteY6" fmla="*/ 50047 h 1946349"/>
                <a:gd name="connsiteX7" fmla="*/ 1147156 w 2710467"/>
                <a:gd name="connsiteY7" fmla="*/ 66672 h 1946349"/>
                <a:gd name="connsiteX8" fmla="*/ 1197032 w 2710467"/>
                <a:gd name="connsiteY8" fmla="*/ 83298 h 1946349"/>
                <a:gd name="connsiteX9" fmla="*/ 1346661 w 2710467"/>
                <a:gd name="connsiteY9" fmla="*/ 16796 h 1946349"/>
                <a:gd name="connsiteX10" fmla="*/ 1629294 w 2710467"/>
                <a:gd name="connsiteY10" fmla="*/ 83298 h 1946349"/>
                <a:gd name="connsiteX11" fmla="*/ 1729047 w 2710467"/>
                <a:gd name="connsiteY11" fmla="*/ 50047 h 1946349"/>
                <a:gd name="connsiteX12" fmla="*/ 1995055 w 2710467"/>
                <a:gd name="connsiteY12" fmla="*/ 30633 h 1946349"/>
                <a:gd name="connsiteX13" fmla="*/ 2161309 w 2710467"/>
                <a:gd name="connsiteY13" fmla="*/ 77541 h 1946349"/>
                <a:gd name="connsiteX14" fmla="*/ 2377440 w 2710467"/>
                <a:gd name="connsiteY14" fmla="*/ 61844 h 1946349"/>
                <a:gd name="connsiteX15" fmla="*/ 2626821 w 2710467"/>
                <a:gd name="connsiteY15" fmla="*/ 66672 h 1946349"/>
                <a:gd name="connsiteX16" fmla="*/ 2693323 w 2710467"/>
                <a:gd name="connsiteY16" fmla="*/ 133174 h 1946349"/>
                <a:gd name="connsiteX17" fmla="*/ 2693323 w 2710467"/>
                <a:gd name="connsiteY17" fmla="*/ 997698 h 1946349"/>
                <a:gd name="connsiteX18" fmla="*/ 2676698 w 2710467"/>
                <a:gd name="connsiteY18" fmla="*/ 1097450 h 1946349"/>
                <a:gd name="connsiteX19" fmla="*/ 2660072 w 2710467"/>
                <a:gd name="connsiteY19" fmla="*/ 1230454 h 1946349"/>
                <a:gd name="connsiteX20" fmla="*/ 2660073 w 2710467"/>
                <a:gd name="connsiteY20" fmla="*/ 1429958 h 1946349"/>
                <a:gd name="connsiteX21" fmla="*/ 2643446 w 2710467"/>
                <a:gd name="connsiteY21" fmla="*/ 1779094 h 1946349"/>
                <a:gd name="connsiteX22" fmla="*/ 2626823 w 2710467"/>
                <a:gd name="connsiteY22" fmla="*/ 1862221 h 1946349"/>
                <a:gd name="connsiteX23" fmla="*/ 2527069 w 2710467"/>
                <a:gd name="connsiteY23" fmla="*/ 1928724 h 1946349"/>
                <a:gd name="connsiteX24" fmla="*/ 1945178 w 2710467"/>
                <a:gd name="connsiteY24" fmla="*/ 1895473 h 1946349"/>
                <a:gd name="connsiteX25" fmla="*/ 1463040 w 2710467"/>
                <a:gd name="connsiteY25" fmla="*/ 1912098 h 1946349"/>
                <a:gd name="connsiteX26" fmla="*/ 1296785 w 2710467"/>
                <a:gd name="connsiteY26" fmla="*/ 1928723 h 1946349"/>
                <a:gd name="connsiteX27" fmla="*/ 1213658 w 2710467"/>
                <a:gd name="connsiteY27" fmla="*/ 1912098 h 1946349"/>
                <a:gd name="connsiteX28" fmla="*/ 814647 w 2710467"/>
                <a:gd name="connsiteY28" fmla="*/ 1928723 h 1946349"/>
                <a:gd name="connsiteX29" fmla="*/ 665018 w 2710467"/>
                <a:gd name="connsiteY29" fmla="*/ 1945348 h 1946349"/>
                <a:gd name="connsiteX30" fmla="*/ 465512 w 2710467"/>
                <a:gd name="connsiteY30" fmla="*/ 1895472 h 1946349"/>
                <a:gd name="connsiteX31" fmla="*/ 249381 w 2710467"/>
                <a:gd name="connsiteY31" fmla="*/ 1895473 h 1946349"/>
                <a:gd name="connsiteX32" fmla="*/ 49876 w 2710467"/>
                <a:gd name="connsiteY32" fmla="*/ 1895472 h 1946349"/>
                <a:gd name="connsiteX33" fmla="*/ 33251 w 2710467"/>
                <a:gd name="connsiteY33" fmla="*/ 1529712 h 1946349"/>
                <a:gd name="connsiteX34" fmla="*/ 16625 w 2710467"/>
                <a:gd name="connsiteY34" fmla="*/ 648563 h 1946349"/>
                <a:gd name="connsiteX35" fmla="*/ 0 w 2710467"/>
                <a:gd name="connsiteY35" fmla="*/ 548810 h 1946349"/>
                <a:gd name="connsiteX36" fmla="*/ 16625 w 2710467"/>
                <a:gd name="connsiteY36" fmla="*/ 133174 h 1946349"/>
                <a:gd name="connsiteX37" fmla="*/ 49876 w 2710467"/>
                <a:gd name="connsiteY37" fmla="*/ 33421 h 1946349"/>
                <a:gd name="connsiteX0" fmla="*/ 49876 w 2710467"/>
                <a:gd name="connsiteY0" fmla="*/ 33421 h 1946349"/>
                <a:gd name="connsiteX1" fmla="*/ 266007 w 2710467"/>
                <a:gd name="connsiteY1" fmla="*/ 16796 h 1946349"/>
                <a:gd name="connsiteX2" fmla="*/ 315883 w 2710467"/>
                <a:gd name="connsiteY2" fmla="*/ 170 h 1946349"/>
                <a:gd name="connsiteX3" fmla="*/ 359694 w 2710467"/>
                <a:gd name="connsiteY3" fmla="*/ 27541 h 1946349"/>
                <a:gd name="connsiteX4" fmla="*/ 498763 w 2710467"/>
                <a:gd name="connsiteY4" fmla="*/ 33421 h 1946349"/>
                <a:gd name="connsiteX5" fmla="*/ 897774 w 2710467"/>
                <a:gd name="connsiteY5" fmla="*/ 170 h 1946349"/>
                <a:gd name="connsiteX6" fmla="*/ 1080654 w 2710467"/>
                <a:gd name="connsiteY6" fmla="*/ 50047 h 1946349"/>
                <a:gd name="connsiteX7" fmla="*/ 1147156 w 2710467"/>
                <a:gd name="connsiteY7" fmla="*/ 66672 h 1946349"/>
                <a:gd name="connsiteX8" fmla="*/ 1197032 w 2710467"/>
                <a:gd name="connsiteY8" fmla="*/ 83298 h 1946349"/>
                <a:gd name="connsiteX9" fmla="*/ 1346661 w 2710467"/>
                <a:gd name="connsiteY9" fmla="*/ 16796 h 1946349"/>
                <a:gd name="connsiteX10" fmla="*/ 1629294 w 2710467"/>
                <a:gd name="connsiteY10" fmla="*/ 83298 h 1946349"/>
                <a:gd name="connsiteX11" fmla="*/ 1729047 w 2710467"/>
                <a:gd name="connsiteY11" fmla="*/ 50047 h 1946349"/>
                <a:gd name="connsiteX12" fmla="*/ 1995055 w 2710467"/>
                <a:gd name="connsiteY12" fmla="*/ 30633 h 1946349"/>
                <a:gd name="connsiteX13" fmla="*/ 2161309 w 2710467"/>
                <a:gd name="connsiteY13" fmla="*/ 77541 h 1946349"/>
                <a:gd name="connsiteX14" fmla="*/ 2377440 w 2710467"/>
                <a:gd name="connsiteY14" fmla="*/ 61844 h 1946349"/>
                <a:gd name="connsiteX15" fmla="*/ 2626821 w 2710467"/>
                <a:gd name="connsiteY15" fmla="*/ 66672 h 1946349"/>
                <a:gd name="connsiteX16" fmla="*/ 2693323 w 2710467"/>
                <a:gd name="connsiteY16" fmla="*/ 133174 h 1946349"/>
                <a:gd name="connsiteX17" fmla="*/ 2693323 w 2710467"/>
                <a:gd name="connsiteY17" fmla="*/ 997698 h 1946349"/>
                <a:gd name="connsiteX18" fmla="*/ 2676698 w 2710467"/>
                <a:gd name="connsiteY18" fmla="*/ 1097450 h 1946349"/>
                <a:gd name="connsiteX19" fmla="*/ 2660072 w 2710467"/>
                <a:gd name="connsiteY19" fmla="*/ 1230454 h 1946349"/>
                <a:gd name="connsiteX20" fmla="*/ 2660073 w 2710467"/>
                <a:gd name="connsiteY20" fmla="*/ 1429958 h 1946349"/>
                <a:gd name="connsiteX21" fmla="*/ 2688828 w 2710467"/>
                <a:gd name="connsiteY21" fmla="*/ 1801092 h 1946349"/>
                <a:gd name="connsiteX22" fmla="*/ 2626823 w 2710467"/>
                <a:gd name="connsiteY22" fmla="*/ 1862221 h 1946349"/>
                <a:gd name="connsiteX23" fmla="*/ 2527069 w 2710467"/>
                <a:gd name="connsiteY23" fmla="*/ 1928724 h 1946349"/>
                <a:gd name="connsiteX24" fmla="*/ 1945178 w 2710467"/>
                <a:gd name="connsiteY24" fmla="*/ 1895473 h 1946349"/>
                <a:gd name="connsiteX25" fmla="*/ 1463040 w 2710467"/>
                <a:gd name="connsiteY25" fmla="*/ 1912098 h 1946349"/>
                <a:gd name="connsiteX26" fmla="*/ 1296785 w 2710467"/>
                <a:gd name="connsiteY26" fmla="*/ 1928723 h 1946349"/>
                <a:gd name="connsiteX27" fmla="*/ 1213658 w 2710467"/>
                <a:gd name="connsiteY27" fmla="*/ 1912098 h 1946349"/>
                <a:gd name="connsiteX28" fmla="*/ 814647 w 2710467"/>
                <a:gd name="connsiteY28" fmla="*/ 1928723 h 1946349"/>
                <a:gd name="connsiteX29" fmla="*/ 665018 w 2710467"/>
                <a:gd name="connsiteY29" fmla="*/ 1945348 h 1946349"/>
                <a:gd name="connsiteX30" fmla="*/ 465512 w 2710467"/>
                <a:gd name="connsiteY30" fmla="*/ 1895472 h 1946349"/>
                <a:gd name="connsiteX31" fmla="*/ 249381 w 2710467"/>
                <a:gd name="connsiteY31" fmla="*/ 1895473 h 1946349"/>
                <a:gd name="connsiteX32" fmla="*/ 49876 w 2710467"/>
                <a:gd name="connsiteY32" fmla="*/ 1895472 h 1946349"/>
                <a:gd name="connsiteX33" fmla="*/ 33251 w 2710467"/>
                <a:gd name="connsiteY33" fmla="*/ 1529712 h 1946349"/>
                <a:gd name="connsiteX34" fmla="*/ 16625 w 2710467"/>
                <a:gd name="connsiteY34" fmla="*/ 648563 h 1946349"/>
                <a:gd name="connsiteX35" fmla="*/ 0 w 2710467"/>
                <a:gd name="connsiteY35" fmla="*/ 548810 h 1946349"/>
                <a:gd name="connsiteX36" fmla="*/ 16625 w 2710467"/>
                <a:gd name="connsiteY36" fmla="*/ 133174 h 1946349"/>
                <a:gd name="connsiteX37" fmla="*/ 49876 w 2710467"/>
                <a:gd name="connsiteY37" fmla="*/ 33421 h 1946349"/>
                <a:gd name="connsiteX0" fmla="*/ 49876 w 2710467"/>
                <a:gd name="connsiteY0" fmla="*/ 33421 h 1946349"/>
                <a:gd name="connsiteX1" fmla="*/ 266007 w 2710467"/>
                <a:gd name="connsiteY1" fmla="*/ 16796 h 1946349"/>
                <a:gd name="connsiteX2" fmla="*/ 315883 w 2710467"/>
                <a:gd name="connsiteY2" fmla="*/ 170 h 1946349"/>
                <a:gd name="connsiteX3" fmla="*/ 359694 w 2710467"/>
                <a:gd name="connsiteY3" fmla="*/ 27541 h 1946349"/>
                <a:gd name="connsiteX4" fmla="*/ 498763 w 2710467"/>
                <a:gd name="connsiteY4" fmla="*/ 33421 h 1946349"/>
                <a:gd name="connsiteX5" fmla="*/ 897774 w 2710467"/>
                <a:gd name="connsiteY5" fmla="*/ 170 h 1946349"/>
                <a:gd name="connsiteX6" fmla="*/ 1080654 w 2710467"/>
                <a:gd name="connsiteY6" fmla="*/ 50047 h 1946349"/>
                <a:gd name="connsiteX7" fmla="*/ 1147156 w 2710467"/>
                <a:gd name="connsiteY7" fmla="*/ 66672 h 1946349"/>
                <a:gd name="connsiteX8" fmla="*/ 1197032 w 2710467"/>
                <a:gd name="connsiteY8" fmla="*/ 83298 h 1946349"/>
                <a:gd name="connsiteX9" fmla="*/ 1346661 w 2710467"/>
                <a:gd name="connsiteY9" fmla="*/ 16796 h 1946349"/>
                <a:gd name="connsiteX10" fmla="*/ 1629294 w 2710467"/>
                <a:gd name="connsiteY10" fmla="*/ 83298 h 1946349"/>
                <a:gd name="connsiteX11" fmla="*/ 1729047 w 2710467"/>
                <a:gd name="connsiteY11" fmla="*/ 50047 h 1946349"/>
                <a:gd name="connsiteX12" fmla="*/ 1995055 w 2710467"/>
                <a:gd name="connsiteY12" fmla="*/ 30633 h 1946349"/>
                <a:gd name="connsiteX13" fmla="*/ 2161309 w 2710467"/>
                <a:gd name="connsiteY13" fmla="*/ 77541 h 1946349"/>
                <a:gd name="connsiteX14" fmla="*/ 2377440 w 2710467"/>
                <a:gd name="connsiteY14" fmla="*/ 61844 h 1946349"/>
                <a:gd name="connsiteX15" fmla="*/ 2626821 w 2710467"/>
                <a:gd name="connsiteY15" fmla="*/ 66672 h 1946349"/>
                <a:gd name="connsiteX16" fmla="*/ 2693323 w 2710467"/>
                <a:gd name="connsiteY16" fmla="*/ 133174 h 1946349"/>
                <a:gd name="connsiteX17" fmla="*/ 2693323 w 2710467"/>
                <a:gd name="connsiteY17" fmla="*/ 997698 h 1946349"/>
                <a:gd name="connsiteX18" fmla="*/ 2676698 w 2710467"/>
                <a:gd name="connsiteY18" fmla="*/ 1097450 h 1946349"/>
                <a:gd name="connsiteX19" fmla="*/ 2660072 w 2710467"/>
                <a:gd name="connsiteY19" fmla="*/ 1230454 h 1946349"/>
                <a:gd name="connsiteX20" fmla="*/ 2660073 w 2710467"/>
                <a:gd name="connsiteY20" fmla="*/ 1429958 h 1946349"/>
                <a:gd name="connsiteX21" fmla="*/ 2688828 w 2710467"/>
                <a:gd name="connsiteY21" fmla="*/ 1801092 h 1946349"/>
                <a:gd name="connsiteX22" fmla="*/ 2660859 w 2710467"/>
                <a:gd name="connsiteY22" fmla="*/ 1895218 h 1946349"/>
                <a:gd name="connsiteX23" fmla="*/ 2527069 w 2710467"/>
                <a:gd name="connsiteY23" fmla="*/ 1928724 h 1946349"/>
                <a:gd name="connsiteX24" fmla="*/ 1945178 w 2710467"/>
                <a:gd name="connsiteY24" fmla="*/ 1895473 h 1946349"/>
                <a:gd name="connsiteX25" fmla="*/ 1463040 w 2710467"/>
                <a:gd name="connsiteY25" fmla="*/ 1912098 h 1946349"/>
                <a:gd name="connsiteX26" fmla="*/ 1296785 w 2710467"/>
                <a:gd name="connsiteY26" fmla="*/ 1928723 h 1946349"/>
                <a:gd name="connsiteX27" fmla="*/ 1213658 w 2710467"/>
                <a:gd name="connsiteY27" fmla="*/ 1912098 h 1946349"/>
                <a:gd name="connsiteX28" fmla="*/ 814647 w 2710467"/>
                <a:gd name="connsiteY28" fmla="*/ 1928723 h 1946349"/>
                <a:gd name="connsiteX29" fmla="*/ 665018 w 2710467"/>
                <a:gd name="connsiteY29" fmla="*/ 1945348 h 1946349"/>
                <a:gd name="connsiteX30" fmla="*/ 465512 w 2710467"/>
                <a:gd name="connsiteY30" fmla="*/ 1895472 h 1946349"/>
                <a:gd name="connsiteX31" fmla="*/ 249381 w 2710467"/>
                <a:gd name="connsiteY31" fmla="*/ 1895473 h 1946349"/>
                <a:gd name="connsiteX32" fmla="*/ 49876 w 2710467"/>
                <a:gd name="connsiteY32" fmla="*/ 1895472 h 1946349"/>
                <a:gd name="connsiteX33" fmla="*/ 33251 w 2710467"/>
                <a:gd name="connsiteY33" fmla="*/ 1529712 h 1946349"/>
                <a:gd name="connsiteX34" fmla="*/ 16625 w 2710467"/>
                <a:gd name="connsiteY34" fmla="*/ 648563 h 1946349"/>
                <a:gd name="connsiteX35" fmla="*/ 0 w 2710467"/>
                <a:gd name="connsiteY35" fmla="*/ 548810 h 1946349"/>
                <a:gd name="connsiteX36" fmla="*/ 16625 w 2710467"/>
                <a:gd name="connsiteY36" fmla="*/ 133174 h 1946349"/>
                <a:gd name="connsiteX37" fmla="*/ 49876 w 2710467"/>
                <a:gd name="connsiteY37" fmla="*/ 33421 h 194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10467" h="1946349">
                  <a:moveTo>
                    <a:pt x="49876" y="33421"/>
                  </a:moveTo>
                  <a:cubicBezTo>
                    <a:pt x="91440" y="14025"/>
                    <a:pt x="221673" y="22338"/>
                    <a:pt x="266007" y="16796"/>
                  </a:cubicBezTo>
                  <a:cubicBezTo>
                    <a:pt x="310342" y="11254"/>
                    <a:pt x="300269" y="-1621"/>
                    <a:pt x="315883" y="170"/>
                  </a:cubicBezTo>
                  <a:cubicBezTo>
                    <a:pt x="331498" y="1961"/>
                    <a:pt x="329214" y="21999"/>
                    <a:pt x="359694" y="27541"/>
                  </a:cubicBezTo>
                  <a:cubicBezTo>
                    <a:pt x="390174" y="33083"/>
                    <a:pt x="290866" y="85394"/>
                    <a:pt x="498763" y="33421"/>
                  </a:cubicBezTo>
                  <a:cubicBezTo>
                    <a:pt x="558378" y="40045"/>
                    <a:pt x="800792" y="-2601"/>
                    <a:pt x="897774" y="170"/>
                  </a:cubicBezTo>
                  <a:cubicBezTo>
                    <a:pt x="994756" y="2941"/>
                    <a:pt x="954020" y="13866"/>
                    <a:pt x="1080654" y="50047"/>
                  </a:cubicBezTo>
                  <a:cubicBezTo>
                    <a:pt x="1102624" y="56324"/>
                    <a:pt x="1125186" y="60395"/>
                    <a:pt x="1147156" y="66672"/>
                  </a:cubicBezTo>
                  <a:cubicBezTo>
                    <a:pt x="1164006" y="71486"/>
                    <a:pt x="1163781" y="91611"/>
                    <a:pt x="1197032" y="83298"/>
                  </a:cubicBezTo>
                  <a:cubicBezTo>
                    <a:pt x="1230283" y="74985"/>
                    <a:pt x="1285701" y="11254"/>
                    <a:pt x="1346661" y="16796"/>
                  </a:cubicBezTo>
                  <a:cubicBezTo>
                    <a:pt x="1429788" y="11254"/>
                    <a:pt x="1565563" y="77756"/>
                    <a:pt x="1629294" y="83298"/>
                  </a:cubicBezTo>
                  <a:cubicBezTo>
                    <a:pt x="1693025" y="88840"/>
                    <a:pt x="1668087" y="58824"/>
                    <a:pt x="1729047" y="50047"/>
                  </a:cubicBezTo>
                  <a:cubicBezTo>
                    <a:pt x="1790007" y="41270"/>
                    <a:pt x="1923011" y="36515"/>
                    <a:pt x="1995055" y="30633"/>
                  </a:cubicBezTo>
                  <a:cubicBezTo>
                    <a:pt x="2067099" y="24751"/>
                    <a:pt x="2108662" y="69723"/>
                    <a:pt x="2161309" y="77541"/>
                  </a:cubicBezTo>
                  <a:cubicBezTo>
                    <a:pt x="2213956" y="85359"/>
                    <a:pt x="2299855" y="63655"/>
                    <a:pt x="2377440" y="61844"/>
                  </a:cubicBezTo>
                  <a:cubicBezTo>
                    <a:pt x="2455025" y="60033"/>
                    <a:pt x="2574174" y="54784"/>
                    <a:pt x="2626821" y="66672"/>
                  </a:cubicBezTo>
                  <a:cubicBezTo>
                    <a:pt x="2679468" y="78560"/>
                    <a:pt x="2677846" y="86741"/>
                    <a:pt x="2693323" y="133174"/>
                  </a:cubicBezTo>
                  <a:cubicBezTo>
                    <a:pt x="2711496" y="569318"/>
                    <a:pt x="2720435" y="536788"/>
                    <a:pt x="2693323" y="997698"/>
                  </a:cubicBezTo>
                  <a:cubicBezTo>
                    <a:pt x="2691344" y="1031349"/>
                    <a:pt x="2681465" y="1064079"/>
                    <a:pt x="2676698" y="1097450"/>
                  </a:cubicBezTo>
                  <a:cubicBezTo>
                    <a:pt x="2670379" y="1141681"/>
                    <a:pt x="2662843" y="1175036"/>
                    <a:pt x="2660072" y="1230454"/>
                  </a:cubicBezTo>
                  <a:cubicBezTo>
                    <a:pt x="2657301" y="1285872"/>
                    <a:pt x="2665615" y="1352373"/>
                    <a:pt x="2660073" y="1429958"/>
                  </a:cubicBezTo>
                  <a:cubicBezTo>
                    <a:pt x="2665615" y="1557420"/>
                    <a:pt x="2688697" y="1723549"/>
                    <a:pt x="2688828" y="1801092"/>
                  </a:cubicBezTo>
                  <a:cubicBezTo>
                    <a:pt x="2688959" y="1878635"/>
                    <a:pt x="2687819" y="1873946"/>
                    <a:pt x="2660859" y="1895218"/>
                  </a:cubicBezTo>
                  <a:cubicBezTo>
                    <a:pt x="2633899" y="1916490"/>
                    <a:pt x="2646349" y="1928682"/>
                    <a:pt x="2527069" y="1928724"/>
                  </a:cubicBezTo>
                  <a:cubicBezTo>
                    <a:pt x="2407789" y="1928766"/>
                    <a:pt x="2144684" y="1901015"/>
                    <a:pt x="1945178" y="1895473"/>
                  </a:cubicBezTo>
                  <a:cubicBezTo>
                    <a:pt x="1784465" y="1928724"/>
                    <a:pt x="1571105" y="1906556"/>
                    <a:pt x="1463040" y="1912098"/>
                  </a:cubicBezTo>
                  <a:cubicBezTo>
                    <a:pt x="1354975" y="1917640"/>
                    <a:pt x="1338349" y="1928723"/>
                    <a:pt x="1296785" y="1928723"/>
                  </a:cubicBezTo>
                  <a:cubicBezTo>
                    <a:pt x="1255221" y="1928723"/>
                    <a:pt x="1241367" y="1917640"/>
                    <a:pt x="1213658" y="1912098"/>
                  </a:cubicBezTo>
                  <a:lnTo>
                    <a:pt x="814647" y="1928723"/>
                  </a:lnTo>
                  <a:cubicBezTo>
                    <a:pt x="764556" y="1931759"/>
                    <a:pt x="723207" y="1950890"/>
                    <a:pt x="665018" y="1945348"/>
                  </a:cubicBezTo>
                  <a:cubicBezTo>
                    <a:pt x="606829" y="1939806"/>
                    <a:pt x="532014" y="1892701"/>
                    <a:pt x="465512" y="1895472"/>
                  </a:cubicBezTo>
                  <a:cubicBezTo>
                    <a:pt x="399010" y="1898243"/>
                    <a:pt x="321425" y="1903786"/>
                    <a:pt x="249381" y="1895473"/>
                  </a:cubicBezTo>
                  <a:cubicBezTo>
                    <a:pt x="160712" y="1889931"/>
                    <a:pt x="85898" y="1956432"/>
                    <a:pt x="49876" y="1895472"/>
                  </a:cubicBezTo>
                  <a:cubicBezTo>
                    <a:pt x="13854" y="1834512"/>
                    <a:pt x="28067" y="1581551"/>
                    <a:pt x="33251" y="1529712"/>
                  </a:cubicBezTo>
                  <a:cubicBezTo>
                    <a:pt x="27709" y="1235996"/>
                    <a:pt x="26578" y="942163"/>
                    <a:pt x="16625" y="648563"/>
                  </a:cubicBezTo>
                  <a:cubicBezTo>
                    <a:pt x="15483" y="614873"/>
                    <a:pt x="0" y="582520"/>
                    <a:pt x="0" y="548810"/>
                  </a:cubicBezTo>
                  <a:cubicBezTo>
                    <a:pt x="0" y="410154"/>
                    <a:pt x="11847" y="271748"/>
                    <a:pt x="16625" y="133174"/>
                  </a:cubicBezTo>
                  <a:cubicBezTo>
                    <a:pt x="17389" y="111020"/>
                    <a:pt x="8312" y="52817"/>
                    <a:pt x="49876" y="334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B5EDFD">
                  <a:alpha val="16863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PH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823" y="2200367"/>
              <a:ext cx="4378622" cy="381615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470490" y="3571898"/>
              <a:ext cx="1651112" cy="1579484"/>
            </a:xfrm>
            <a:custGeom>
              <a:avLst/>
              <a:gdLst>
                <a:gd name="connsiteX0" fmla="*/ 632154 w 1563180"/>
                <a:gd name="connsiteY0" fmla="*/ 83127 h 1379912"/>
                <a:gd name="connsiteX1" fmla="*/ 549027 w 1563180"/>
                <a:gd name="connsiteY1" fmla="*/ 66501 h 1379912"/>
                <a:gd name="connsiteX2" fmla="*/ 249769 w 1563180"/>
                <a:gd name="connsiteY2" fmla="*/ 99752 h 1379912"/>
                <a:gd name="connsiteX3" fmla="*/ 199892 w 1563180"/>
                <a:gd name="connsiteY3" fmla="*/ 133003 h 1379912"/>
                <a:gd name="connsiteX4" fmla="*/ 150016 w 1563180"/>
                <a:gd name="connsiteY4" fmla="*/ 149629 h 1379912"/>
                <a:gd name="connsiteX5" fmla="*/ 100140 w 1563180"/>
                <a:gd name="connsiteY5" fmla="*/ 199505 h 1379912"/>
                <a:gd name="connsiteX6" fmla="*/ 66889 w 1563180"/>
                <a:gd name="connsiteY6" fmla="*/ 299258 h 1379912"/>
                <a:gd name="connsiteX7" fmla="*/ 17012 w 1563180"/>
                <a:gd name="connsiteY7" fmla="*/ 748145 h 1379912"/>
                <a:gd name="connsiteX8" fmla="*/ 387 w 1563180"/>
                <a:gd name="connsiteY8" fmla="*/ 798021 h 1379912"/>
                <a:gd name="connsiteX9" fmla="*/ 83514 w 1563180"/>
                <a:gd name="connsiteY9" fmla="*/ 897774 h 1379912"/>
                <a:gd name="connsiteX10" fmla="*/ 166641 w 1563180"/>
                <a:gd name="connsiteY10" fmla="*/ 1030778 h 1379912"/>
                <a:gd name="connsiteX11" fmla="*/ 216518 w 1563180"/>
                <a:gd name="connsiteY11" fmla="*/ 1047403 h 1379912"/>
                <a:gd name="connsiteX12" fmla="*/ 266394 w 1563180"/>
                <a:gd name="connsiteY12" fmla="*/ 1080654 h 1379912"/>
                <a:gd name="connsiteX13" fmla="*/ 366147 w 1563180"/>
                <a:gd name="connsiteY13" fmla="*/ 1180407 h 1379912"/>
                <a:gd name="connsiteX14" fmla="*/ 465900 w 1563180"/>
                <a:gd name="connsiteY14" fmla="*/ 1246909 h 1379912"/>
                <a:gd name="connsiteX15" fmla="*/ 532401 w 1563180"/>
                <a:gd name="connsiteY15" fmla="*/ 1263534 h 1379912"/>
                <a:gd name="connsiteX16" fmla="*/ 582278 w 1563180"/>
                <a:gd name="connsiteY16" fmla="*/ 1280160 h 1379912"/>
                <a:gd name="connsiteX17" fmla="*/ 815034 w 1563180"/>
                <a:gd name="connsiteY17" fmla="*/ 1313411 h 1379912"/>
                <a:gd name="connsiteX18" fmla="*/ 931412 w 1563180"/>
                <a:gd name="connsiteY18" fmla="*/ 1346661 h 1379912"/>
                <a:gd name="connsiteX19" fmla="*/ 1047790 w 1563180"/>
                <a:gd name="connsiteY19" fmla="*/ 1379912 h 1379912"/>
                <a:gd name="connsiteX20" fmla="*/ 1164169 w 1563180"/>
                <a:gd name="connsiteY20" fmla="*/ 1363287 h 1379912"/>
                <a:gd name="connsiteX21" fmla="*/ 1230670 w 1563180"/>
                <a:gd name="connsiteY21" fmla="*/ 1280160 h 1379912"/>
                <a:gd name="connsiteX22" fmla="*/ 1280547 w 1563180"/>
                <a:gd name="connsiteY22" fmla="*/ 1246909 h 1379912"/>
                <a:gd name="connsiteX23" fmla="*/ 1347049 w 1563180"/>
                <a:gd name="connsiteY23" fmla="*/ 1147156 h 1379912"/>
                <a:gd name="connsiteX24" fmla="*/ 1380300 w 1563180"/>
                <a:gd name="connsiteY24" fmla="*/ 1097280 h 1379912"/>
                <a:gd name="connsiteX25" fmla="*/ 1480052 w 1563180"/>
                <a:gd name="connsiteY25" fmla="*/ 1014152 h 1379912"/>
                <a:gd name="connsiteX26" fmla="*/ 1496678 w 1563180"/>
                <a:gd name="connsiteY26" fmla="*/ 764771 h 1379912"/>
                <a:gd name="connsiteX27" fmla="*/ 1563180 w 1563180"/>
                <a:gd name="connsiteY27" fmla="*/ 665018 h 1379912"/>
                <a:gd name="connsiteX28" fmla="*/ 1513303 w 1563180"/>
                <a:gd name="connsiteY28" fmla="*/ 432261 h 1379912"/>
                <a:gd name="connsiteX29" fmla="*/ 1496678 w 1563180"/>
                <a:gd name="connsiteY29" fmla="*/ 382385 h 1379912"/>
                <a:gd name="connsiteX30" fmla="*/ 1446801 w 1563180"/>
                <a:gd name="connsiteY30" fmla="*/ 249381 h 1379912"/>
                <a:gd name="connsiteX31" fmla="*/ 1263921 w 1563180"/>
                <a:gd name="connsiteY31" fmla="*/ 182880 h 1379912"/>
                <a:gd name="connsiteX32" fmla="*/ 1197420 w 1563180"/>
                <a:gd name="connsiteY32" fmla="*/ 166254 h 1379912"/>
                <a:gd name="connsiteX33" fmla="*/ 1114292 w 1563180"/>
                <a:gd name="connsiteY33" fmla="*/ 149629 h 1379912"/>
                <a:gd name="connsiteX34" fmla="*/ 997914 w 1563180"/>
                <a:gd name="connsiteY34" fmla="*/ 116378 h 1379912"/>
                <a:gd name="connsiteX35" fmla="*/ 898161 w 1563180"/>
                <a:gd name="connsiteY35" fmla="*/ 49876 h 1379912"/>
                <a:gd name="connsiteX36" fmla="*/ 848285 w 1563180"/>
                <a:gd name="connsiteY36" fmla="*/ 16625 h 1379912"/>
                <a:gd name="connsiteX37" fmla="*/ 798409 w 1563180"/>
                <a:gd name="connsiteY37" fmla="*/ 0 h 1379912"/>
                <a:gd name="connsiteX38" fmla="*/ 615529 w 1563180"/>
                <a:gd name="connsiteY38" fmla="*/ 16625 h 1379912"/>
                <a:gd name="connsiteX39" fmla="*/ 565652 w 1563180"/>
                <a:gd name="connsiteY39" fmla="*/ 49876 h 1379912"/>
                <a:gd name="connsiteX40" fmla="*/ 615529 w 1563180"/>
                <a:gd name="connsiteY40" fmla="*/ 83127 h 1379912"/>
                <a:gd name="connsiteX41" fmla="*/ 532401 w 1563180"/>
                <a:gd name="connsiteY41" fmla="*/ 99752 h 137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63180" h="1379912">
                  <a:moveTo>
                    <a:pt x="632154" y="83127"/>
                  </a:moveTo>
                  <a:cubicBezTo>
                    <a:pt x="604445" y="77585"/>
                    <a:pt x="577285" y="66501"/>
                    <a:pt x="549027" y="66501"/>
                  </a:cubicBezTo>
                  <a:cubicBezTo>
                    <a:pt x="398690" y="66501"/>
                    <a:pt x="367000" y="76306"/>
                    <a:pt x="249769" y="99752"/>
                  </a:cubicBezTo>
                  <a:cubicBezTo>
                    <a:pt x="233143" y="110836"/>
                    <a:pt x="217764" y="124067"/>
                    <a:pt x="199892" y="133003"/>
                  </a:cubicBezTo>
                  <a:cubicBezTo>
                    <a:pt x="184217" y="140840"/>
                    <a:pt x="164597" y="139908"/>
                    <a:pt x="150016" y="149629"/>
                  </a:cubicBezTo>
                  <a:cubicBezTo>
                    <a:pt x="130453" y="162671"/>
                    <a:pt x="116765" y="182880"/>
                    <a:pt x="100140" y="199505"/>
                  </a:cubicBezTo>
                  <a:cubicBezTo>
                    <a:pt x="89056" y="232756"/>
                    <a:pt x="68348" y="264239"/>
                    <a:pt x="66889" y="299258"/>
                  </a:cubicBezTo>
                  <a:cubicBezTo>
                    <a:pt x="49431" y="718233"/>
                    <a:pt x="124105" y="587508"/>
                    <a:pt x="17012" y="748145"/>
                  </a:cubicBezTo>
                  <a:cubicBezTo>
                    <a:pt x="11470" y="764770"/>
                    <a:pt x="-2494" y="780735"/>
                    <a:pt x="387" y="798021"/>
                  </a:cubicBezTo>
                  <a:cubicBezTo>
                    <a:pt x="5017" y="825798"/>
                    <a:pt x="68533" y="882793"/>
                    <a:pt x="83514" y="897774"/>
                  </a:cubicBezTo>
                  <a:cubicBezTo>
                    <a:pt x="113840" y="988752"/>
                    <a:pt x="92872" y="993894"/>
                    <a:pt x="166641" y="1030778"/>
                  </a:cubicBezTo>
                  <a:cubicBezTo>
                    <a:pt x="182316" y="1038615"/>
                    <a:pt x="199892" y="1041861"/>
                    <a:pt x="216518" y="1047403"/>
                  </a:cubicBezTo>
                  <a:cubicBezTo>
                    <a:pt x="233143" y="1058487"/>
                    <a:pt x="251460" y="1067379"/>
                    <a:pt x="266394" y="1080654"/>
                  </a:cubicBezTo>
                  <a:cubicBezTo>
                    <a:pt x="301540" y="1111895"/>
                    <a:pt x="327021" y="1154323"/>
                    <a:pt x="366147" y="1180407"/>
                  </a:cubicBezTo>
                  <a:cubicBezTo>
                    <a:pt x="399398" y="1202574"/>
                    <a:pt x="427130" y="1237217"/>
                    <a:pt x="465900" y="1246909"/>
                  </a:cubicBezTo>
                  <a:cubicBezTo>
                    <a:pt x="488067" y="1252451"/>
                    <a:pt x="510431" y="1257257"/>
                    <a:pt x="532401" y="1263534"/>
                  </a:cubicBezTo>
                  <a:cubicBezTo>
                    <a:pt x="549252" y="1268349"/>
                    <a:pt x="565020" y="1277114"/>
                    <a:pt x="582278" y="1280160"/>
                  </a:cubicBezTo>
                  <a:cubicBezTo>
                    <a:pt x="659458" y="1293780"/>
                    <a:pt x="739001" y="1294403"/>
                    <a:pt x="815034" y="1313411"/>
                  </a:cubicBezTo>
                  <a:cubicBezTo>
                    <a:pt x="1022879" y="1365371"/>
                    <a:pt x="764494" y="1298970"/>
                    <a:pt x="931412" y="1346661"/>
                  </a:cubicBezTo>
                  <a:cubicBezTo>
                    <a:pt x="1077542" y="1388413"/>
                    <a:pt x="928205" y="1340051"/>
                    <a:pt x="1047790" y="1379912"/>
                  </a:cubicBezTo>
                  <a:cubicBezTo>
                    <a:pt x="1086583" y="1374370"/>
                    <a:pt x="1126635" y="1374547"/>
                    <a:pt x="1164169" y="1363287"/>
                  </a:cubicBezTo>
                  <a:cubicBezTo>
                    <a:pt x="1251938" y="1336956"/>
                    <a:pt x="1187281" y="1334396"/>
                    <a:pt x="1230670" y="1280160"/>
                  </a:cubicBezTo>
                  <a:cubicBezTo>
                    <a:pt x="1243152" y="1264557"/>
                    <a:pt x="1263921" y="1257993"/>
                    <a:pt x="1280547" y="1246909"/>
                  </a:cubicBezTo>
                  <a:lnTo>
                    <a:pt x="1347049" y="1147156"/>
                  </a:lnTo>
                  <a:cubicBezTo>
                    <a:pt x="1358133" y="1130531"/>
                    <a:pt x="1363675" y="1108364"/>
                    <a:pt x="1380300" y="1097280"/>
                  </a:cubicBezTo>
                  <a:cubicBezTo>
                    <a:pt x="1449739" y="1050987"/>
                    <a:pt x="1416047" y="1078158"/>
                    <a:pt x="1480052" y="1014152"/>
                  </a:cubicBezTo>
                  <a:cubicBezTo>
                    <a:pt x="1485594" y="931025"/>
                    <a:pt x="1477381" y="845817"/>
                    <a:pt x="1496678" y="764771"/>
                  </a:cubicBezTo>
                  <a:cubicBezTo>
                    <a:pt x="1505934" y="725895"/>
                    <a:pt x="1563180" y="665018"/>
                    <a:pt x="1563180" y="665018"/>
                  </a:cubicBezTo>
                  <a:cubicBezTo>
                    <a:pt x="1549227" y="581304"/>
                    <a:pt x="1540921" y="515115"/>
                    <a:pt x="1513303" y="432261"/>
                  </a:cubicBezTo>
                  <a:cubicBezTo>
                    <a:pt x="1507761" y="415636"/>
                    <a:pt x="1500928" y="399386"/>
                    <a:pt x="1496678" y="382385"/>
                  </a:cubicBezTo>
                  <a:cubicBezTo>
                    <a:pt x="1480818" y="318946"/>
                    <a:pt x="1492414" y="294994"/>
                    <a:pt x="1446801" y="249381"/>
                  </a:cubicBezTo>
                  <a:cubicBezTo>
                    <a:pt x="1398380" y="200960"/>
                    <a:pt x="1326132" y="196705"/>
                    <a:pt x="1263921" y="182880"/>
                  </a:cubicBezTo>
                  <a:cubicBezTo>
                    <a:pt x="1241616" y="177923"/>
                    <a:pt x="1219725" y="171211"/>
                    <a:pt x="1197420" y="166254"/>
                  </a:cubicBezTo>
                  <a:cubicBezTo>
                    <a:pt x="1169835" y="160124"/>
                    <a:pt x="1141877" y="155759"/>
                    <a:pt x="1114292" y="149629"/>
                  </a:cubicBezTo>
                  <a:cubicBezTo>
                    <a:pt x="1051672" y="135713"/>
                    <a:pt x="1053451" y="134890"/>
                    <a:pt x="997914" y="116378"/>
                  </a:cubicBezTo>
                  <a:lnTo>
                    <a:pt x="898161" y="49876"/>
                  </a:lnTo>
                  <a:cubicBezTo>
                    <a:pt x="881536" y="38792"/>
                    <a:pt x="867241" y="22944"/>
                    <a:pt x="848285" y="16625"/>
                  </a:cubicBezTo>
                  <a:lnTo>
                    <a:pt x="798409" y="0"/>
                  </a:lnTo>
                  <a:cubicBezTo>
                    <a:pt x="737449" y="5542"/>
                    <a:pt x="675382" y="3800"/>
                    <a:pt x="615529" y="16625"/>
                  </a:cubicBezTo>
                  <a:cubicBezTo>
                    <a:pt x="595991" y="20812"/>
                    <a:pt x="565652" y="29894"/>
                    <a:pt x="565652" y="49876"/>
                  </a:cubicBezTo>
                  <a:cubicBezTo>
                    <a:pt x="565652" y="69858"/>
                    <a:pt x="598903" y="72043"/>
                    <a:pt x="615529" y="83127"/>
                  </a:cubicBezTo>
                  <a:lnTo>
                    <a:pt x="532401" y="99752"/>
                  </a:lnTo>
                </a:path>
              </a:pathLst>
            </a:custGeom>
            <a:gradFill flip="none" rotWithShape="1">
              <a:gsLst>
                <a:gs pos="0">
                  <a:srgbClr val="993300">
                    <a:tint val="66000"/>
                    <a:satMod val="160000"/>
                  </a:srgbClr>
                </a:gs>
                <a:gs pos="50000">
                  <a:srgbClr val="993300">
                    <a:tint val="44500"/>
                    <a:satMod val="160000"/>
                  </a:srgbClr>
                </a:gs>
                <a:gs pos="100000">
                  <a:srgbClr val="99330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4587" name="TextBox 13"/>
            <p:cNvSpPr txBox="1">
              <a:spLocks noChangeArrowheads="1"/>
            </p:cNvSpPr>
            <p:nvPr/>
          </p:nvSpPr>
          <p:spPr bwMode="auto">
            <a:xfrm>
              <a:off x="1331640" y="4099138"/>
              <a:ext cx="125789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PH" sz="1500" dirty="0"/>
                <a:t>Ore </a:t>
              </a:r>
            </a:p>
            <a:p>
              <a:pPr algn="ctr"/>
              <a:r>
                <a:rPr lang="en-PH" sz="1500" dirty="0"/>
                <a:t>Particle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035871" y="4371957"/>
              <a:ext cx="108007" cy="143993"/>
            </a:xfrm>
            <a:custGeom>
              <a:avLst/>
              <a:gdLst>
                <a:gd name="connsiteX0" fmla="*/ 22354 w 76906"/>
                <a:gd name="connsiteY0" fmla="*/ 9620 h 100938"/>
                <a:gd name="connsiteX1" fmla="*/ 5729 w 76906"/>
                <a:gd name="connsiteY1" fmla="*/ 92747 h 100938"/>
                <a:gd name="connsiteX2" fmla="*/ 72231 w 76906"/>
                <a:gd name="connsiteY2" fmla="*/ 76121 h 100938"/>
                <a:gd name="connsiteX3" fmla="*/ 55605 w 76906"/>
                <a:gd name="connsiteY3" fmla="*/ 9620 h 100938"/>
                <a:gd name="connsiteX4" fmla="*/ 22354 w 76906"/>
                <a:gd name="connsiteY4" fmla="*/ 9620 h 10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06" h="100938">
                  <a:moveTo>
                    <a:pt x="22354" y="9620"/>
                  </a:moveTo>
                  <a:cubicBezTo>
                    <a:pt x="14041" y="23475"/>
                    <a:pt x="-11226" y="70141"/>
                    <a:pt x="5729" y="92747"/>
                  </a:cubicBezTo>
                  <a:cubicBezTo>
                    <a:pt x="19439" y="111027"/>
                    <a:pt x="60475" y="95714"/>
                    <a:pt x="72231" y="76121"/>
                  </a:cubicBezTo>
                  <a:cubicBezTo>
                    <a:pt x="83987" y="56528"/>
                    <a:pt x="71762" y="25777"/>
                    <a:pt x="55605" y="9620"/>
                  </a:cubicBezTo>
                  <a:cubicBezTo>
                    <a:pt x="43849" y="-2136"/>
                    <a:pt x="30667" y="-4235"/>
                    <a:pt x="22354" y="962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4598" name="TextBox 64"/>
            <p:cNvSpPr txBox="1">
              <a:spLocks noChangeArrowheads="1"/>
            </p:cNvSpPr>
            <p:nvPr/>
          </p:nvSpPr>
          <p:spPr bwMode="auto">
            <a:xfrm>
              <a:off x="2477158" y="4268779"/>
              <a:ext cx="628948" cy="338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PH" sz="1600" dirty="0" err="1" smtClean="0">
                  <a:solidFill>
                    <a:srgbClr val="006600"/>
                  </a:solidFill>
                </a:rPr>
                <a:t>NiO</a:t>
              </a:r>
              <a:endParaRPr lang="en-PH" sz="1600" dirty="0">
                <a:solidFill>
                  <a:srgbClr val="0066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87896" y="3352834"/>
              <a:ext cx="2214713" cy="2035073"/>
            </a:xfrm>
            <a:custGeom>
              <a:avLst/>
              <a:gdLst>
                <a:gd name="connsiteX0" fmla="*/ 948266 w 2082800"/>
                <a:gd name="connsiteY0" fmla="*/ 0 h 1947334"/>
                <a:gd name="connsiteX1" fmla="*/ 541866 w 2082800"/>
                <a:gd name="connsiteY1" fmla="*/ 16934 h 1947334"/>
                <a:gd name="connsiteX2" fmla="*/ 440266 w 2082800"/>
                <a:gd name="connsiteY2" fmla="*/ 50800 h 1947334"/>
                <a:gd name="connsiteX3" fmla="*/ 389466 w 2082800"/>
                <a:gd name="connsiteY3" fmla="*/ 84667 h 1947334"/>
                <a:gd name="connsiteX4" fmla="*/ 372533 w 2082800"/>
                <a:gd name="connsiteY4" fmla="*/ 135467 h 1947334"/>
                <a:gd name="connsiteX5" fmla="*/ 270933 w 2082800"/>
                <a:gd name="connsiteY5" fmla="*/ 203200 h 1947334"/>
                <a:gd name="connsiteX6" fmla="*/ 220133 w 2082800"/>
                <a:gd name="connsiteY6" fmla="*/ 237067 h 1947334"/>
                <a:gd name="connsiteX7" fmla="*/ 169333 w 2082800"/>
                <a:gd name="connsiteY7" fmla="*/ 338667 h 1947334"/>
                <a:gd name="connsiteX8" fmla="*/ 135466 w 2082800"/>
                <a:gd name="connsiteY8" fmla="*/ 440267 h 1947334"/>
                <a:gd name="connsiteX9" fmla="*/ 118533 w 2082800"/>
                <a:gd name="connsiteY9" fmla="*/ 491067 h 1947334"/>
                <a:gd name="connsiteX10" fmla="*/ 84666 w 2082800"/>
                <a:gd name="connsiteY10" fmla="*/ 541867 h 1947334"/>
                <a:gd name="connsiteX11" fmla="*/ 50800 w 2082800"/>
                <a:gd name="connsiteY11" fmla="*/ 643467 h 1947334"/>
                <a:gd name="connsiteX12" fmla="*/ 33866 w 2082800"/>
                <a:gd name="connsiteY12" fmla="*/ 694267 h 1947334"/>
                <a:gd name="connsiteX13" fmla="*/ 16933 w 2082800"/>
                <a:gd name="connsiteY13" fmla="*/ 778934 h 1947334"/>
                <a:gd name="connsiteX14" fmla="*/ 0 w 2082800"/>
                <a:gd name="connsiteY14" fmla="*/ 1016000 h 1947334"/>
                <a:gd name="connsiteX15" fmla="*/ 33866 w 2082800"/>
                <a:gd name="connsiteY15" fmla="*/ 1219200 h 1947334"/>
                <a:gd name="connsiteX16" fmla="*/ 101600 w 2082800"/>
                <a:gd name="connsiteY16" fmla="*/ 1320800 h 1947334"/>
                <a:gd name="connsiteX17" fmla="*/ 203200 w 2082800"/>
                <a:gd name="connsiteY17" fmla="*/ 1473200 h 1947334"/>
                <a:gd name="connsiteX18" fmla="*/ 237066 w 2082800"/>
                <a:gd name="connsiteY18" fmla="*/ 1524000 h 1947334"/>
                <a:gd name="connsiteX19" fmla="*/ 321733 w 2082800"/>
                <a:gd name="connsiteY19" fmla="*/ 1625600 h 1947334"/>
                <a:gd name="connsiteX20" fmla="*/ 372533 w 2082800"/>
                <a:gd name="connsiteY20" fmla="*/ 1642534 h 1947334"/>
                <a:gd name="connsiteX21" fmla="*/ 457200 w 2082800"/>
                <a:gd name="connsiteY21" fmla="*/ 1727200 h 1947334"/>
                <a:gd name="connsiteX22" fmla="*/ 508000 w 2082800"/>
                <a:gd name="connsiteY22" fmla="*/ 1744134 h 1947334"/>
                <a:gd name="connsiteX23" fmla="*/ 609600 w 2082800"/>
                <a:gd name="connsiteY23" fmla="*/ 1811867 h 1947334"/>
                <a:gd name="connsiteX24" fmla="*/ 711200 w 2082800"/>
                <a:gd name="connsiteY24" fmla="*/ 1845734 h 1947334"/>
                <a:gd name="connsiteX25" fmla="*/ 778933 w 2082800"/>
                <a:gd name="connsiteY25" fmla="*/ 1879600 h 1947334"/>
                <a:gd name="connsiteX26" fmla="*/ 931333 w 2082800"/>
                <a:gd name="connsiteY26" fmla="*/ 1913467 h 1947334"/>
                <a:gd name="connsiteX27" fmla="*/ 982133 w 2082800"/>
                <a:gd name="connsiteY27" fmla="*/ 1930400 h 1947334"/>
                <a:gd name="connsiteX28" fmla="*/ 1185333 w 2082800"/>
                <a:gd name="connsiteY28" fmla="*/ 1947334 h 1947334"/>
                <a:gd name="connsiteX29" fmla="*/ 1490133 w 2082800"/>
                <a:gd name="connsiteY29" fmla="*/ 1930400 h 1947334"/>
                <a:gd name="connsiteX30" fmla="*/ 1591733 w 2082800"/>
                <a:gd name="connsiteY30" fmla="*/ 1862667 h 1947334"/>
                <a:gd name="connsiteX31" fmla="*/ 1693333 w 2082800"/>
                <a:gd name="connsiteY31" fmla="*/ 1794934 h 1947334"/>
                <a:gd name="connsiteX32" fmla="*/ 1744133 w 2082800"/>
                <a:gd name="connsiteY32" fmla="*/ 1761067 h 1947334"/>
                <a:gd name="connsiteX33" fmla="*/ 1794933 w 2082800"/>
                <a:gd name="connsiteY33" fmla="*/ 1744134 h 1947334"/>
                <a:gd name="connsiteX34" fmla="*/ 1862666 w 2082800"/>
                <a:gd name="connsiteY34" fmla="*/ 1642534 h 1947334"/>
                <a:gd name="connsiteX35" fmla="*/ 1879600 w 2082800"/>
                <a:gd name="connsiteY35" fmla="*/ 1591734 h 1947334"/>
                <a:gd name="connsiteX36" fmla="*/ 1913466 w 2082800"/>
                <a:gd name="connsiteY36" fmla="*/ 1540934 h 1947334"/>
                <a:gd name="connsiteX37" fmla="*/ 1930400 w 2082800"/>
                <a:gd name="connsiteY37" fmla="*/ 1490134 h 1947334"/>
                <a:gd name="connsiteX38" fmla="*/ 1998133 w 2082800"/>
                <a:gd name="connsiteY38" fmla="*/ 1388534 h 1947334"/>
                <a:gd name="connsiteX39" fmla="*/ 2032000 w 2082800"/>
                <a:gd name="connsiteY39" fmla="*/ 1337734 h 1947334"/>
                <a:gd name="connsiteX40" fmla="*/ 2065866 w 2082800"/>
                <a:gd name="connsiteY40" fmla="*/ 1236134 h 1947334"/>
                <a:gd name="connsiteX41" fmla="*/ 2082800 w 2082800"/>
                <a:gd name="connsiteY41" fmla="*/ 1185334 h 1947334"/>
                <a:gd name="connsiteX42" fmla="*/ 2048933 w 2082800"/>
                <a:gd name="connsiteY42" fmla="*/ 812800 h 1947334"/>
                <a:gd name="connsiteX43" fmla="*/ 2032000 w 2082800"/>
                <a:gd name="connsiteY43" fmla="*/ 762000 h 1947334"/>
                <a:gd name="connsiteX44" fmla="*/ 1964266 w 2082800"/>
                <a:gd name="connsiteY44" fmla="*/ 660400 h 1947334"/>
                <a:gd name="connsiteX45" fmla="*/ 1862666 w 2082800"/>
                <a:gd name="connsiteY45" fmla="*/ 457200 h 1947334"/>
                <a:gd name="connsiteX46" fmla="*/ 1828800 w 2082800"/>
                <a:gd name="connsiteY46" fmla="*/ 406400 h 1947334"/>
                <a:gd name="connsiteX47" fmla="*/ 1794933 w 2082800"/>
                <a:gd name="connsiteY47" fmla="*/ 355600 h 1947334"/>
                <a:gd name="connsiteX48" fmla="*/ 1778000 w 2082800"/>
                <a:gd name="connsiteY48" fmla="*/ 304800 h 1947334"/>
                <a:gd name="connsiteX49" fmla="*/ 1710266 w 2082800"/>
                <a:gd name="connsiteY49" fmla="*/ 203200 h 1947334"/>
                <a:gd name="connsiteX50" fmla="*/ 1608666 w 2082800"/>
                <a:gd name="connsiteY50" fmla="*/ 101600 h 1947334"/>
                <a:gd name="connsiteX51" fmla="*/ 1202266 w 2082800"/>
                <a:gd name="connsiteY51" fmla="*/ 67734 h 1947334"/>
                <a:gd name="connsiteX52" fmla="*/ 1049866 w 2082800"/>
                <a:gd name="connsiteY52" fmla="*/ 16934 h 1947334"/>
                <a:gd name="connsiteX53" fmla="*/ 999066 w 2082800"/>
                <a:gd name="connsiteY53" fmla="*/ 0 h 1947334"/>
                <a:gd name="connsiteX54" fmla="*/ 897466 w 2082800"/>
                <a:gd name="connsiteY54" fmla="*/ 0 h 1947334"/>
                <a:gd name="connsiteX0" fmla="*/ 948266 w 2082800"/>
                <a:gd name="connsiteY0" fmla="*/ 0 h 1947334"/>
                <a:gd name="connsiteX1" fmla="*/ 541866 w 2082800"/>
                <a:gd name="connsiteY1" fmla="*/ 16934 h 1947334"/>
                <a:gd name="connsiteX2" fmla="*/ 440266 w 2082800"/>
                <a:gd name="connsiteY2" fmla="*/ 50800 h 1947334"/>
                <a:gd name="connsiteX3" fmla="*/ 389466 w 2082800"/>
                <a:gd name="connsiteY3" fmla="*/ 84667 h 1947334"/>
                <a:gd name="connsiteX4" fmla="*/ 372533 w 2082800"/>
                <a:gd name="connsiteY4" fmla="*/ 135467 h 1947334"/>
                <a:gd name="connsiteX5" fmla="*/ 270933 w 2082800"/>
                <a:gd name="connsiteY5" fmla="*/ 203200 h 1947334"/>
                <a:gd name="connsiteX6" fmla="*/ 220133 w 2082800"/>
                <a:gd name="connsiteY6" fmla="*/ 237067 h 1947334"/>
                <a:gd name="connsiteX7" fmla="*/ 169333 w 2082800"/>
                <a:gd name="connsiteY7" fmla="*/ 338667 h 1947334"/>
                <a:gd name="connsiteX8" fmla="*/ 135466 w 2082800"/>
                <a:gd name="connsiteY8" fmla="*/ 440267 h 1947334"/>
                <a:gd name="connsiteX9" fmla="*/ 118533 w 2082800"/>
                <a:gd name="connsiteY9" fmla="*/ 491067 h 1947334"/>
                <a:gd name="connsiteX10" fmla="*/ 84666 w 2082800"/>
                <a:gd name="connsiteY10" fmla="*/ 541867 h 1947334"/>
                <a:gd name="connsiteX11" fmla="*/ 50800 w 2082800"/>
                <a:gd name="connsiteY11" fmla="*/ 643467 h 1947334"/>
                <a:gd name="connsiteX12" fmla="*/ 33866 w 2082800"/>
                <a:gd name="connsiteY12" fmla="*/ 694267 h 1947334"/>
                <a:gd name="connsiteX13" fmla="*/ 16933 w 2082800"/>
                <a:gd name="connsiteY13" fmla="*/ 778934 h 1947334"/>
                <a:gd name="connsiteX14" fmla="*/ 0 w 2082800"/>
                <a:gd name="connsiteY14" fmla="*/ 1016000 h 1947334"/>
                <a:gd name="connsiteX15" fmla="*/ 33866 w 2082800"/>
                <a:gd name="connsiteY15" fmla="*/ 1219200 h 1947334"/>
                <a:gd name="connsiteX16" fmla="*/ 101600 w 2082800"/>
                <a:gd name="connsiteY16" fmla="*/ 1320800 h 1947334"/>
                <a:gd name="connsiteX17" fmla="*/ 203200 w 2082800"/>
                <a:gd name="connsiteY17" fmla="*/ 1473200 h 1947334"/>
                <a:gd name="connsiteX18" fmla="*/ 237066 w 2082800"/>
                <a:gd name="connsiteY18" fmla="*/ 1524000 h 1947334"/>
                <a:gd name="connsiteX19" fmla="*/ 321733 w 2082800"/>
                <a:gd name="connsiteY19" fmla="*/ 1625600 h 1947334"/>
                <a:gd name="connsiteX20" fmla="*/ 372533 w 2082800"/>
                <a:gd name="connsiteY20" fmla="*/ 1642534 h 1947334"/>
                <a:gd name="connsiteX21" fmla="*/ 457200 w 2082800"/>
                <a:gd name="connsiteY21" fmla="*/ 1727200 h 1947334"/>
                <a:gd name="connsiteX22" fmla="*/ 508000 w 2082800"/>
                <a:gd name="connsiteY22" fmla="*/ 1744134 h 1947334"/>
                <a:gd name="connsiteX23" fmla="*/ 609600 w 2082800"/>
                <a:gd name="connsiteY23" fmla="*/ 1811867 h 1947334"/>
                <a:gd name="connsiteX24" fmla="*/ 711200 w 2082800"/>
                <a:gd name="connsiteY24" fmla="*/ 1845734 h 1947334"/>
                <a:gd name="connsiteX25" fmla="*/ 778933 w 2082800"/>
                <a:gd name="connsiteY25" fmla="*/ 1879600 h 1947334"/>
                <a:gd name="connsiteX26" fmla="*/ 931333 w 2082800"/>
                <a:gd name="connsiteY26" fmla="*/ 1913467 h 1947334"/>
                <a:gd name="connsiteX27" fmla="*/ 982133 w 2082800"/>
                <a:gd name="connsiteY27" fmla="*/ 1930400 h 1947334"/>
                <a:gd name="connsiteX28" fmla="*/ 1185333 w 2082800"/>
                <a:gd name="connsiteY28" fmla="*/ 1947334 h 1947334"/>
                <a:gd name="connsiteX29" fmla="*/ 1490133 w 2082800"/>
                <a:gd name="connsiteY29" fmla="*/ 1930400 h 1947334"/>
                <a:gd name="connsiteX30" fmla="*/ 1591733 w 2082800"/>
                <a:gd name="connsiteY30" fmla="*/ 1862667 h 1947334"/>
                <a:gd name="connsiteX31" fmla="*/ 1693333 w 2082800"/>
                <a:gd name="connsiteY31" fmla="*/ 1794934 h 1947334"/>
                <a:gd name="connsiteX32" fmla="*/ 1744133 w 2082800"/>
                <a:gd name="connsiteY32" fmla="*/ 1761067 h 1947334"/>
                <a:gd name="connsiteX33" fmla="*/ 1794933 w 2082800"/>
                <a:gd name="connsiteY33" fmla="*/ 1744134 h 1947334"/>
                <a:gd name="connsiteX34" fmla="*/ 1862666 w 2082800"/>
                <a:gd name="connsiteY34" fmla="*/ 1642534 h 1947334"/>
                <a:gd name="connsiteX35" fmla="*/ 1879600 w 2082800"/>
                <a:gd name="connsiteY35" fmla="*/ 1591734 h 1947334"/>
                <a:gd name="connsiteX36" fmla="*/ 1913466 w 2082800"/>
                <a:gd name="connsiteY36" fmla="*/ 1540934 h 1947334"/>
                <a:gd name="connsiteX37" fmla="*/ 1930400 w 2082800"/>
                <a:gd name="connsiteY37" fmla="*/ 1490134 h 1947334"/>
                <a:gd name="connsiteX38" fmla="*/ 1998133 w 2082800"/>
                <a:gd name="connsiteY38" fmla="*/ 1388534 h 1947334"/>
                <a:gd name="connsiteX39" fmla="*/ 2032000 w 2082800"/>
                <a:gd name="connsiteY39" fmla="*/ 1337734 h 1947334"/>
                <a:gd name="connsiteX40" fmla="*/ 2065866 w 2082800"/>
                <a:gd name="connsiteY40" fmla="*/ 1236134 h 1947334"/>
                <a:gd name="connsiteX41" fmla="*/ 2082800 w 2082800"/>
                <a:gd name="connsiteY41" fmla="*/ 1185334 h 1947334"/>
                <a:gd name="connsiteX42" fmla="*/ 2048933 w 2082800"/>
                <a:gd name="connsiteY42" fmla="*/ 812800 h 1947334"/>
                <a:gd name="connsiteX43" fmla="*/ 2032000 w 2082800"/>
                <a:gd name="connsiteY43" fmla="*/ 762000 h 1947334"/>
                <a:gd name="connsiteX44" fmla="*/ 1964266 w 2082800"/>
                <a:gd name="connsiteY44" fmla="*/ 660400 h 1947334"/>
                <a:gd name="connsiteX45" fmla="*/ 1862666 w 2082800"/>
                <a:gd name="connsiteY45" fmla="*/ 457200 h 1947334"/>
                <a:gd name="connsiteX46" fmla="*/ 1828800 w 2082800"/>
                <a:gd name="connsiteY46" fmla="*/ 406400 h 1947334"/>
                <a:gd name="connsiteX47" fmla="*/ 1794933 w 2082800"/>
                <a:gd name="connsiteY47" fmla="*/ 355600 h 1947334"/>
                <a:gd name="connsiteX48" fmla="*/ 1778000 w 2082800"/>
                <a:gd name="connsiteY48" fmla="*/ 304800 h 1947334"/>
                <a:gd name="connsiteX49" fmla="*/ 1710266 w 2082800"/>
                <a:gd name="connsiteY49" fmla="*/ 203200 h 1947334"/>
                <a:gd name="connsiteX50" fmla="*/ 1490133 w 2082800"/>
                <a:gd name="connsiteY50" fmla="*/ 186266 h 1947334"/>
                <a:gd name="connsiteX51" fmla="*/ 1202266 w 2082800"/>
                <a:gd name="connsiteY51" fmla="*/ 67734 h 1947334"/>
                <a:gd name="connsiteX52" fmla="*/ 1049866 w 2082800"/>
                <a:gd name="connsiteY52" fmla="*/ 16934 h 1947334"/>
                <a:gd name="connsiteX53" fmla="*/ 999066 w 2082800"/>
                <a:gd name="connsiteY53" fmla="*/ 0 h 1947334"/>
                <a:gd name="connsiteX54" fmla="*/ 897466 w 2082800"/>
                <a:gd name="connsiteY54" fmla="*/ 0 h 194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82800" h="1947334">
                  <a:moveTo>
                    <a:pt x="948266" y="0"/>
                  </a:moveTo>
                  <a:cubicBezTo>
                    <a:pt x="812799" y="5645"/>
                    <a:pt x="676777" y="3443"/>
                    <a:pt x="541866" y="16934"/>
                  </a:cubicBezTo>
                  <a:cubicBezTo>
                    <a:pt x="506345" y="20486"/>
                    <a:pt x="440266" y="50800"/>
                    <a:pt x="440266" y="50800"/>
                  </a:cubicBezTo>
                  <a:cubicBezTo>
                    <a:pt x="423333" y="62089"/>
                    <a:pt x="402179" y="68775"/>
                    <a:pt x="389466" y="84667"/>
                  </a:cubicBezTo>
                  <a:cubicBezTo>
                    <a:pt x="378316" y="98605"/>
                    <a:pt x="385154" y="122846"/>
                    <a:pt x="372533" y="135467"/>
                  </a:cubicBezTo>
                  <a:cubicBezTo>
                    <a:pt x="343752" y="164248"/>
                    <a:pt x="304800" y="180622"/>
                    <a:pt x="270933" y="203200"/>
                  </a:cubicBezTo>
                  <a:lnTo>
                    <a:pt x="220133" y="237067"/>
                  </a:lnTo>
                  <a:cubicBezTo>
                    <a:pt x="158382" y="422324"/>
                    <a:pt x="256864" y="141724"/>
                    <a:pt x="169333" y="338667"/>
                  </a:cubicBezTo>
                  <a:cubicBezTo>
                    <a:pt x="154834" y="371289"/>
                    <a:pt x="146755" y="406400"/>
                    <a:pt x="135466" y="440267"/>
                  </a:cubicBezTo>
                  <a:cubicBezTo>
                    <a:pt x="129822" y="457200"/>
                    <a:pt x="128434" y="476216"/>
                    <a:pt x="118533" y="491067"/>
                  </a:cubicBezTo>
                  <a:lnTo>
                    <a:pt x="84666" y="541867"/>
                  </a:lnTo>
                  <a:lnTo>
                    <a:pt x="50800" y="643467"/>
                  </a:lnTo>
                  <a:cubicBezTo>
                    <a:pt x="45156" y="660400"/>
                    <a:pt x="37366" y="676764"/>
                    <a:pt x="33866" y="694267"/>
                  </a:cubicBezTo>
                  <a:lnTo>
                    <a:pt x="16933" y="778934"/>
                  </a:lnTo>
                  <a:cubicBezTo>
                    <a:pt x="11289" y="857956"/>
                    <a:pt x="0" y="936777"/>
                    <a:pt x="0" y="1016000"/>
                  </a:cubicBezTo>
                  <a:cubicBezTo>
                    <a:pt x="0" y="1038380"/>
                    <a:pt x="7372" y="1171510"/>
                    <a:pt x="33866" y="1219200"/>
                  </a:cubicBezTo>
                  <a:cubicBezTo>
                    <a:pt x="53633" y="1254781"/>
                    <a:pt x="79022" y="1286933"/>
                    <a:pt x="101600" y="1320800"/>
                  </a:cubicBezTo>
                  <a:lnTo>
                    <a:pt x="203200" y="1473200"/>
                  </a:lnTo>
                  <a:lnTo>
                    <a:pt x="237066" y="1524000"/>
                  </a:lnTo>
                  <a:cubicBezTo>
                    <a:pt x="262055" y="1561484"/>
                    <a:pt x="282620" y="1599524"/>
                    <a:pt x="321733" y="1625600"/>
                  </a:cubicBezTo>
                  <a:cubicBezTo>
                    <a:pt x="336585" y="1635501"/>
                    <a:pt x="355600" y="1636889"/>
                    <a:pt x="372533" y="1642534"/>
                  </a:cubicBezTo>
                  <a:cubicBezTo>
                    <a:pt x="406401" y="1693335"/>
                    <a:pt x="400755" y="1698977"/>
                    <a:pt x="457200" y="1727200"/>
                  </a:cubicBezTo>
                  <a:cubicBezTo>
                    <a:pt x="473165" y="1735182"/>
                    <a:pt x="492397" y="1735466"/>
                    <a:pt x="508000" y="1744134"/>
                  </a:cubicBezTo>
                  <a:cubicBezTo>
                    <a:pt x="543580" y="1763901"/>
                    <a:pt x="570986" y="1798996"/>
                    <a:pt x="609600" y="1811867"/>
                  </a:cubicBezTo>
                  <a:cubicBezTo>
                    <a:pt x="643467" y="1823156"/>
                    <a:pt x="679270" y="1829769"/>
                    <a:pt x="711200" y="1845734"/>
                  </a:cubicBezTo>
                  <a:cubicBezTo>
                    <a:pt x="733778" y="1857023"/>
                    <a:pt x="755298" y="1870737"/>
                    <a:pt x="778933" y="1879600"/>
                  </a:cubicBezTo>
                  <a:cubicBezTo>
                    <a:pt x="813709" y="1892641"/>
                    <a:pt x="899134" y="1905417"/>
                    <a:pt x="931333" y="1913467"/>
                  </a:cubicBezTo>
                  <a:cubicBezTo>
                    <a:pt x="948649" y="1917796"/>
                    <a:pt x="964440" y="1928041"/>
                    <a:pt x="982133" y="1930400"/>
                  </a:cubicBezTo>
                  <a:cubicBezTo>
                    <a:pt x="1049505" y="1939383"/>
                    <a:pt x="1117600" y="1941689"/>
                    <a:pt x="1185333" y="1947334"/>
                  </a:cubicBezTo>
                  <a:cubicBezTo>
                    <a:pt x="1286933" y="1941689"/>
                    <a:pt x="1390515" y="1951154"/>
                    <a:pt x="1490133" y="1930400"/>
                  </a:cubicBezTo>
                  <a:cubicBezTo>
                    <a:pt x="1529980" y="1922098"/>
                    <a:pt x="1557866" y="1885245"/>
                    <a:pt x="1591733" y="1862667"/>
                  </a:cubicBezTo>
                  <a:lnTo>
                    <a:pt x="1693333" y="1794934"/>
                  </a:lnTo>
                  <a:cubicBezTo>
                    <a:pt x="1710266" y="1783645"/>
                    <a:pt x="1724826" y="1767503"/>
                    <a:pt x="1744133" y="1761067"/>
                  </a:cubicBezTo>
                  <a:lnTo>
                    <a:pt x="1794933" y="1744134"/>
                  </a:lnTo>
                  <a:cubicBezTo>
                    <a:pt x="1817511" y="1710267"/>
                    <a:pt x="1849794" y="1681148"/>
                    <a:pt x="1862666" y="1642534"/>
                  </a:cubicBezTo>
                  <a:cubicBezTo>
                    <a:pt x="1868311" y="1625601"/>
                    <a:pt x="1871618" y="1607699"/>
                    <a:pt x="1879600" y="1591734"/>
                  </a:cubicBezTo>
                  <a:cubicBezTo>
                    <a:pt x="1888701" y="1573531"/>
                    <a:pt x="1904365" y="1559137"/>
                    <a:pt x="1913466" y="1540934"/>
                  </a:cubicBezTo>
                  <a:cubicBezTo>
                    <a:pt x="1921448" y="1524969"/>
                    <a:pt x="1921732" y="1505737"/>
                    <a:pt x="1930400" y="1490134"/>
                  </a:cubicBezTo>
                  <a:cubicBezTo>
                    <a:pt x="1950167" y="1454554"/>
                    <a:pt x="1975555" y="1422401"/>
                    <a:pt x="1998133" y="1388534"/>
                  </a:cubicBezTo>
                  <a:lnTo>
                    <a:pt x="2032000" y="1337734"/>
                  </a:lnTo>
                  <a:lnTo>
                    <a:pt x="2065866" y="1236134"/>
                  </a:lnTo>
                  <a:lnTo>
                    <a:pt x="2082800" y="1185334"/>
                  </a:lnTo>
                  <a:cubicBezTo>
                    <a:pt x="2073370" y="1025022"/>
                    <a:pt x="2081964" y="944926"/>
                    <a:pt x="2048933" y="812800"/>
                  </a:cubicBezTo>
                  <a:cubicBezTo>
                    <a:pt x="2044604" y="795484"/>
                    <a:pt x="2040668" y="777603"/>
                    <a:pt x="2032000" y="762000"/>
                  </a:cubicBezTo>
                  <a:cubicBezTo>
                    <a:pt x="2012233" y="726419"/>
                    <a:pt x="1964266" y="660400"/>
                    <a:pt x="1964266" y="660400"/>
                  </a:cubicBezTo>
                  <a:cubicBezTo>
                    <a:pt x="1917528" y="520184"/>
                    <a:pt x="1950203" y="588505"/>
                    <a:pt x="1862666" y="457200"/>
                  </a:cubicBezTo>
                  <a:lnTo>
                    <a:pt x="1828800" y="406400"/>
                  </a:lnTo>
                  <a:lnTo>
                    <a:pt x="1794933" y="355600"/>
                  </a:lnTo>
                  <a:cubicBezTo>
                    <a:pt x="1789289" y="338667"/>
                    <a:pt x="1786668" y="320403"/>
                    <a:pt x="1778000" y="304800"/>
                  </a:cubicBezTo>
                  <a:cubicBezTo>
                    <a:pt x="1758233" y="269219"/>
                    <a:pt x="1758244" y="222956"/>
                    <a:pt x="1710266" y="203200"/>
                  </a:cubicBezTo>
                  <a:cubicBezTo>
                    <a:pt x="1662288" y="183444"/>
                    <a:pt x="1537819" y="194781"/>
                    <a:pt x="1490133" y="186266"/>
                  </a:cubicBezTo>
                  <a:cubicBezTo>
                    <a:pt x="1356314" y="162370"/>
                    <a:pt x="1337733" y="79023"/>
                    <a:pt x="1202266" y="67734"/>
                  </a:cubicBezTo>
                  <a:lnTo>
                    <a:pt x="1049866" y="16934"/>
                  </a:lnTo>
                  <a:cubicBezTo>
                    <a:pt x="1032933" y="11289"/>
                    <a:pt x="1016915" y="0"/>
                    <a:pt x="999066" y="0"/>
                  </a:cubicBezTo>
                  <a:lnTo>
                    <a:pt x="897466" y="0"/>
                  </a:lnTo>
                </a:path>
              </a:pathLst>
            </a:cu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</p:grpSp>
      <p:sp>
        <p:nvSpPr>
          <p:cNvPr id="36" name="Freeform 35"/>
          <p:cNvSpPr/>
          <p:nvPr/>
        </p:nvSpPr>
        <p:spPr bwMode="auto">
          <a:xfrm>
            <a:off x="1704997" y="3830637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37" name="Freeform 36"/>
          <p:cNvSpPr/>
          <p:nvPr/>
        </p:nvSpPr>
        <p:spPr bwMode="auto">
          <a:xfrm>
            <a:off x="2114425" y="4042435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39" name="Freeform 38"/>
          <p:cNvSpPr/>
          <p:nvPr/>
        </p:nvSpPr>
        <p:spPr bwMode="auto">
          <a:xfrm>
            <a:off x="2461895" y="4870448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0" name="Freeform 39"/>
          <p:cNvSpPr/>
          <p:nvPr/>
        </p:nvSpPr>
        <p:spPr bwMode="auto">
          <a:xfrm>
            <a:off x="2521911" y="4614299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1" name="Freeform 40"/>
          <p:cNvSpPr/>
          <p:nvPr/>
        </p:nvSpPr>
        <p:spPr bwMode="auto">
          <a:xfrm>
            <a:off x="1762344" y="4751386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2" name="Freeform 41"/>
          <p:cNvSpPr/>
          <p:nvPr/>
        </p:nvSpPr>
        <p:spPr bwMode="auto">
          <a:xfrm>
            <a:off x="2201223" y="4341810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4" name="Freeform 43"/>
          <p:cNvSpPr/>
          <p:nvPr/>
        </p:nvSpPr>
        <p:spPr bwMode="auto">
          <a:xfrm>
            <a:off x="1518970" y="4042568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5" name="Freeform 44"/>
          <p:cNvSpPr/>
          <p:nvPr/>
        </p:nvSpPr>
        <p:spPr bwMode="auto">
          <a:xfrm>
            <a:off x="2147223" y="4735410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6" name="Freeform 45"/>
          <p:cNvSpPr/>
          <p:nvPr/>
        </p:nvSpPr>
        <p:spPr bwMode="auto">
          <a:xfrm>
            <a:off x="2487487" y="3966709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9" name="Freeform 48"/>
          <p:cNvSpPr/>
          <p:nvPr/>
        </p:nvSpPr>
        <p:spPr bwMode="auto">
          <a:xfrm>
            <a:off x="2854200" y="3975992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2" name="Rectangle 1"/>
          <p:cNvSpPr/>
          <p:nvPr/>
        </p:nvSpPr>
        <p:spPr>
          <a:xfrm>
            <a:off x="1812997" y="3615587"/>
            <a:ext cx="1154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dirty="0" err="1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FeO</a:t>
            </a:r>
            <a:r>
              <a:rPr lang="en-PH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(OH)</a:t>
            </a:r>
            <a:endParaRPr lang="en-PH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19872" y="4887810"/>
            <a:ext cx="1229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PH" baseline="-25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PH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</a:t>
            </a:r>
            <a:r>
              <a:rPr lang="en-PH" baseline="-25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PH" sz="1000" baseline="-250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1464970" y="3628230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64" name="Freeform 63"/>
          <p:cNvSpPr/>
          <p:nvPr/>
        </p:nvSpPr>
        <p:spPr bwMode="auto">
          <a:xfrm>
            <a:off x="1907395" y="4572330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65" name="Freeform 64"/>
          <p:cNvSpPr/>
          <p:nvPr/>
        </p:nvSpPr>
        <p:spPr bwMode="auto">
          <a:xfrm>
            <a:off x="2004620" y="3485817"/>
            <a:ext cx="108000" cy="144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3" name="TextBox 2"/>
          <p:cNvSpPr txBox="1"/>
          <p:nvPr/>
        </p:nvSpPr>
        <p:spPr>
          <a:xfrm>
            <a:off x="396008" y="1772816"/>
            <a:ext cx="4252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NiO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particles dispersed within goethite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546100"/>
            <a:ext cx="8229600" cy="866775"/>
          </a:xfrm>
        </p:spPr>
        <p:txBody>
          <a:bodyPr/>
          <a:lstStyle/>
          <a:p>
            <a:r>
              <a:rPr lang="en-PH" sz="440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Extraction Theory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7A42985-1533-4383-B68F-B2E287DBD4C0}" type="slidenum">
              <a:rPr lang="en-US">
                <a:solidFill>
                  <a:srgbClr val="045C75"/>
                </a:solidFill>
              </a:rPr>
              <a:pPr/>
              <a:t>3</a:t>
            </a:fld>
            <a:endParaRPr lang="en-US">
              <a:solidFill>
                <a:srgbClr val="045C75"/>
              </a:solidFill>
            </a:endParaRPr>
          </a:p>
        </p:txBody>
      </p:sp>
      <p:grpSp>
        <p:nvGrpSpPr>
          <p:cNvPr id="24580" name="Group 63"/>
          <p:cNvGrpSpPr>
            <a:grpSpLocks/>
          </p:cNvGrpSpPr>
          <p:nvPr/>
        </p:nvGrpSpPr>
        <p:grpSpPr bwMode="auto">
          <a:xfrm>
            <a:off x="5219700" y="2044700"/>
            <a:ext cx="3673475" cy="4108817"/>
            <a:chOff x="5220072" y="1508299"/>
            <a:chExt cx="3672408" cy="4108398"/>
          </a:xfrm>
        </p:grpSpPr>
        <p:grpSp>
          <p:nvGrpSpPr>
            <p:cNvPr id="24602" name="Group 53"/>
            <p:cNvGrpSpPr>
              <a:grpSpLocks/>
            </p:cNvGrpSpPr>
            <p:nvPr/>
          </p:nvGrpSpPr>
          <p:grpSpPr bwMode="auto">
            <a:xfrm>
              <a:off x="5253938" y="3124702"/>
              <a:ext cx="314474" cy="363649"/>
              <a:chOff x="5553670" y="4368433"/>
              <a:chExt cx="314474" cy="363649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553132" y="4382227"/>
                <a:ext cx="299950" cy="311118"/>
              </a:xfrm>
              <a:prstGeom prst="ellipse">
                <a:avLst/>
              </a:prstGeom>
              <a:noFill/>
              <a:ln w="9525">
                <a:solidFill>
                  <a:srgbClr val="00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PH">
                  <a:solidFill>
                    <a:srgbClr val="FFFFFF"/>
                  </a:solidFill>
                </a:endParaRPr>
              </a:p>
            </p:txBody>
          </p:sp>
          <p:sp>
            <p:nvSpPr>
              <p:cNvPr id="24612" name="TextBox 47"/>
              <p:cNvSpPr txBox="1">
                <a:spLocks noChangeArrowheads="1"/>
              </p:cNvSpPr>
              <p:nvPr/>
            </p:nvSpPr>
            <p:spPr bwMode="auto">
              <a:xfrm>
                <a:off x="5553670" y="4368433"/>
                <a:ext cx="314474" cy="363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PH" sz="1500">
                    <a:solidFill>
                      <a:srgbClr val="00CC00"/>
                    </a:solidFill>
                  </a:rPr>
                  <a:t>2</a:t>
                </a:r>
              </a:p>
            </p:txBody>
          </p:sp>
        </p:grpSp>
        <p:grpSp>
          <p:nvGrpSpPr>
            <p:cNvPr id="24603" name="Group 54"/>
            <p:cNvGrpSpPr>
              <a:grpSpLocks/>
            </p:cNvGrpSpPr>
            <p:nvPr/>
          </p:nvGrpSpPr>
          <p:grpSpPr bwMode="auto">
            <a:xfrm>
              <a:off x="5289712" y="3988790"/>
              <a:ext cx="401586" cy="363649"/>
              <a:chOff x="5826598" y="5153583"/>
              <a:chExt cx="401586" cy="36364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5826788" y="5181086"/>
                <a:ext cx="299951" cy="311118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PH">
                  <a:solidFill>
                    <a:srgbClr val="FFFFFF"/>
                  </a:solidFill>
                </a:endParaRPr>
              </a:p>
            </p:txBody>
          </p:sp>
          <p:sp>
            <p:nvSpPr>
              <p:cNvPr id="24610" name="TextBox 51"/>
              <p:cNvSpPr txBox="1">
                <a:spLocks noChangeArrowheads="1"/>
              </p:cNvSpPr>
              <p:nvPr/>
            </p:nvSpPr>
            <p:spPr bwMode="auto">
              <a:xfrm>
                <a:off x="5833423" y="5153583"/>
                <a:ext cx="394761" cy="363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PH" sz="1500">
                    <a:solidFill>
                      <a:srgbClr val="0066FF"/>
                    </a:solidFill>
                  </a:rPr>
                  <a:t>3</a:t>
                </a:r>
              </a:p>
            </p:txBody>
          </p:sp>
        </p:grpSp>
        <p:grpSp>
          <p:nvGrpSpPr>
            <p:cNvPr id="24604" name="Group 62"/>
            <p:cNvGrpSpPr>
              <a:grpSpLocks/>
            </p:cNvGrpSpPr>
            <p:nvPr/>
          </p:nvGrpSpPr>
          <p:grpSpPr bwMode="auto">
            <a:xfrm>
              <a:off x="5220072" y="1508299"/>
              <a:ext cx="3672408" cy="4108398"/>
              <a:chOff x="5220072" y="1841446"/>
              <a:chExt cx="3672408" cy="4108398"/>
            </a:xfrm>
          </p:grpSpPr>
          <p:sp>
            <p:nvSpPr>
              <p:cNvPr id="24605" name="TextBox 55"/>
              <p:cNvSpPr txBox="1">
                <a:spLocks noChangeArrowheads="1"/>
              </p:cNvSpPr>
              <p:nvPr/>
            </p:nvSpPr>
            <p:spPr bwMode="auto">
              <a:xfrm>
                <a:off x="5220072" y="1841446"/>
                <a:ext cx="3672408" cy="4108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PH" dirty="0" smtClean="0"/>
                  <a:t>After reaction:</a:t>
                </a:r>
                <a:endParaRPr lang="en-PH" dirty="0"/>
              </a:p>
              <a:p>
                <a:endParaRPr lang="en-PH" dirty="0"/>
              </a:p>
              <a:p>
                <a:r>
                  <a:rPr lang="en-PH" dirty="0"/>
                  <a:t>     </a:t>
                </a:r>
                <a:r>
                  <a:rPr lang="en-PH" dirty="0" smtClean="0"/>
                  <a:t>Hydrolysis of </a:t>
                </a:r>
                <a:r>
                  <a:rPr lang="en-PH" dirty="0" err="1" smtClean="0"/>
                  <a:t>FeO</a:t>
                </a:r>
                <a:r>
                  <a:rPr lang="en-PH" dirty="0" smtClean="0"/>
                  <a:t>(OH) to </a:t>
                </a:r>
              </a:p>
              <a:p>
                <a:r>
                  <a:rPr lang="en-PH" dirty="0"/>
                  <a:t> </a:t>
                </a:r>
                <a:r>
                  <a:rPr lang="en-PH" dirty="0" smtClean="0"/>
                  <a:t>    Fe</a:t>
                </a:r>
                <a:r>
                  <a:rPr lang="en-PH" sz="1400" dirty="0" smtClean="0"/>
                  <a:t>2</a:t>
                </a:r>
                <a:r>
                  <a:rPr lang="en-PH" dirty="0" smtClean="0"/>
                  <a:t>O</a:t>
                </a:r>
                <a:r>
                  <a:rPr lang="en-PH" sz="1400" dirty="0" smtClean="0"/>
                  <a:t>3</a:t>
                </a:r>
                <a:r>
                  <a:rPr lang="en-PH" dirty="0" smtClean="0"/>
                  <a:t> at given T and P.</a:t>
                </a:r>
              </a:p>
              <a:p>
                <a:endParaRPr lang="en-PH" sz="1400" dirty="0" smtClean="0"/>
              </a:p>
              <a:p>
                <a:endParaRPr lang="en-PH" dirty="0" smtClean="0"/>
              </a:p>
              <a:p>
                <a:r>
                  <a:rPr lang="en-PH" dirty="0" smtClean="0"/>
                  <a:t>     Dissolution of Ni</a:t>
                </a:r>
                <a:r>
                  <a:rPr lang="en-PH" baseline="30000" dirty="0" smtClean="0"/>
                  <a:t>++</a:t>
                </a:r>
                <a:r>
                  <a:rPr lang="en-PH" dirty="0" smtClean="0"/>
                  <a:t> ions to </a:t>
                </a:r>
              </a:p>
              <a:p>
                <a:r>
                  <a:rPr lang="en-PH" dirty="0"/>
                  <a:t> </a:t>
                </a:r>
                <a:r>
                  <a:rPr lang="en-PH" dirty="0" smtClean="0"/>
                  <a:t>    to form NiSO</a:t>
                </a:r>
                <a:r>
                  <a:rPr lang="en-PH" sz="1400" dirty="0" smtClean="0"/>
                  <a:t>4</a:t>
                </a:r>
                <a:r>
                  <a:rPr lang="en-PH" dirty="0" smtClean="0"/>
                  <a:t> solution</a:t>
                </a:r>
                <a:endParaRPr lang="en-PH" dirty="0"/>
              </a:p>
              <a:p>
                <a:endParaRPr lang="en-PH" sz="1100" dirty="0" smtClean="0"/>
              </a:p>
              <a:p>
                <a:endParaRPr lang="en-PH" sz="1100" dirty="0"/>
              </a:p>
              <a:p>
                <a:r>
                  <a:rPr lang="en-PH" dirty="0"/>
                  <a:t>      </a:t>
                </a:r>
                <a:r>
                  <a:rPr lang="en-PH" dirty="0" smtClean="0"/>
                  <a:t>Unreacted </a:t>
                </a:r>
                <a:r>
                  <a:rPr lang="en-PH" dirty="0" err="1" smtClean="0"/>
                  <a:t>NiO</a:t>
                </a:r>
                <a:r>
                  <a:rPr lang="en-PH" dirty="0" smtClean="0"/>
                  <a:t> particles </a:t>
                </a:r>
              </a:p>
              <a:p>
                <a:r>
                  <a:rPr lang="en-PH" dirty="0"/>
                  <a:t> </a:t>
                </a:r>
                <a:r>
                  <a:rPr lang="en-PH" dirty="0" smtClean="0"/>
                  <a:t>     remaining in Fe</a:t>
                </a:r>
                <a:r>
                  <a:rPr lang="en-PH" sz="1400" dirty="0" smtClean="0"/>
                  <a:t>2</a:t>
                </a:r>
                <a:r>
                  <a:rPr lang="en-PH" dirty="0" smtClean="0"/>
                  <a:t>O</a:t>
                </a:r>
                <a:r>
                  <a:rPr lang="en-PH" sz="1400" dirty="0" smtClean="0"/>
                  <a:t>3</a:t>
                </a:r>
                <a:r>
                  <a:rPr lang="en-PH" dirty="0" smtClean="0"/>
                  <a:t> residue</a:t>
                </a:r>
                <a:endParaRPr lang="en-PH" dirty="0"/>
              </a:p>
              <a:p>
                <a:endParaRPr lang="en-PH" sz="1500" dirty="0"/>
              </a:p>
              <a:p>
                <a:r>
                  <a:rPr lang="en-PH" sz="1500" dirty="0"/>
                  <a:t>       </a:t>
                </a:r>
              </a:p>
              <a:p>
                <a:r>
                  <a:rPr lang="en-PH" sz="1500" dirty="0"/>
                  <a:t>         </a:t>
                </a:r>
              </a:p>
              <a:p>
                <a:r>
                  <a:rPr lang="en-PH" dirty="0"/>
                  <a:t> </a:t>
                </a:r>
              </a:p>
            </p:txBody>
          </p:sp>
          <p:grpSp>
            <p:nvGrpSpPr>
              <p:cNvPr id="24606" name="Group 59"/>
              <p:cNvGrpSpPr>
                <a:grpSpLocks/>
              </p:cNvGrpSpPr>
              <p:nvPr/>
            </p:nvGrpSpPr>
            <p:grpSpPr bwMode="auto">
              <a:xfrm>
                <a:off x="5220072" y="2420888"/>
                <a:ext cx="332625" cy="379583"/>
                <a:chOff x="5535519" y="2852936"/>
                <a:chExt cx="332625" cy="379583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5535519" y="2852873"/>
                  <a:ext cx="315821" cy="311118"/>
                </a:xfrm>
                <a:prstGeom prst="ellipse">
                  <a:avLst/>
                </a:prstGeom>
                <a:noFill/>
                <a:ln w="12700">
                  <a:solidFill>
                    <a:srgbClr val="CC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PH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4608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5553670" y="2886186"/>
                  <a:ext cx="314474" cy="3463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r>
                    <a:rPr lang="en-PH" sz="1400">
                      <a:solidFill>
                        <a:srgbClr val="CC00FF"/>
                      </a:solidFill>
                    </a:rPr>
                    <a:t>1</a:t>
                  </a:r>
                </a:p>
              </p:txBody>
            </p:sp>
          </p:grpSp>
        </p:grpSp>
      </p:grpSp>
      <p:grpSp>
        <p:nvGrpSpPr>
          <p:cNvPr id="24581" name="Group 75"/>
          <p:cNvGrpSpPr>
            <a:grpSpLocks/>
          </p:cNvGrpSpPr>
          <p:nvPr/>
        </p:nvGrpSpPr>
        <p:grpSpPr bwMode="auto">
          <a:xfrm>
            <a:off x="418041" y="2216486"/>
            <a:ext cx="4379913" cy="3821113"/>
            <a:chOff x="479823" y="2200367"/>
            <a:chExt cx="4380210" cy="3820921"/>
          </a:xfrm>
        </p:grpSpPr>
        <p:sp>
          <p:nvSpPr>
            <p:cNvPr id="12" name="Freeform 11"/>
            <p:cNvSpPr/>
            <p:nvPr/>
          </p:nvSpPr>
          <p:spPr>
            <a:xfrm>
              <a:off x="523509" y="2710788"/>
              <a:ext cx="4336524" cy="3310500"/>
            </a:xfrm>
            <a:custGeom>
              <a:avLst/>
              <a:gdLst>
                <a:gd name="connsiteX0" fmla="*/ 14851 w 2725318"/>
                <a:gd name="connsiteY0" fmla="*/ 83127 h 2044931"/>
                <a:gd name="connsiteX1" fmla="*/ 280858 w 2725318"/>
                <a:gd name="connsiteY1" fmla="*/ 66502 h 2044931"/>
                <a:gd name="connsiteX2" fmla="*/ 330734 w 2725318"/>
                <a:gd name="connsiteY2" fmla="*/ 49876 h 2044931"/>
                <a:gd name="connsiteX3" fmla="*/ 397236 w 2725318"/>
                <a:gd name="connsiteY3" fmla="*/ 33251 h 2044931"/>
                <a:gd name="connsiteX4" fmla="*/ 513614 w 2725318"/>
                <a:gd name="connsiteY4" fmla="*/ 0 h 2044931"/>
                <a:gd name="connsiteX5" fmla="*/ 912625 w 2725318"/>
                <a:gd name="connsiteY5" fmla="*/ 49876 h 2044931"/>
                <a:gd name="connsiteX6" fmla="*/ 1095505 w 2725318"/>
                <a:gd name="connsiteY6" fmla="*/ 99753 h 2044931"/>
                <a:gd name="connsiteX7" fmla="*/ 1162007 w 2725318"/>
                <a:gd name="connsiteY7" fmla="*/ 116378 h 2044931"/>
                <a:gd name="connsiteX8" fmla="*/ 1211883 w 2725318"/>
                <a:gd name="connsiteY8" fmla="*/ 133004 h 2044931"/>
                <a:gd name="connsiteX9" fmla="*/ 1394763 w 2725318"/>
                <a:gd name="connsiteY9" fmla="*/ 149629 h 2044931"/>
                <a:gd name="connsiteX10" fmla="*/ 1644145 w 2725318"/>
                <a:gd name="connsiteY10" fmla="*/ 133004 h 2044931"/>
                <a:gd name="connsiteX11" fmla="*/ 1743898 w 2725318"/>
                <a:gd name="connsiteY11" fmla="*/ 99753 h 2044931"/>
                <a:gd name="connsiteX12" fmla="*/ 2641672 w 2725318"/>
                <a:gd name="connsiteY12" fmla="*/ 116378 h 2044931"/>
                <a:gd name="connsiteX13" fmla="*/ 2708174 w 2725318"/>
                <a:gd name="connsiteY13" fmla="*/ 182880 h 2044931"/>
                <a:gd name="connsiteX14" fmla="*/ 2708174 w 2725318"/>
                <a:gd name="connsiteY14" fmla="*/ 1047404 h 2044931"/>
                <a:gd name="connsiteX15" fmla="*/ 2691549 w 2725318"/>
                <a:gd name="connsiteY15" fmla="*/ 1147156 h 2044931"/>
                <a:gd name="connsiteX16" fmla="*/ 2674923 w 2725318"/>
                <a:gd name="connsiteY16" fmla="*/ 1280160 h 2044931"/>
                <a:gd name="connsiteX17" fmla="*/ 2658298 w 2725318"/>
                <a:gd name="connsiteY17" fmla="*/ 1512916 h 2044931"/>
                <a:gd name="connsiteX18" fmla="*/ 2674923 w 2725318"/>
                <a:gd name="connsiteY18" fmla="*/ 1895302 h 2044931"/>
                <a:gd name="connsiteX19" fmla="*/ 2658298 w 2725318"/>
                <a:gd name="connsiteY19" fmla="*/ 2011680 h 2044931"/>
                <a:gd name="connsiteX20" fmla="*/ 2541920 w 2725318"/>
                <a:gd name="connsiteY20" fmla="*/ 2044931 h 2044931"/>
                <a:gd name="connsiteX21" fmla="*/ 1477891 w 2725318"/>
                <a:gd name="connsiteY21" fmla="*/ 2028305 h 2044931"/>
                <a:gd name="connsiteX22" fmla="*/ 1311636 w 2725318"/>
                <a:gd name="connsiteY22" fmla="*/ 1978429 h 2044931"/>
                <a:gd name="connsiteX23" fmla="*/ 1228509 w 2725318"/>
                <a:gd name="connsiteY23" fmla="*/ 1961804 h 2044931"/>
                <a:gd name="connsiteX24" fmla="*/ 829498 w 2725318"/>
                <a:gd name="connsiteY24" fmla="*/ 1978429 h 2044931"/>
                <a:gd name="connsiteX25" fmla="*/ 679869 w 2725318"/>
                <a:gd name="connsiteY25" fmla="*/ 1995054 h 2044931"/>
                <a:gd name="connsiteX26" fmla="*/ 280858 w 2725318"/>
                <a:gd name="connsiteY26" fmla="*/ 2011680 h 2044931"/>
                <a:gd name="connsiteX27" fmla="*/ 14851 w 2725318"/>
                <a:gd name="connsiteY27" fmla="*/ 1995054 h 2044931"/>
                <a:gd name="connsiteX28" fmla="*/ 48102 w 2725318"/>
                <a:gd name="connsiteY28" fmla="*/ 1579418 h 2044931"/>
                <a:gd name="connsiteX29" fmla="*/ 31476 w 2725318"/>
                <a:gd name="connsiteY29" fmla="*/ 698269 h 2044931"/>
                <a:gd name="connsiteX30" fmla="*/ 14851 w 2725318"/>
                <a:gd name="connsiteY30" fmla="*/ 598516 h 2044931"/>
                <a:gd name="connsiteX31" fmla="*/ 31476 w 2725318"/>
                <a:gd name="connsiteY31" fmla="*/ 182880 h 2044931"/>
                <a:gd name="connsiteX32" fmla="*/ 14851 w 2725318"/>
                <a:gd name="connsiteY32" fmla="*/ 83127 h 2044931"/>
                <a:gd name="connsiteX0" fmla="*/ 14851 w 2725318"/>
                <a:gd name="connsiteY0" fmla="*/ 83127 h 2044931"/>
                <a:gd name="connsiteX1" fmla="*/ 280858 w 2725318"/>
                <a:gd name="connsiteY1" fmla="*/ 66502 h 2044931"/>
                <a:gd name="connsiteX2" fmla="*/ 330734 w 2725318"/>
                <a:gd name="connsiteY2" fmla="*/ 49876 h 2044931"/>
                <a:gd name="connsiteX3" fmla="*/ 397236 w 2725318"/>
                <a:gd name="connsiteY3" fmla="*/ 33251 h 2044931"/>
                <a:gd name="connsiteX4" fmla="*/ 513614 w 2725318"/>
                <a:gd name="connsiteY4" fmla="*/ 0 h 2044931"/>
                <a:gd name="connsiteX5" fmla="*/ 912625 w 2725318"/>
                <a:gd name="connsiteY5" fmla="*/ 49876 h 2044931"/>
                <a:gd name="connsiteX6" fmla="*/ 1095505 w 2725318"/>
                <a:gd name="connsiteY6" fmla="*/ 99753 h 2044931"/>
                <a:gd name="connsiteX7" fmla="*/ 1162007 w 2725318"/>
                <a:gd name="connsiteY7" fmla="*/ 116378 h 2044931"/>
                <a:gd name="connsiteX8" fmla="*/ 1211883 w 2725318"/>
                <a:gd name="connsiteY8" fmla="*/ 133004 h 2044931"/>
                <a:gd name="connsiteX9" fmla="*/ 1394763 w 2725318"/>
                <a:gd name="connsiteY9" fmla="*/ 149629 h 2044931"/>
                <a:gd name="connsiteX10" fmla="*/ 1644145 w 2725318"/>
                <a:gd name="connsiteY10" fmla="*/ 133004 h 2044931"/>
                <a:gd name="connsiteX11" fmla="*/ 1743898 w 2725318"/>
                <a:gd name="connsiteY11" fmla="*/ 99753 h 2044931"/>
                <a:gd name="connsiteX12" fmla="*/ 2641672 w 2725318"/>
                <a:gd name="connsiteY12" fmla="*/ 116378 h 2044931"/>
                <a:gd name="connsiteX13" fmla="*/ 2708174 w 2725318"/>
                <a:gd name="connsiteY13" fmla="*/ 182880 h 2044931"/>
                <a:gd name="connsiteX14" fmla="*/ 2708174 w 2725318"/>
                <a:gd name="connsiteY14" fmla="*/ 1047404 h 2044931"/>
                <a:gd name="connsiteX15" fmla="*/ 2691549 w 2725318"/>
                <a:gd name="connsiteY15" fmla="*/ 1147156 h 2044931"/>
                <a:gd name="connsiteX16" fmla="*/ 2674923 w 2725318"/>
                <a:gd name="connsiteY16" fmla="*/ 1280160 h 2044931"/>
                <a:gd name="connsiteX17" fmla="*/ 2724800 w 2725318"/>
                <a:gd name="connsiteY17" fmla="*/ 1496290 h 2044931"/>
                <a:gd name="connsiteX18" fmla="*/ 2674923 w 2725318"/>
                <a:gd name="connsiteY18" fmla="*/ 1895302 h 2044931"/>
                <a:gd name="connsiteX19" fmla="*/ 2658298 w 2725318"/>
                <a:gd name="connsiteY19" fmla="*/ 2011680 h 2044931"/>
                <a:gd name="connsiteX20" fmla="*/ 2541920 w 2725318"/>
                <a:gd name="connsiteY20" fmla="*/ 2044931 h 2044931"/>
                <a:gd name="connsiteX21" fmla="*/ 1477891 w 2725318"/>
                <a:gd name="connsiteY21" fmla="*/ 2028305 h 2044931"/>
                <a:gd name="connsiteX22" fmla="*/ 1311636 w 2725318"/>
                <a:gd name="connsiteY22" fmla="*/ 1978429 h 2044931"/>
                <a:gd name="connsiteX23" fmla="*/ 1228509 w 2725318"/>
                <a:gd name="connsiteY23" fmla="*/ 1961804 h 2044931"/>
                <a:gd name="connsiteX24" fmla="*/ 829498 w 2725318"/>
                <a:gd name="connsiteY24" fmla="*/ 1978429 h 2044931"/>
                <a:gd name="connsiteX25" fmla="*/ 679869 w 2725318"/>
                <a:gd name="connsiteY25" fmla="*/ 1995054 h 2044931"/>
                <a:gd name="connsiteX26" fmla="*/ 280858 w 2725318"/>
                <a:gd name="connsiteY26" fmla="*/ 2011680 h 2044931"/>
                <a:gd name="connsiteX27" fmla="*/ 14851 w 2725318"/>
                <a:gd name="connsiteY27" fmla="*/ 1995054 h 2044931"/>
                <a:gd name="connsiteX28" fmla="*/ 48102 w 2725318"/>
                <a:gd name="connsiteY28" fmla="*/ 1579418 h 2044931"/>
                <a:gd name="connsiteX29" fmla="*/ 31476 w 2725318"/>
                <a:gd name="connsiteY29" fmla="*/ 698269 h 2044931"/>
                <a:gd name="connsiteX30" fmla="*/ 14851 w 2725318"/>
                <a:gd name="connsiteY30" fmla="*/ 598516 h 2044931"/>
                <a:gd name="connsiteX31" fmla="*/ 31476 w 2725318"/>
                <a:gd name="connsiteY31" fmla="*/ 182880 h 2044931"/>
                <a:gd name="connsiteX32" fmla="*/ 14851 w 2725318"/>
                <a:gd name="connsiteY32" fmla="*/ 83127 h 2044931"/>
                <a:gd name="connsiteX0" fmla="*/ 14851 w 2731198"/>
                <a:gd name="connsiteY0" fmla="*/ 83127 h 2044931"/>
                <a:gd name="connsiteX1" fmla="*/ 280858 w 2731198"/>
                <a:gd name="connsiteY1" fmla="*/ 66502 h 2044931"/>
                <a:gd name="connsiteX2" fmla="*/ 330734 w 2731198"/>
                <a:gd name="connsiteY2" fmla="*/ 49876 h 2044931"/>
                <a:gd name="connsiteX3" fmla="*/ 397236 w 2731198"/>
                <a:gd name="connsiteY3" fmla="*/ 33251 h 2044931"/>
                <a:gd name="connsiteX4" fmla="*/ 513614 w 2731198"/>
                <a:gd name="connsiteY4" fmla="*/ 0 h 2044931"/>
                <a:gd name="connsiteX5" fmla="*/ 912625 w 2731198"/>
                <a:gd name="connsiteY5" fmla="*/ 49876 h 2044931"/>
                <a:gd name="connsiteX6" fmla="*/ 1095505 w 2731198"/>
                <a:gd name="connsiteY6" fmla="*/ 99753 h 2044931"/>
                <a:gd name="connsiteX7" fmla="*/ 1162007 w 2731198"/>
                <a:gd name="connsiteY7" fmla="*/ 116378 h 2044931"/>
                <a:gd name="connsiteX8" fmla="*/ 1211883 w 2731198"/>
                <a:gd name="connsiteY8" fmla="*/ 133004 h 2044931"/>
                <a:gd name="connsiteX9" fmla="*/ 1394763 w 2731198"/>
                <a:gd name="connsiteY9" fmla="*/ 149629 h 2044931"/>
                <a:gd name="connsiteX10" fmla="*/ 1644145 w 2731198"/>
                <a:gd name="connsiteY10" fmla="*/ 133004 h 2044931"/>
                <a:gd name="connsiteX11" fmla="*/ 1743898 w 2731198"/>
                <a:gd name="connsiteY11" fmla="*/ 99753 h 2044931"/>
                <a:gd name="connsiteX12" fmla="*/ 2641672 w 2731198"/>
                <a:gd name="connsiteY12" fmla="*/ 116378 h 2044931"/>
                <a:gd name="connsiteX13" fmla="*/ 2708174 w 2731198"/>
                <a:gd name="connsiteY13" fmla="*/ 182880 h 2044931"/>
                <a:gd name="connsiteX14" fmla="*/ 2708174 w 2731198"/>
                <a:gd name="connsiteY14" fmla="*/ 1047404 h 2044931"/>
                <a:gd name="connsiteX15" fmla="*/ 2691549 w 2731198"/>
                <a:gd name="connsiteY15" fmla="*/ 1147156 h 2044931"/>
                <a:gd name="connsiteX16" fmla="*/ 2674923 w 2731198"/>
                <a:gd name="connsiteY16" fmla="*/ 1280160 h 2044931"/>
                <a:gd name="connsiteX17" fmla="*/ 2724800 w 2731198"/>
                <a:gd name="connsiteY17" fmla="*/ 1496290 h 2044931"/>
                <a:gd name="connsiteX18" fmla="*/ 2724799 w 2731198"/>
                <a:gd name="connsiteY18" fmla="*/ 1845425 h 2044931"/>
                <a:gd name="connsiteX19" fmla="*/ 2658298 w 2731198"/>
                <a:gd name="connsiteY19" fmla="*/ 2011680 h 2044931"/>
                <a:gd name="connsiteX20" fmla="*/ 2541920 w 2731198"/>
                <a:gd name="connsiteY20" fmla="*/ 2044931 h 2044931"/>
                <a:gd name="connsiteX21" fmla="*/ 1477891 w 2731198"/>
                <a:gd name="connsiteY21" fmla="*/ 2028305 h 2044931"/>
                <a:gd name="connsiteX22" fmla="*/ 1311636 w 2731198"/>
                <a:gd name="connsiteY22" fmla="*/ 1978429 h 2044931"/>
                <a:gd name="connsiteX23" fmla="*/ 1228509 w 2731198"/>
                <a:gd name="connsiteY23" fmla="*/ 1961804 h 2044931"/>
                <a:gd name="connsiteX24" fmla="*/ 829498 w 2731198"/>
                <a:gd name="connsiteY24" fmla="*/ 1978429 h 2044931"/>
                <a:gd name="connsiteX25" fmla="*/ 679869 w 2731198"/>
                <a:gd name="connsiteY25" fmla="*/ 1995054 h 2044931"/>
                <a:gd name="connsiteX26" fmla="*/ 280858 w 2731198"/>
                <a:gd name="connsiteY26" fmla="*/ 2011680 h 2044931"/>
                <a:gd name="connsiteX27" fmla="*/ 14851 w 2731198"/>
                <a:gd name="connsiteY27" fmla="*/ 1995054 h 2044931"/>
                <a:gd name="connsiteX28" fmla="*/ 48102 w 2731198"/>
                <a:gd name="connsiteY28" fmla="*/ 1579418 h 2044931"/>
                <a:gd name="connsiteX29" fmla="*/ 31476 w 2731198"/>
                <a:gd name="connsiteY29" fmla="*/ 698269 h 2044931"/>
                <a:gd name="connsiteX30" fmla="*/ 14851 w 2731198"/>
                <a:gd name="connsiteY30" fmla="*/ 598516 h 2044931"/>
                <a:gd name="connsiteX31" fmla="*/ 31476 w 2731198"/>
                <a:gd name="connsiteY31" fmla="*/ 182880 h 2044931"/>
                <a:gd name="connsiteX32" fmla="*/ 14851 w 2731198"/>
                <a:gd name="connsiteY32" fmla="*/ 83127 h 2044931"/>
                <a:gd name="connsiteX0" fmla="*/ 51327 w 2717798"/>
                <a:gd name="connsiteY0" fmla="*/ 83127 h 2044931"/>
                <a:gd name="connsiteX1" fmla="*/ 267458 w 2717798"/>
                <a:gd name="connsiteY1" fmla="*/ 66502 h 2044931"/>
                <a:gd name="connsiteX2" fmla="*/ 317334 w 2717798"/>
                <a:gd name="connsiteY2" fmla="*/ 49876 h 2044931"/>
                <a:gd name="connsiteX3" fmla="*/ 383836 w 2717798"/>
                <a:gd name="connsiteY3" fmla="*/ 33251 h 2044931"/>
                <a:gd name="connsiteX4" fmla="*/ 500214 w 2717798"/>
                <a:gd name="connsiteY4" fmla="*/ 0 h 2044931"/>
                <a:gd name="connsiteX5" fmla="*/ 899225 w 2717798"/>
                <a:gd name="connsiteY5" fmla="*/ 49876 h 2044931"/>
                <a:gd name="connsiteX6" fmla="*/ 1082105 w 2717798"/>
                <a:gd name="connsiteY6" fmla="*/ 99753 h 2044931"/>
                <a:gd name="connsiteX7" fmla="*/ 1148607 w 2717798"/>
                <a:gd name="connsiteY7" fmla="*/ 116378 h 2044931"/>
                <a:gd name="connsiteX8" fmla="*/ 1198483 w 2717798"/>
                <a:gd name="connsiteY8" fmla="*/ 133004 h 2044931"/>
                <a:gd name="connsiteX9" fmla="*/ 1381363 w 2717798"/>
                <a:gd name="connsiteY9" fmla="*/ 149629 h 2044931"/>
                <a:gd name="connsiteX10" fmla="*/ 1630745 w 2717798"/>
                <a:gd name="connsiteY10" fmla="*/ 133004 h 2044931"/>
                <a:gd name="connsiteX11" fmla="*/ 1730498 w 2717798"/>
                <a:gd name="connsiteY11" fmla="*/ 99753 h 2044931"/>
                <a:gd name="connsiteX12" fmla="*/ 2628272 w 2717798"/>
                <a:gd name="connsiteY12" fmla="*/ 116378 h 2044931"/>
                <a:gd name="connsiteX13" fmla="*/ 2694774 w 2717798"/>
                <a:gd name="connsiteY13" fmla="*/ 182880 h 2044931"/>
                <a:gd name="connsiteX14" fmla="*/ 2694774 w 2717798"/>
                <a:gd name="connsiteY14" fmla="*/ 1047404 h 2044931"/>
                <a:gd name="connsiteX15" fmla="*/ 2678149 w 2717798"/>
                <a:gd name="connsiteY15" fmla="*/ 1147156 h 2044931"/>
                <a:gd name="connsiteX16" fmla="*/ 2661523 w 2717798"/>
                <a:gd name="connsiteY16" fmla="*/ 1280160 h 2044931"/>
                <a:gd name="connsiteX17" fmla="*/ 2711400 w 2717798"/>
                <a:gd name="connsiteY17" fmla="*/ 1496290 h 2044931"/>
                <a:gd name="connsiteX18" fmla="*/ 2711399 w 2717798"/>
                <a:gd name="connsiteY18" fmla="*/ 1845425 h 2044931"/>
                <a:gd name="connsiteX19" fmla="*/ 2644898 w 2717798"/>
                <a:gd name="connsiteY19" fmla="*/ 2011680 h 2044931"/>
                <a:gd name="connsiteX20" fmla="*/ 2528520 w 2717798"/>
                <a:gd name="connsiteY20" fmla="*/ 2044931 h 2044931"/>
                <a:gd name="connsiteX21" fmla="*/ 1464491 w 2717798"/>
                <a:gd name="connsiteY21" fmla="*/ 2028305 h 2044931"/>
                <a:gd name="connsiteX22" fmla="*/ 1298236 w 2717798"/>
                <a:gd name="connsiteY22" fmla="*/ 1978429 h 2044931"/>
                <a:gd name="connsiteX23" fmla="*/ 1215109 w 2717798"/>
                <a:gd name="connsiteY23" fmla="*/ 1961804 h 2044931"/>
                <a:gd name="connsiteX24" fmla="*/ 816098 w 2717798"/>
                <a:gd name="connsiteY24" fmla="*/ 1978429 h 2044931"/>
                <a:gd name="connsiteX25" fmla="*/ 666469 w 2717798"/>
                <a:gd name="connsiteY25" fmla="*/ 1995054 h 2044931"/>
                <a:gd name="connsiteX26" fmla="*/ 267458 w 2717798"/>
                <a:gd name="connsiteY26" fmla="*/ 2011680 h 2044931"/>
                <a:gd name="connsiteX27" fmla="*/ 1451 w 2717798"/>
                <a:gd name="connsiteY27" fmla="*/ 1995054 h 2044931"/>
                <a:gd name="connsiteX28" fmla="*/ 34702 w 2717798"/>
                <a:gd name="connsiteY28" fmla="*/ 1579418 h 2044931"/>
                <a:gd name="connsiteX29" fmla="*/ 18076 w 2717798"/>
                <a:gd name="connsiteY29" fmla="*/ 698269 h 2044931"/>
                <a:gd name="connsiteX30" fmla="*/ 1451 w 2717798"/>
                <a:gd name="connsiteY30" fmla="*/ 598516 h 2044931"/>
                <a:gd name="connsiteX31" fmla="*/ 18076 w 2717798"/>
                <a:gd name="connsiteY31" fmla="*/ 182880 h 2044931"/>
                <a:gd name="connsiteX32" fmla="*/ 51327 w 2717798"/>
                <a:gd name="connsiteY32" fmla="*/ 83127 h 2044931"/>
                <a:gd name="connsiteX0" fmla="*/ 49876 w 2716347"/>
                <a:gd name="connsiteY0" fmla="*/ 83127 h 2044931"/>
                <a:gd name="connsiteX1" fmla="*/ 266007 w 2716347"/>
                <a:gd name="connsiteY1" fmla="*/ 66502 h 2044931"/>
                <a:gd name="connsiteX2" fmla="*/ 315883 w 2716347"/>
                <a:gd name="connsiteY2" fmla="*/ 49876 h 2044931"/>
                <a:gd name="connsiteX3" fmla="*/ 382385 w 2716347"/>
                <a:gd name="connsiteY3" fmla="*/ 33251 h 2044931"/>
                <a:gd name="connsiteX4" fmla="*/ 498763 w 2716347"/>
                <a:gd name="connsiteY4" fmla="*/ 0 h 2044931"/>
                <a:gd name="connsiteX5" fmla="*/ 897774 w 2716347"/>
                <a:gd name="connsiteY5" fmla="*/ 49876 h 2044931"/>
                <a:gd name="connsiteX6" fmla="*/ 1080654 w 2716347"/>
                <a:gd name="connsiteY6" fmla="*/ 99753 h 2044931"/>
                <a:gd name="connsiteX7" fmla="*/ 1147156 w 2716347"/>
                <a:gd name="connsiteY7" fmla="*/ 116378 h 2044931"/>
                <a:gd name="connsiteX8" fmla="*/ 1197032 w 2716347"/>
                <a:gd name="connsiteY8" fmla="*/ 133004 h 2044931"/>
                <a:gd name="connsiteX9" fmla="*/ 1379912 w 2716347"/>
                <a:gd name="connsiteY9" fmla="*/ 149629 h 2044931"/>
                <a:gd name="connsiteX10" fmla="*/ 1629294 w 2716347"/>
                <a:gd name="connsiteY10" fmla="*/ 133004 h 2044931"/>
                <a:gd name="connsiteX11" fmla="*/ 1729047 w 2716347"/>
                <a:gd name="connsiteY11" fmla="*/ 99753 h 2044931"/>
                <a:gd name="connsiteX12" fmla="*/ 2626821 w 2716347"/>
                <a:gd name="connsiteY12" fmla="*/ 116378 h 2044931"/>
                <a:gd name="connsiteX13" fmla="*/ 2693323 w 2716347"/>
                <a:gd name="connsiteY13" fmla="*/ 182880 h 2044931"/>
                <a:gd name="connsiteX14" fmla="*/ 2693323 w 2716347"/>
                <a:gd name="connsiteY14" fmla="*/ 1047404 h 2044931"/>
                <a:gd name="connsiteX15" fmla="*/ 2676698 w 2716347"/>
                <a:gd name="connsiteY15" fmla="*/ 1147156 h 2044931"/>
                <a:gd name="connsiteX16" fmla="*/ 2660072 w 2716347"/>
                <a:gd name="connsiteY16" fmla="*/ 1280160 h 2044931"/>
                <a:gd name="connsiteX17" fmla="*/ 2709949 w 2716347"/>
                <a:gd name="connsiteY17" fmla="*/ 1496290 h 2044931"/>
                <a:gd name="connsiteX18" fmla="*/ 2709948 w 2716347"/>
                <a:gd name="connsiteY18" fmla="*/ 1845425 h 2044931"/>
                <a:gd name="connsiteX19" fmla="*/ 2643447 w 2716347"/>
                <a:gd name="connsiteY19" fmla="*/ 2011680 h 2044931"/>
                <a:gd name="connsiteX20" fmla="*/ 2527069 w 2716347"/>
                <a:gd name="connsiteY20" fmla="*/ 2044931 h 2044931"/>
                <a:gd name="connsiteX21" fmla="*/ 1463040 w 2716347"/>
                <a:gd name="connsiteY21" fmla="*/ 2028305 h 2044931"/>
                <a:gd name="connsiteX22" fmla="*/ 1296785 w 2716347"/>
                <a:gd name="connsiteY22" fmla="*/ 1978429 h 2044931"/>
                <a:gd name="connsiteX23" fmla="*/ 1213658 w 2716347"/>
                <a:gd name="connsiteY23" fmla="*/ 1961804 h 2044931"/>
                <a:gd name="connsiteX24" fmla="*/ 814647 w 2716347"/>
                <a:gd name="connsiteY24" fmla="*/ 1978429 h 2044931"/>
                <a:gd name="connsiteX25" fmla="*/ 665018 w 2716347"/>
                <a:gd name="connsiteY25" fmla="*/ 1995054 h 2044931"/>
                <a:gd name="connsiteX26" fmla="*/ 266007 w 2716347"/>
                <a:gd name="connsiteY26" fmla="*/ 2011680 h 2044931"/>
                <a:gd name="connsiteX27" fmla="*/ 49876 w 2716347"/>
                <a:gd name="connsiteY27" fmla="*/ 1945178 h 2044931"/>
                <a:gd name="connsiteX28" fmla="*/ 33251 w 2716347"/>
                <a:gd name="connsiteY28" fmla="*/ 1579418 h 2044931"/>
                <a:gd name="connsiteX29" fmla="*/ 16625 w 2716347"/>
                <a:gd name="connsiteY29" fmla="*/ 698269 h 2044931"/>
                <a:gd name="connsiteX30" fmla="*/ 0 w 2716347"/>
                <a:gd name="connsiteY30" fmla="*/ 598516 h 2044931"/>
                <a:gd name="connsiteX31" fmla="*/ 16625 w 2716347"/>
                <a:gd name="connsiteY31" fmla="*/ 182880 h 2044931"/>
                <a:gd name="connsiteX32" fmla="*/ 49876 w 2716347"/>
                <a:gd name="connsiteY32" fmla="*/ 83127 h 2044931"/>
                <a:gd name="connsiteX0" fmla="*/ 49876 w 2716347"/>
                <a:gd name="connsiteY0" fmla="*/ 83127 h 2044931"/>
                <a:gd name="connsiteX1" fmla="*/ 266007 w 2716347"/>
                <a:gd name="connsiteY1" fmla="*/ 66502 h 2044931"/>
                <a:gd name="connsiteX2" fmla="*/ 315883 w 2716347"/>
                <a:gd name="connsiteY2" fmla="*/ 49876 h 2044931"/>
                <a:gd name="connsiteX3" fmla="*/ 382385 w 2716347"/>
                <a:gd name="connsiteY3" fmla="*/ 33251 h 2044931"/>
                <a:gd name="connsiteX4" fmla="*/ 498763 w 2716347"/>
                <a:gd name="connsiteY4" fmla="*/ 0 h 2044931"/>
                <a:gd name="connsiteX5" fmla="*/ 897774 w 2716347"/>
                <a:gd name="connsiteY5" fmla="*/ 49876 h 2044931"/>
                <a:gd name="connsiteX6" fmla="*/ 1080654 w 2716347"/>
                <a:gd name="connsiteY6" fmla="*/ 99753 h 2044931"/>
                <a:gd name="connsiteX7" fmla="*/ 1147156 w 2716347"/>
                <a:gd name="connsiteY7" fmla="*/ 116378 h 2044931"/>
                <a:gd name="connsiteX8" fmla="*/ 1197032 w 2716347"/>
                <a:gd name="connsiteY8" fmla="*/ 133004 h 2044931"/>
                <a:gd name="connsiteX9" fmla="*/ 1379912 w 2716347"/>
                <a:gd name="connsiteY9" fmla="*/ 149629 h 2044931"/>
                <a:gd name="connsiteX10" fmla="*/ 1629294 w 2716347"/>
                <a:gd name="connsiteY10" fmla="*/ 133004 h 2044931"/>
                <a:gd name="connsiteX11" fmla="*/ 1729047 w 2716347"/>
                <a:gd name="connsiteY11" fmla="*/ 99753 h 2044931"/>
                <a:gd name="connsiteX12" fmla="*/ 2626821 w 2716347"/>
                <a:gd name="connsiteY12" fmla="*/ 116378 h 2044931"/>
                <a:gd name="connsiteX13" fmla="*/ 2693323 w 2716347"/>
                <a:gd name="connsiteY13" fmla="*/ 182880 h 2044931"/>
                <a:gd name="connsiteX14" fmla="*/ 2693323 w 2716347"/>
                <a:gd name="connsiteY14" fmla="*/ 1047404 h 2044931"/>
                <a:gd name="connsiteX15" fmla="*/ 2676698 w 2716347"/>
                <a:gd name="connsiteY15" fmla="*/ 1147156 h 2044931"/>
                <a:gd name="connsiteX16" fmla="*/ 2660072 w 2716347"/>
                <a:gd name="connsiteY16" fmla="*/ 1280160 h 2044931"/>
                <a:gd name="connsiteX17" fmla="*/ 2709949 w 2716347"/>
                <a:gd name="connsiteY17" fmla="*/ 1496290 h 2044931"/>
                <a:gd name="connsiteX18" fmla="*/ 2709948 w 2716347"/>
                <a:gd name="connsiteY18" fmla="*/ 1845425 h 2044931"/>
                <a:gd name="connsiteX19" fmla="*/ 2643447 w 2716347"/>
                <a:gd name="connsiteY19" fmla="*/ 2011680 h 2044931"/>
                <a:gd name="connsiteX20" fmla="*/ 2527069 w 2716347"/>
                <a:gd name="connsiteY20" fmla="*/ 2044931 h 2044931"/>
                <a:gd name="connsiteX21" fmla="*/ 1463040 w 2716347"/>
                <a:gd name="connsiteY21" fmla="*/ 2028305 h 2044931"/>
                <a:gd name="connsiteX22" fmla="*/ 1296785 w 2716347"/>
                <a:gd name="connsiteY22" fmla="*/ 1978429 h 2044931"/>
                <a:gd name="connsiteX23" fmla="*/ 1213658 w 2716347"/>
                <a:gd name="connsiteY23" fmla="*/ 1961804 h 2044931"/>
                <a:gd name="connsiteX24" fmla="*/ 814647 w 2716347"/>
                <a:gd name="connsiteY24" fmla="*/ 1978429 h 2044931"/>
                <a:gd name="connsiteX25" fmla="*/ 665018 w 2716347"/>
                <a:gd name="connsiteY25" fmla="*/ 1995054 h 2044931"/>
                <a:gd name="connsiteX26" fmla="*/ 465512 w 2716347"/>
                <a:gd name="connsiteY26" fmla="*/ 1945178 h 2044931"/>
                <a:gd name="connsiteX27" fmla="*/ 266007 w 2716347"/>
                <a:gd name="connsiteY27" fmla="*/ 2011680 h 2044931"/>
                <a:gd name="connsiteX28" fmla="*/ 49876 w 2716347"/>
                <a:gd name="connsiteY28" fmla="*/ 1945178 h 2044931"/>
                <a:gd name="connsiteX29" fmla="*/ 33251 w 2716347"/>
                <a:gd name="connsiteY29" fmla="*/ 1579418 h 2044931"/>
                <a:gd name="connsiteX30" fmla="*/ 16625 w 2716347"/>
                <a:gd name="connsiteY30" fmla="*/ 698269 h 2044931"/>
                <a:gd name="connsiteX31" fmla="*/ 0 w 2716347"/>
                <a:gd name="connsiteY31" fmla="*/ 598516 h 2044931"/>
                <a:gd name="connsiteX32" fmla="*/ 16625 w 2716347"/>
                <a:gd name="connsiteY32" fmla="*/ 182880 h 2044931"/>
                <a:gd name="connsiteX33" fmla="*/ 49876 w 2716347"/>
                <a:gd name="connsiteY33" fmla="*/ 83127 h 2044931"/>
                <a:gd name="connsiteX0" fmla="*/ 49876 w 2716347"/>
                <a:gd name="connsiteY0" fmla="*/ 83127 h 2050264"/>
                <a:gd name="connsiteX1" fmla="*/ 266007 w 2716347"/>
                <a:gd name="connsiteY1" fmla="*/ 66502 h 2050264"/>
                <a:gd name="connsiteX2" fmla="*/ 315883 w 2716347"/>
                <a:gd name="connsiteY2" fmla="*/ 49876 h 2050264"/>
                <a:gd name="connsiteX3" fmla="*/ 382385 w 2716347"/>
                <a:gd name="connsiteY3" fmla="*/ 33251 h 2050264"/>
                <a:gd name="connsiteX4" fmla="*/ 498763 w 2716347"/>
                <a:gd name="connsiteY4" fmla="*/ 0 h 2050264"/>
                <a:gd name="connsiteX5" fmla="*/ 897774 w 2716347"/>
                <a:gd name="connsiteY5" fmla="*/ 49876 h 2050264"/>
                <a:gd name="connsiteX6" fmla="*/ 1080654 w 2716347"/>
                <a:gd name="connsiteY6" fmla="*/ 99753 h 2050264"/>
                <a:gd name="connsiteX7" fmla="*/ 1147156 w 2716347"/>
                <a:gd name="connsiteY7" fmla="*/ 116378 h 2050264"/>
                <a:gd name="connsiteX8" fmla="*/ 1197032 w 2716347"/>
                <a:gd name="connsiteY8" fmla="*/ 133004 h 2050264"/>
                <a:gd name="connsiteX9" fmla="*/ 1379912 w 2716347"/>
                <a:gd name="connsiteY9" fmla="*/ 149629 h 2050264"/>
                <a:gd name="connsiteX10" fmla="*/ 1629294 w 2716347"/>
                <a:gd name="connsiteY10" fmla="*/ 133004 h 2050264"/>
                <a:gd name="connsiteX11" fmla="*/ 1729047 w 2716347"/>
                <a:gd name="connsiteY11" fmla="*/ 99753 h 2050264"/>
                <a:gd name="connsiteX12" fmla="*/ 2626821 w 2716347"/>
                <a:gd name="connsiteY12" fmla="*/ 116378 h 2050264"/>
                <a:gd name="connsiteX13" fmla="*/ 2693323 w 2716347"/>
                <a:gd name="connsiteY13" fmla="*/ 182880 h 2050264"/>
                <a:gd name="connsiteX14" fmla="*/ 2693323 w 2716347"/>
                <a:gd name="connsiteY14" fmla="*/ 1047404 h 2050264"/>
                <a:gd name="connsiteX15" fmla="*/ 2676698 w 2716347"/>
                <a:gd name="connsiteY15" fmla="*/ 1147156 h 2050264"/>
                <a:gd name="connsiteX16" fmla="*/ 2660072 w 2716347"/>
                <a:gd name="connsiteY16" fmla="*/ 1280160 h 2050264"/>
                <a:gd name="connsiteX17" fmla="*/ 2709949 w 2716347"/>
                <a:gd name="connsiteY17" fmla="*/ 1496290 h 2050264"/>
                <a:gd name="connsiteX18" fmla="*/ 2709948 w 2716347"/>
                <a:gd name="connsiteY18" fmla="*/ 1845425 h 2050264"/>
                <a:gd name="connsiteX19" fmla="*/ 2643447 w 2716347"/>
                <a:gd name="connsiteY19" fmla="*/ 2011680 h 2050264"/>
                <a:gd name="connsiteX20" fmla="*/ 2527069 w 2716347"/>
                <a:gd name="connsiteY20" fmla="*/ 2044931 h 2050264"/>
                <a:gd name="connsiteX21" fmla="*/ 1945178 w 2716347"/>
                <a:gd name="connsiteY21" fmla="*/ 1928553 h 2050264"/>
                <a:gd name="connsiteX22" fmla="*/ 1463040 w 2716347"/>
                <a:gd name="connsiteY22" fmla="*/ 2028305 h 2050264"/>
                <a:gd name="connsiteX23" fmla="*/ 1296785 w 2716347"/>
                <a:gd name="connsiteY23" fmla="*/ 1978429 h 2050264"/>
                <a:gd name="connsiteX24" fmla="*/ 1213658 w 2716347"/>
                <a:gd name="connsiteY24" fmla="*/ 1961804 h 2050264"/>
                <a:gd name="connsiteX25" fmla="*/ 814647 w 2716347"/>
                <a:gd name="connsiteY25" fmla="*/ 1978429 h 2050264"/>
                <a:gd name="connsiteX26" fmla="*/ 665018 w 2716347"/>
                <a:gd name="connsiteY26" fmla="*/ 1995054 h 2050264"/>
                <a:gd name="connsiteX27" fmla="*/ 465512 w 2716347"/>
                <a:gd name="connsiteY27" fmla="*/ 1945178 h 2050264"/>
                <a:gd name="connsiteX28" fmla="*/ 266007 w 2716347"/>
                <a:gd name="connsiteY28" fmla="*/ 2011680 h 2050264"/>
                <a:gd name="connsiteX29" fmla="*/ 49876 w 2716347"/>
                <a:gd name="connsiteY29" fmla="*/ 1945178 h 2050264"/>
                <a:gd name="connsiteX30" fmla="*/ 33251 w 2716347"/>
                <a:gd name="connsiteY30" fmla="*/ 1579418 h 2050264"/>
                <a:gd name="connsiteX31" fmla="*/ 16625 w 2716347"/>
                <a:gd name="connsiteY31" fmla="*/ 698269 h 2050264"/>
                <a:gd name="connsiteX32" fmla="*/ 0 w 2716347"/>
                <a:gd name="connsiteY32" fmla="*/ 598516 h 2050264"/>
                <a:gd name="connsiteX33" fmla="*/ 16625 w 2716347"/>
                <a:gd name="connsiteY33" fmla="*/ 182880 h 2050264"/>
                <a:gd name="connsiteX34" fmla="*/ 49876 w 2716347"/>
                <a:gd name="connsiteY34" fmla="*/ 83127 h 2050264"/>
                <a:gd name="connsiteX0" fmla="*/ 49876 w 2716347"/>
                <a:gd name="connsiteY0" fmla="*/ 83127 h 2029162"/>
                <a:gd name="connsiteX1" fmla="*/ 266007 w 2716347"/>
                <a:gd name="connsiteY1" fmla="*/ 66502 h 2029162"/>
                <a:gd name="connsiteX2" fmla="*/ 315883 w 2716347"/>
                <a:gd name="connsiteY2" fmla="*/ 49876 h 2029162"/>
                <a:gd name="connsiteX3" fmla="*/ 382385 w 2716347"/>
                <a:gd name="connsiteY3" fmla="*/ 33251 h 2029162"/>
                <a:gd name="connsiteX4" fmla="*/ 498763 w 2716347"/>
                <a:gd name="connsiteY4" fmla="*/ 0 h 2029162"/>
                <a:gd name="connsiteX5" fmla="*/ 897774 w 2716347"/>
                <a:gd name="connsiteY5" fmla="*/ 49876 h 2029162"/>
                <a:gd name="connsiteX6" fmla="*/ 1080654 w 2716347"/>
                <a:gd name="connsiteY6" fmla="*/ 99753 h 2029162"/>
                <a:gd name="connsiteX7" fmla="*/ 1147156 w 2716347"/>
                <a:gd name="connsiteY7" fmla="*/ 116378 h 2029162"/>
                <a:gd name="connsiteX8" fmla="*/ 1197032 w 2716347"/>
                <a:gd name="connsiteY8" fmla="*/ 133004 h 2029162"/>
                <a:gd name="connsiteX9" fmla="*/ 1379912 w 2716347"/>
                <a:gd name="connsiteY9" fmla="*/ 149629 h 2029162"/>
                <a:gd name="connsiteX10" fmla="*/ 1629294 w 2716347"/>
                <a:gd name="connsiteY10" fmla="*/ 133004 h 2029162"/>
                <a:gd name="connsiteX11" fmla="*/ 1729047 w 2716347"/>
                <a:gd name="connsiteY11" fmla="*/ 99753 h 2029162"/>
                <a:gd name="connsiteX12" fmla="*/ 2626821 w 2716347"/>
                <a:gd name="connsiteY12" fmla="*/ 116378 h 2029162"/>
                <a:gd name="connsiteX13" fmla="*/ 2693323 w 2716347"/>
                <a:gd name="connsiteY13" fmla="*/ 182880 h 2029162"/>
                <a:gd name="connsiteX14" fmla="*/ 2693323 w 2716347"/>
                <a:gd name="connsiteY14" fmla="*/ 1047404 h 2029162"/>
                <a:gd name="connsiteX15" fmla="*/ 2676698 w 2716347"/>
                <a:gd name="connsiteY15" fmla="*/ 1147156 h 2029162"/>
                <a:gd name="connsiteX16" fmla="*/ 2660072 w 2716347"/>
                <a:gd name="connsiteY16" fmla="*/ 1280160 h 2029162"/>
                <a:gd name="connsiteX17" fmla="*/ 2709949 w 2716347"/>
                <a:gd name="connsiteY17" fmla="*/ 1496290 h 2029162"/>
                <a:gd name="connsiteX18" fmla="*/ 2709948 w 2716347"/>
                <a:gd name="connsiteY18" fmla="*/ 1845425 h 2029162"/>
                <a:gd name="connsiteX19" fmla="*/ 2643447 w 2716347"/>
                <a:gd name="connsiteY19" fmla="*/ 2011680 h 2029162"/>
                <a:gd name="connsiteX20" fmla="*/ 2527069 w 2716347"/>
                <a:gd name="connsiteY20" fmla="*/ 1978430 h 2029162"/>
                <a:gd name="connsiteX21" fmla="*/ 1945178 w 2716347"/>
                <a:gd name="connsiteY21" fmla="*/ 1928553 h 2029162"/>
                <a:gd name="connsiteX22" fmla="*/ 1463040 w 2716347"/>
                <a:gd name="connsiteY22" fmla="*/ 2028305 h 2029162"/>
                <a:gd name="connsiteX23" fmla="*/ 1296785 w 2716347"/>
                <a:gd name="connsiteY23" fmla="*/ 1978429 h 2029162"/>
                <a:gd name="connsiteX24" fmla="*/ 1213658 w 2716347"/>
                <a:gd name="connsiteY24" fmla="*/ 1961804 h 2029162"/>
                <a:gd name="connsiteX25" fmla="*/ 814647 w 2716347"/>
                <a:gd name="connsiteY25" fmla="*/ 1978429 h 2029162"/>
                <a:gd name="connsiteX26" fmla="*/ 665018 w 2716347"/>
                <a:gd name="connsiteY26" fmla="*/ 1995054 h 2029162"/>
                <a:gd name="connsiteX27" fmla="*/ 465512 w 2716347"/>
                <a:gd name="connsiteY27" fmla="*/ 1945178 h 2029162"/>
                <a:gd name="connsiteX28" fmla="*/ 266007 w 2716347"/>
                <a:gd name="connsiteY28" fmla="*/ 2011680 h 2029162"/>
                <a:gd name="connsiteX29" fmla="*/ 49876 w 2716347"/>
                <a:gd name="connsiteY29" fmla="*/ 1945178 h 2029162"/>
                <a:gd name="connsiteX30" fmla="*/ 33251 w 2716347"/>
                <a:gd name="connsiteY30" fmla="*/ 1579418 h 2029162"/>
                <a:gd name="connsiteX31" fmla="*/ 16625 w 2716347"/>
                <a:gd name="connsiteY31" fmla="*/ 698269 h 2029162"/>
                <a:gd name="connsiteX32" fmla="*/ 0 w 2716347"/>
                <a:gd name="connsiteY32" fmla="*/ 598516 h 2029162"/>
                <a:gd name="connsiteX33" fmla="*/ 16625 w 2716347"/>
                <a:gd name="connsiteY33" fmla="*/ 182880 h 2029162"/>
                <a:gd name="connsiteX34" fmla="*/ 49876 w 2716347"/>
                <a:gd name="connsiteY34" fmla="*/ 83127 h 2029162"/>
                <a:gd name="connsiteX0" fmla="*/ 49876 w 2716347"/>
                <a:gd name="connsiteY0" fmla="*/ 83127 h 2028717"/>
                <a:gd name="connsiteX1" fmla="*/ 266007 w 2716347"/>
                <a:gd name="connsiteY1" fmla="*/ 66502 h 2028717"/>
                <a:gd name="connsiteX2" fmla="*/ 315883 w 2716347"/>
                <a:gd name="connsiteY2" fmla="*/ 49876 h 2028717"/>
                <a:gd name="connsiteX3" fmla="*/ 382385 w 2716347"/>
                <a:gd name="connsiteY3" fmla="*/ 33251 h 2028717"/>
                <a:gd name="connsiteX4" fmla="*/ 498763 w 2716347"/>
                <a:gd name="connsiteY4" fmla="*/ 0 h 2028717"/>
                <a:gd name="connsiteX5" fmla="*/ 897774 w 2716347"/>
                <a:gd name="connsiteY5" fmla="*/ 49876 h 2028717"/>
                <a:gd name="connsiteX6" fmla="*/ 1080654 w 2716347"/>
                <a:gd name="connsiteY6" fmla="*/ 99753 h 2028717"/>
                <a:gd name="connsiteX7" fmla="*/ 1147156 w 2716347"/>
                <a:gd name="connsiteY7" fmla="*/ 116378 h 2028717"/>
                <a:gd name="connsiteX8" fmla="*/ 1197032 w 2716347"/>
                <a:gd name="connsiteY8" fmla="*/ 133004 h 2028717"/>
                <a:gd name="connsiteX9" fmla="*/ 1379912 w 2716347"/>
                <a:gd name="connsiteY9" fmla="*/ 149629 h 2028717"/>
                <a:gd name="connsiteX10" fmla="*/ 1629294 w 2716347"/>
                <a:gd name="connsiteY10" fmla="*/ 133004 h 2028717"/>
                <a:gd name="connsiteX11" fmla="*/ 1729047 w 2716347"/>
                <a:gd name="connsiteY11" fmla="*/ 99753 h 2028717"/>
                <a:gd name="connsiteX12" fmla="*/ 2626821 w 2716347"/>
                <a:gd name="connsiteY12" fmla="*/ 116378 h 2028717"/>
                <a:gd name="connsiteX13" fmla="*/ 2693323 w 2716347"/>
                <a:gd name="connsiteY13" fmla="*/ 182880 h 2028717"/>
                <a:gd name="connsiteX14" fmla="*/ 2693323 w 2716347"/>
                <a:gd name="connsiteY14" fmla="*/ 1047404 h 2028717"/>
                <a:gd name="connsiteX15" fmla="*/ 2676698 w 2716347"/>
                <a:gd name="connsiteY15" fmla="*/ 1147156 h 2028717"/>
                <a:gd name="connsiteX16" fmla="*/ 2660072 w 2716347"/>
                <a:gd name="connsiteY16" fmla="*/ 1280160 h 2028717"/>
                <a:gd name="connsiteX17" fmla="*/ 2709949 w 2716347"/>
                <a:gd name="connsiteY17" fmla="*/ 1496290 h 2028717"/>
                <a:gd name="connsiteX18" fmla="*/ 2709948 w 2716347"/>
                <a:gd name="connsiteY18" fmla="*/ 1845425 h 2028717"/>
                <a:gd name="connsiteX19" fmla="*/ 2643447 w 2716347"/>
                <a:gd name="connsiteY19" fmla="*/ 2011680 h 2028717"/>
                <a:gd name="connsiteX20" fmla="*/ 2527069 w 2716347"/>
                <a:gd name="connsiteY20" fmla="*/ 1978430 h 2028717"/>
                <a:gd name="connsiteX21" fmla="*/ 1945178 w 2716347"/>
                <a:gd name="connsiteY21" fmla="*/ 1945179 h 2028717"/>
                <a:gd name="connsiteX22" fmla="*/ 1463040 w 2716347"/>
                <a:gd name="connsiteY22" fmla="*/ 2028305 h 2028717"/>
                <a:gd name="connsiteX23" fmla="*/ 1296785 w 2716347"/>
                <a:gd name="connsiteY23" fmla="*/ 1978429 h 2028717"/>
                <a:gd name="connsiteX24" fmla="*/ 1213658 w 2716347"/>
                <a:gd name="connsiteY24" fmla="*/ 1961804 h 2028717"/>
                <a:gd name="connsiteX25" fmla="*/ 814647 w 2716347"/>
                <a:gd name="connsiteY25" fmla="*/ 1978429 h 2028717"/>
                <a:gd name="connsiteX26" fmla="*/ 665018 w 2716347"/>
                <a:gd name="connsiteY26" fmla="*/ 1995054 h 2028717"/>
                <a:gd name="connsiteX27" fmla="*/ 465512 w 2716347"/>
                <a:gd name="connsiteY27" fmla="*/ 1945178 h 2028717"/>
                <a:gd name="connsiteX28" fmla="*/ 266007 w 2716347"/>
                <a:gd name="connsiteY28" fmla="*/ 2011680 h 2028717"/>
                <a:gd name="connsiteX29" fmla="*/ 49876 w 2716347"/>
                <a:gd name="connsiteY29" fmla="*/ 1945178 h 2028717"/>
                <a:gd name="connsiteX30" fmla="*/ 33251 w 2716347"/>
                <a:gd name="connsiteY30" fmla="*/ 1579418 h 2028717"/>
                <a:gd name="connsiteX31" fmla="*/ 16625 w 2716347"/>
                <a:gd name="connsiteY31" fmla="*/ 698269 h 2028717"/>
                <a:gd name="connsiteX32" fmla="*/ 0 w 2716347"/>
                <a:gd name="connsiteY32" fmla="*/ 598516 h 2028717"/>
                <a:gd name="connsiteX33" fmla="*/ 16625 w 2716347"/>
                <a:gd name="connsiteY33" fmla="*/ 182880 h 2028717"/>
                <a:gd name="connsiteX34" fmla="*/ 49876 w 2716347"/>
                <a:gd name="connsiteY34" fmla="*/ 83127 h 2028717"/>
                <a:gd name="connsiteX0" fmla="*/ 49876 w 2716347"/>
                <a:gd name="connsiteY0" fmla="*/ 83127 h 2017801"/>
                <a:gd name="connsiteX1" fmla="*/ 266007 w 2716347"/>
                <a:gd name="connsiteY1" fmla="*/ 66502 h 2017801"/>
                <a:gd name="connsiteX2" fmla="*/ 315883 w 2716347"/>
                <a:gd name="connsiteY2" fmla="*/ 49876 h 2017801"/>
                <a:gd name="connsiteX3" fmla="*/ 382385 w 2716347"/>
                <a:gd name="connsiteY3" fmla="*/ 33251 h 2017801"/>
                <a:gd name="connsiteX4" fmla="*/ 498763 w 2716347"/>
                <a:gd name="connsiteY4" fmla="*/ 0 h 2017801"/>
                <a:gd name="connsiteX5" fmla="*/ 897774 w 2716347"/>
                <a:gd name="connsiteY5" fmla="*/ 49876 h 2017801"/>
                <a:gd name="connsiteX6" fmla="*/ 1080654 w 2716347"/>
                <a:gd name="connsiteY6" fmla="*/ 99753 h 2017801"/>
                <a:gd name="connsiteX7" fmla="*/ 1147156 w 2716347"/>
                <a:gd name="connsiteY7" fmla="*/ 116378 h 2017801"/>
                <a:gd name="connsiteX8" fmla="*/ 1197032 w 2716347"/>
                <a:gd name="connsiteY8" fmla="*/ 133004 h 2017801"/>
                <a:gd name="connsiteX9" fmla="*/ 1379912 w 2716347"/>
                <a:gd name="connsiteY9" fmla="*/ 149629 h 2017801"/>
                <a:gd name="connsiteX10" fmla="*/ 1629294 w 2716347"/>
                <a:gd name="connsiteY10" fmla="*/ 133004 h 2017801"/>
                <a:gd name="connsiteX11" fmla="*/ 1729047 w 2716347"/>
                <a:gd name="connsiteY11" fmla="*/ 99753 h 2017801"/>
                <a:gd name="connsiteX12" fmla="*/ 2626821 w 2716347"/>
                <a:gd name="connsiteY12" fmla="*/ 116378 h 2017801"/>
                <a:gd name="connsiteX13" fmla="*/ 2693323 w 2716347"/>
                <a:gd name="connsiteY13" fmla="*/ 182880 h 2017801"/>
                <a:gd name="connsiteX14" fmla="*/ 2693323 w 2716347"/>
                <a:gd name="connsiteY14" fmla="*/ 1047404 h 2017801"/>
                <a:gd name="connsiteX15" fmla="*/ 2676698 w 2716347"/>
                <a:gd name="connsiteY15" fmla="*/ 1147156 h 2017801"/>
                <a:gd name="connsiteX16" fmla="*/ 2660072 w 2716347"/>
                <a:gd name="connsiteY16" fmla="*/ 1280160 h 2017801"/>
                <a:gd name="connsiteX17" fmla="*/ 2709949 w 2716347"/>
                <a:gd name="connsiteY17" fmla="*/ 1496290 h 2017801"/>
                <a:gd name="connsiteX18" fmla="*/ 2709948 w 2716347"/>
                <a:gd name="connsiteY18" fmla="*/ 1845425 h 2017801"/>
                <a:gd name="connsiteX19" fmla="*/ 2643447 w 2716347"/>
                <a:gd name="connsiteY19" fmla="*/ 2011680 h 2017801"/>
                <a:gd name="connsiteX20" fmla="*/ 2527069 w 2716347"/>
                <a:gd name="connsiteY20" fmla="*/ 1978430 h 2017801"/>
                <a:gd name="connsiteX21" fmla="*/ 1945178 w 2716347"/>
                <a:gd name="connsiteY21" fmla="*/ 1945179 h 2017801"/>
                <a:gd name="connsiteX22" fmla="*/ 1463040 w 2716347"/>
                <a:gd name="connsiteY22" fmla="*/ 1961804 h 2017801"/>
                <a:gd name="connsiteX23" fmla="*/ 1296785 w 2716347"/>
                <a:gd name="connsiteY23" fmla="*/ 1978429 h 2017801"/>
                <a:gd name="connsiteX24" fmla="*/ 1213658 w 2716347"/>
                <a:gd name="connsiteY24" fmla="*/ 1961804 h 2017801"/>
                <a:gd name="connsiteX25" fmla="*/ 814647 w 2716347"/>
                <a:gd name="connsiteY25" fmla="*/ 1978429 h 2017801"/>
                <a:gd name="connsiteX26" fmla="*/ 665018 w 2716347"/>
                <a:gd name="connsiteY26" fmla="*/ 1995054 h 2017801"/>
                <a:gd name="connsiteX27" fmla="*/ 465512 w 2716347"/>
                <a:gd name="connsiteY27" fmla="*/ 1945178 h 2017801"/>
                <a:gd name="connsiteX28" fmla="*/ 266007 w 2716347"/>
                <a:gd name="connsiteY28" fmla="*/ 2011680 h 2017801"/>
                <a:gd name="connsiteX29" fmla="*/ 49876 w 2716347"/>
                <a:gd name="connsiteY29" fmla="*/ 1945178 h 2017801"/>
                <a:gd name="connsiteX30" fmla="*/ 33251 w 2716347"/>
                <a:gd name="connsiteY30" fmla="*/ 1579418 h 2017801"/>
                <a:gd name="connsiteX31" fmla="*/ 16625 w 2716347"/>
                <a:gd name="connsiteY31" fmla="*/ 698269 h 2017801"/>
                <a:gd name="connsiteX32" fmla="*/ 0 w 2716347"/>
                <a:gd name="connsiteY32" fmla="*/ 598516 h 2017801"/>
                <a:gd name="connsiteX33" fmla="*/ 16625 w 2716347"/>
                <a:gd name="connsiteY33" fmla="*/ 182880 h 2017801"/>
                <a:gd name="connsiteX34" fmla="*/ 49876 w 2716347"/>
                <a:gd name="connsiteY34" fmla="*/ 83127 h 2017801"/>
                <a:gd name="connsiteX0" fmla="*/ 49876 w 2716347"/>
                <a:gd name="connsiteY0" fmla="*/ 83127 h 2017801"/>
                <a:gd name="connsiteX1" fmla="*/ 266007 w 2716347"/>
                <a:gd name="connsiteY1" fmla="*/ 66502 h 2017801"/>
                <a:gd name="connsiteX2" fmla="*/ 315883 w 2716347"/>
                <a:gd name="connsiteY2" fmla="*/ 49876 h 2017801"/>
                <a:gd name="connsiteX3" fmla="*/ 382385 w 2716347"/>
                <a:gd name="connsiteY3" fmla="*/ 33251 h 2017801"/>
                <a:gd name="connsiteX4" fmla="*/ 498763 w 2716347"/>
                <a:gd name="connsiteY4" fmla="*/ 0 h 2017801"/>
                <a:gd name="connsiteX5" fmla="*/ 897774 w 2716347"/>
                <a:gd name="connsiteY5" fmla="*/ 49876 h 2017801"/>
                <a:gd name="connsiteX6" fmla="*/ 1080654 w 2716347"/>
                <a:gd name="connsiteY6" fmla="*/ 99753 h 2017801"/>
                <a:gd name="connsiteX7" fmla="*/ 1147156 w 2716347"/>
                <a:gd name="connsiteY7" fmla="*/ 116378 h 2017801"/>
                <a:gd name="connsiteX8" fmla="*/ 1197032 w 2716347"/>
                <a:gd name="connsiteY8" fmla="*/ 133004 h 2017801"/>
                <a:gd name="connsiteX9" fmla="*/ 1379912 w 2716347"/>
                <a:gd name="connsiteY9" fmla="*/ 149629 h 2017801"/>
                <a:gd name="connsiteX10" fmla="*/ 1629294 w 2716347"/>
                <a:gd name="connsiteY10" fmla="*/ 133004 h 2017801"/>
                <a:gd name="connsiteX11" fmla="*/ 1729047 w 2716347"/>
                <a:gd name="connsiteY11" fmla="*/ 99753 h 2017801"/>
                <a:gd name="connsiteX12" fmla="*/ 2626821 w 2716347"/>
                <a:gd name="connsiteY12" fmla="*/ 116378 h 2017801"/>
                <a:gd name="connsiteX13" fmla="*/ 2693323 w 2716347"/>
                <a:gd name="connsiteY13" fmla="*/ 182880 h 2017801"/>
                <a:gd name="connsiteX14" fmla="*/ 2693323 w 2716347"/>
                <a:gd name="connsiteY14" fmla="*/ 1047404 h 2017801"/>
                <a:gd name="connsiteX15" fmla="*/ 2676698 w 2716347"/>
                <a:gd name="connsiteY15" fmla="*/ 1147156 h 2017801"/>
                <a:gd name="connsiteX16" fmla="*/ 2660072 w 2716347"/>
                <a:gd name="connsiteY16" fmla="*/ 1280160 h 2017801"/>
                <a:gd name="connsiteX17" fmla="*/ 2709949 w 2716347"/>
                <a:gd name="connsiteY17" fmla="*/ 1496290 h 2017801"/>
                <a:gd name="connsiteX18" fmla="*/ 2709948 w 2716347"/>
                <a:gd name="connsiteY18" fmla="*/ 1845425 h 2017801"/>
                <a:gd name="connsiteX19" fmla="*/ 2643447 w 2716347"/>
                <a:gd name="connsiteY19" fmla="*/ 2011680 h 2017801"/>
                <a:gd name="connsiteX20" fmla="*/ 2527069 w 2716347"/>
                <a:gd name="connsiteY20" fmla="*/ 1978430 h 2017801"/>
                <a:gd name="connsiteX21" fmla="*/ 1945178 w 2716347"/>
                <a:gd name="connsiteY21" fmla="*/ 1945179 h 2017801"/>
                <a:gd name="connsiteX22" fmla="*/ 1463040 w 2716347"/>
                <a:gd name="connsiteY22" fmla="*/ 1961804 h 2017801"/>
                <a:gd name="connsiteX23" fmla="*/ 1296785 w 2716347"/>
                <a:gd name="connsiteY23" fmla="*/ 1978429 h 2017801"/>
                <a:gd name="connsiteX24" fmla="*/ 1213658 w 2716347"/>
                <a:gd name="connsiteY24" fmla="*/ 1961804 h 2017801"/>
                <a:gd name="connsiteX25" fmla="*/ 814647 w 2716347"/>
                <a:gd name="connsiteY25" fmla="*/ 1978429 h 2017801"/>
                <a:gd name="connsiteX26" fmla="*/ 665018 w 2716347"/>
                <a:gd name="connsiteY26" fmla="*/ 1995054 h 2017801"/>
                <a:gd name="connsiteX27" fmla="*/ 465512 w 2716347"/>
                <a:gd name="connsiteY27" fmla="*/ 1945178 h 2017801"/>
                <a:gd name="connsiteX28" fmla="*/ 249381 w 2716347"/>
                <a:gd name="connsiteY28" fmla="*/ 1945179 h 2017801"/>
                <a:gd name="connsiteX29" fmla="*/ 49876 w 2716347"/>
                <a:gd name="connsiteY29" fmla="*/ 1945178 h 2017801"/>
                <a:gd name="connsiteX30" fmla="*/ 33251 w 2716347"/>
                <a:gd name="connsiteY30" fmla="*/ 1579418 h 2017801"/>
                <a:gd name="connsiteX31" fmla="*/ 16625 w 2716347"/>
                <a:gd name="connsiteY31" fmla="*/ 698269 h 2017801"/>
                <a:gd name="connsiteX32" fmla="*/ 0 w 2716347"/>
                <a:gd name="connsiteY32" fmla="*/ 598516 h 2017801"/>
                <a:gd name="connsiteX33" fmla="*/ 16625 w 2716347"/>
                <a:gd name="connsiteY33" fmla="*/ 182880 h 2017801"/>
                <a:gd name="connsiteX34" fmla="*/ 49876 w 2716347"/>
                <a:gd name="connsiteY34" fmla="*/ 83127 h 2017801"/>
                <a:gd name="connsiteX0" fmla="*/ 49876 w 2716347"/>
                <a:gd name="connsiteY0" fmla="*/ 83127 h 2017801"/>
                <a:gd name="connsiteX1" fmla="*/ 266007 w 2716347"/>
                <a:gd name="connsiteY1" fmla="*/ 66502 h 2017801"/>
                <a:gd name="connsiteX2" fmla="*/ 315883 w 2716347"/>
                <a:gd name="connsiteY2" fmla="*/ 49876 h 2017801"/>
                <a:gd name="connsiteX3" fmla="*/ 382385 w 2716347"/>
                <a:gd name="connsiteY3" fmla="*/ 33251 h 2017801"/>
                <a:gd name="connsiteX4" fmla="*/ 498763 w 2716347"/>
                <a:gd name="connsiteY4" fmla="*/ 0 h 2017801"/>
                <a:gd name="connsiteX5" fmla="*/ 897774 w 2716347"/>
                <a:gd name="connsiteY5" fmla="*/ 49876 h 2017801"/>
                <a:gd name="connsiteX6" fmla="*/ 1080654 w 2716347"/>
                <a:gd name="connsiteY6" fmla="*/ 99753 h 2017801"/>
                <a:gd name="connsiteX7" fmla="*/ 1147156 w 2716347"/>
                <a:gd name="connsiteY7" fmla="*/ 116378 h 2017801"/>
                <a:gd name="connsiteX8" fmla="*/ 1197032 w 2716347"/>
                <a:gd name="connsiteY8" fmla="*/ 133004 h 2017801"/>
                <a:gd name="connsiteX9" fmla="*/ 1379912 w 2716347"/>
                <a:gd name="connsiteY9" fmla="*/ 149629 h 2017801"/>
                <a:gd name="connsiteX10" fmla="*/ 1629294 w 2716347"/>
                <a:gd name="connsiteY10" fmla="*/ 133004 h 2017801"/>
                <a:gd name="connsiteX11" fmla="*/ 1729047 w 2716347"/>
                <a:gd name="connsiteY11" fmla="*/ 99753 h 2017801"/>
                <a:gd name="connsiteX12" fmla="*/ 2111433 w 2716347"/>
                <a:gd name="connsiteY12" fmla="*/ 33251 h 2017801"/>
                <a:gd name="connsiteX13" fmla="*/ 2626821 w 2716347"/>
                <a:gd name="connsiteY13" fmla="*/ 116378 h 2017801"/>
                <a:gd name="connsiteX14" fmla="*/ 2693323 w 2716347"/>
                <a:gd name="connsiteY14" fmla="*/ 182880 h 2017801"/>
                <a:gd name="connsiteX15" fmla="*/ 2693323 w 2716347"/>
                <a:gd name="connsiteY15" fmla="*/ 1047404 h 2017801"/>
                <a:gd name="connsiteX16" fmla="*/ 2676698 w 2716347"/>
                <a:gd name="connsiteY16" fmla="*/ 1147156 h 2017801"/>
                <a:gd name="connsiteX17" fmla="*/ 2660072 w 2716347"/>
                <a:gd name="connsiteY17" fmla="*/ 1280160 h 2017801"/>
                <a:gd name="connsiteX18" fmla="*/ 2709949 w 2716347"/>
                <a:gd name="connsiteY18" fmla="*/ 1496290 h 2017801"/>
                <a:gd name="connsiteX19" fmla="*/ 2709948 w 2716347"/>
                <a:gd name="connsiteY19" fmla="*/ 1845425 h 2017801"/>
                <a:gd name="connsiteX20" fmla="*/ 2643447 w 2716347"/>
                <a:gd name="connsiteY20" fmla="*/ 2011680 h 2017801"/>
                <a:gd name="connsiteX21" fmla="*/ 2527069 w 2716347"/>
                <a:gd name="connsiteY21" fmla="*/ 1978430 h 2017801"/>
                <a:gd name="connsiteX22" fmla="*/ 1945178 w 2716347"/>
                <a:gd name="connsiteY22" fmla="*/ 1945179 h 2017801"/>
                <a:gd name="connsiteX23" fmla="*/ 1463040 w 2716347"/>
                <a:gd name="connsiteY23" fmla="*/ 1961804 h 2017801"/>
                <a:gd name="connsiteX24" fmla="*/ 1296785 w 2716347"/>
                <a:gd name="connsiteY24" fmla="*/ 1978429 h 2017801"/>
                <a:gd name="connsiteX25" fmla="*/ 1213658 w 2716347"/>
                <a:gd name="connsiteY25" fmla="*/ 1961804 h 2017801"/>
                <a:gd name="connsiteX26" fmla="*/ 814647 w 2716347"/>
                <a:gd name="connsiteY26" fmla="*/ 1978429 h 2017801"/>
                <a:gd name="connsiteX27" fmla="*/ 665018 w 2716347"/>
                <a:gd name="connsiteY27" fmla="*/ 1995054 h 2017801"/>
                <a:gd name="connsiteX28" fmla="*/ 465512 w 2716347"/>
                <a:gd name="connsiteY28" fmla="*/ 1945178 h 2017801"/>
                <a:gd name="connsiteX29" fmla="*/ 249381 w 2716347"/>
                <a:gd name="connsiteY29" fmla="*/ 1945179 h 2017801"/>
                <a:gd name="connsiteX30" fmla="*/ 49876 w 2716347"/>
                <a:gd name="connsiteY30" fmla="*/ 1945178 h 2017801"/>
                <a:gd name="connsiteX31" fmla="*/ 33251 w 2716347"/>
                <a:gd name="connsiteY31" fmla="*/ 1579418 h 2017801"/>
                <a:gd name="connsiteX32" fmla="*/ 16625 w 2716347"/>
                <a:gd name="connsiteY32" fmla="*/ 698269 h 2017801"/>
                <a:gd name="connsiteX33" fmla="*/ 0 w 2716347"/>
                <a:gd name="connsiteY33" fmla="*/ 598516 h 2017801"/>
                <a:gd name="connsiteX34" fmla="*/ 16625 w 2716347"/>
                <a:gd name="connsiteY34" fmla="*/ 182880 h 2017801"/>
                <a:gd name="connsiteX35" fmla="*/ 49876 w 2716347"/>
                <a:gd name="connsiteY35" fmla="*/ 83127 h 2017801"/>
                <a:gd name="connsiteX0" fmla="*/ 49876 w 2716347"/>
                <a:gd name="connsiteY0" fmla="*/ 51030 h 1985704"/>
                <a:gd name="connsiteX1" fmla="*/ 266007 w 2716347"/>
                <a:gd name="connsiteY1" fmla="*/ 34405 h 1985704"/>
                <a:gd name="connsiteX2" fmla="*/ 315883 w 2716347"/>
                <a:gd name="connsiteY2" fmla="*/ 17779 h 1985704"/>
                <a:gd name="connsiteX3" fmla="*/ 382385 w 2716347"/>
                <a:gd name="connsiteY3" fmla="*/ 1154 h 1985704"/>
                <a:gd name="connsiteX4" fmla="*/ 498763 w 2716347"/>
                <a:gd name="connsiteY4" fmla="*/ 51030 h 1985704"/>
                <a:gd name="connsiteX5" fmla="*/ 897774 w 2716347"/>
                <a:gd name="connsiteY5" fmla="*/ 17779 h 1985704"/>
                <a:gd name="connsiteX6" fmla="*/ 1080654 w 2716347"/>
                <a:gd name="connsiteY6" fmla="*/ 67656 h 1985704"/>
                <a:gd name="connsiteX7" fmla="*/ 1147156 w 2716347"/>
                <a:gd name="connsiteY7" fmla="*/ 84281 h 1985704"/>
                <a:gd name="connsiteX8" fmla="*/ 1197032 w 2716347"/>
                <a:gd name="connsiteY8" fmla="*/ 100907 h 1985704"/>
                <a:gd name="connsiteX9" fmla="*/ 1379912 w 2716347"/>
                <a:gd name="connsiteY9" fmla="*/ 117532 h 1985704"/>
                <a:gd name="connsiteX10" fmla="*/ 1629294 w 2716347"/>
                <a:gd name="connsiteY10" fmla="*/ 100907 h 1985704"/>
                <a:gd name="connsiteX11" fmla="*/ 1729047 w 2716347"/>
                <a:gd name="connsiteY11" fmla="*/ 67656 h 1985704"/>
                <a:gd name="connsiteX12" fmla="*/ 2111433 w 2716347"/>
                <a:gd name="connsiteY12" fmla="*/ 1154 h 1985704"/>
                <a:gd name="connsiteX13" fmla="*/ 2626821 w 2716347"/>
                <a:gd name="connsiteY13" fmla="*/ 84281 h 1985704"/>
                <a:gd name="connsiteX14" fmla="*/ 2693323 w 2716347"/>
                <a:gd name="connsiteY14" fmla="*/ 150783 h 1985704"/>
                <a:gd name="connsiteX15" fmla="*/ 2693323 w 2716347"/>
                <a:gd name="connsiteY15" fmla="*/ 1015307 h 1985704"/>
                <a:gd name="connsiteX16" fmla="*/ 2676698 w 2716347"/>
                <a:gd name="connsiteY16" fmla="*/ 1115059 h 1985704"/>
                <a:gd name="connsiteX17" fmla="*/ 2660072 w 2716347"/>
                <a:gd name="connsiteY17" fmla="*/ 1248063 h 1985704"/>
                <a:gd name="connsiteX18" fmla="*/ 2709949 w 2716347"/>
                <a:gd name="connsiteY18" fmla="*/ 1464193 h 1985704"/>
                <a:gd name="connsiteX19" fmla="*/ 2709948 w 2716347"/>
                <a:gd name="connsiteY19" fmla="*/ 1813328 h 1985704"/>
                <a:gd name="connsiteX20" fmla="*/ 2643447 w 2716347"/>
                <a:gd name="connsiteY20" fmla="*/ 1979583 h 1985704"/>
                <a:gd name="connsiteX21" fmla="*/ 2527069 w 2716347"/>
                <a:gd name="connsiteY21" fmla="*/ 1946333 h 1985704"/>
                <a:gd name="connsiteX22" fmla="*/ 1945178 w 2716347"/>
                <a:gd name="connsiteY22" fmla="*/ 1913082 h 1985704"/>
                <a:gd name="connsiteX23" fmla="*/ 1463040 w 2716347"/>
                <a:gd name="connsiteY23" fmla="*/ 1929707 h 1985704"/>
                <a:gd name="connsiteX24" fmla="*/ 1296785 w 2716347"/>
                <a:gd name="connsiteY24" fmla="*/ 1946332 h 1985704"/>
                <a:gd name="connsiteX25" fmla="*/ 1213658 w 2716347"/>
                <a:gd name="connsiteY25" fmla="*/ 1929707 h 1985704"/>
                <a:gd name="connsiteX26" fmla="*/ 814647 w 2716347"/>
                <a:gd name="connsiteY26" fmla="*/ 1946332 h 1985704"/>
                <a:gd name="connsiteX27" fmla="*/ 665018 w 2716347"/>
                <a:gd name="connsiteY27" fmla="*/ 1962957 h 1985704"/>
                <a:gd name="connsiteX28" fmla="*/ 465512 w 2716347"/>
                <a:gd name="connsiteY28" fmla="*/ 1913081 h 1985704"/>
                <a:gd name="connsiteX29" fmla="*/ 249381 w 2716347"/>
                <a:gd name="connsiteY29" fmla="*/ 1913082 h 1985704"/>
                <a:gd name="connsiteX30" fmla="*/ 49876 w 2716347"/>
                <a:gd name="connsiteY30" fmla="*/ 1913081 h 1985704"/>
                <a:gd name="connsiteX31" fmla="*/ 33251 w 2716347"/>
                <a:gd name="connsiteY31" fmla="*/ 1547321 h 1985704"/>
                <a:gd name="connsiteX32" fmla="*/ 16625 w 2716347"/>
                <a:gd name="connsiteY32" fmla="*/ 666172 h 1985704"/>
                <a:gd name="connsiteX33" fmla="*/ 0 w 2716347"/>
                <a:gd name="connsiteY33" fmla="*/ 566419 h 1985704"/>
                <a:gd name="connsiteX34" fmla="*/ 16625 w 2716347"/>
                <a:gd name="connsiteY34" fmla="*/ 150783 h 1985704"/>
                <a:gd name="connsiteX35" fmla="*/ 49876 w 2716347"/>
                <a:gd name="connsiteY35" fmla="*/ 51030 h 1985704"/>
                <a:gd name="connsiteX0" fmla="*/ 49876 w 2716347"/>
                <a:gd name="connsiteY0" fmla="*/ 51030 h 1985704"/>
                <a:gd name="connsiteX1" fmla="*/ 266007 w 2716347"/>
                <a:gd name="connsiteY1" fmla="*/ 34405 h 1985704"/>
                <a:gd name="connsiteX2" fmla="*/ 315883 w 2716347"/>
                <a:gd name="connsiteY2" fmla="*/ 17779 h 1985704"/>
                <a:gd name="connsiteX3" fmla="*/ 382385 w 2716347"/>
                <a:gd name="connsiteY3" fmla="*/ 1154 h 1985704"/>
                <a:gd name="connsiteX4" fmla="*/ 498763 w 2716347"/>
                <a:gd name="connsiteY4" fmla="*/ 51030 h 1985704"/>
                <a:gd name="connsiteX5" fmla="*/ 897774 w 2716347"/>
                <a:gd name="connsiteY5" fmla="*/ 17779 h 1985704"/>
                <a:gd name="connsiteX6" fmla="*/ 1080654 w 2716347"/>
                <a:gd name="connsiteY6" fmla="*/ 67656 h 1985704"/>
                <a:gd name="connsiteX7" fmla="*/ 1147156 w 2716347"/>
                <a:gd name="connsiteY7" fmla="*/ 84281 h 1985704"/>
                <a:gd name="connsiteX8" fmla="*/ 1197032 w 2716347"/>
                <a:gd name="connsiteY8" fmla="*/ 100907 h 1985704"/>
                <a:gd name="connsiteX9" fmla="*/ 1346661 w 2716347"/>
                <a:gd name="connsiteY9" fmla="*/ 34405 h 1985704"/>
                <a:gd name="connsiteX10" fmla="*/ 1629294 w 2716347"/>
                <a:gd name="connsiteY10" fmla="*/ 100907 h 1985704"/>
                <a:gd name="connsiteX11" fmla="*/ 1729047 w 2716347"/>
                <a:gd name="connsiteY11" fmla="*/ 67656 h 1985704"/>
                <a:gd name="connsiteX12" fmla="*/ 2111433 w 2716347"/>
                <a:gd name="connsiteY12" fmla="*/ 1154 h 1985704"/>
                <a:gd name="connsiteX13" fmla="*/ 2626821 w 2716347"/>
                <a:gd name="connsiteY13" fmla="*/ 84281 h 1985704"/>
                <a:gd name="connsiteX14" fmla="*/ 2693323 w 2716347"/>
                <a:gd name="connsiteY14" fmla="*/ 150783 h 1985704"/>
                <a:gd name="connsiteX15" fmla="*/ 2693323 w 2716347"/>
                <a:gd name="connsiteY15" fmla="*/ 1015307 h 1985704"/>
                <a:gd name="connsiteX16" fmla="*/ 2676698 w 2716347"/>
                <a:gd name="connsiteY16" fmla="*/ 1115059 h 1985704"/>
                <a:gd name="connsiteX17" fmla="*/ 2660072 w 2716347"/>
                <a:gd name="connsiteY17" fmla="*/ 1248063 h 1985704"/>
                <a:gd name="connsiteX18" fmla="*/ 2709949 w 2716347"/>
                <a:gd name="connsiteY18" fmla="*/ 1464193 h 1985704"/>
                <a:gd name="connsiteX19" fmla="*/ 2709948 w 2716347"/>
                <a:gd name="connsiteY19" fmla="*/ 1813328 h 1985704"/>
                <a:gd name="connsiteX20" fmla="*/ 2643447 w 2716347"/>
                <a:gd name="connsiteY20" fmla="*/ 1979583 h 1985704"/>
                <a:gd name="connsiteX21" fmla="*/ 2527069 w 2716347"/>
                <a:gd name="connsiteY21" fmla="*/ 1946333 h 1985704"/>
                <a:gd name="connsiteX22" fmla="*/ 1945178 w 2716347"/>
                <a:gd name="connsiteY22" fmla="*/ 1913082 h 1985704"/>
                <a:gd name="connsiteX23" fmla="*/ 1463040 w 2716347"/>
                <a:gd name="connsiteY23" fmla="*/ 1929707 h 1985704"/>
                <a:gd name="connsiteX24" fmla="*/ 1296785 w 2716347"/>
                <a:gd name="connsiteY24" fmla="*/ 1946332 h 1985704"/>
                <a:gd name="connsiteX25" fmla="*/ 1213658 w 2716347"/>
                <a:gd name="connsiteY25" fmla="*/ 1929707 h 1985704"/>
                <a:gd name="connsiteX26" fmla="*/ 814647 w 2716347"/>
                <a:gd name="connsiteY26" fmla="*/ 1946332 h 1985704"/>
                <a:gd name="connsiteX27" fmla="*/ 665018 w 2716347"/>
                <a:gd name="connsiteY27" fmla="*/ 1962957 h 1985704"/>
                <a:gd name="connsiteX28" fmla="*/ 465512 w 2716347"/>
                <a:gd name="connsiteY28" fmla="*/ 1913081 h 1985704"/>
                <a:gd name="connsiteX29" fmla="*/ 249381 w 2716347"/>
                <a:gd name="connsiteY29" fmla="*/ 1913082 h 1985704"/>
                <a:gd name="connsiteX30" fmla="*/ 49876 w 2716347"/>
                <a:gd name="connsiteY30" fmla="*/ 1913081 h 1985704"/>
                <a:gd name="connsiteX31" fmla="*/ 33251 w 2716347"/>
                <a:gd name="connsiteY31" fmla="*/ 1547321 h 1985704"/>
                <a:gd name="connsiteX32" fmla="*/ 16625 w 2716347"/>
                <a:gd name="connsiteY32" fmla="*/ 666172 h 1985704"/>
                <a:gd name="connsiteX33" fmla="*/ 0 w 2716347"/>
                <a:gd name="connsiteY33" fmla="*/ 566419 h 1985704"/>
                <a:gd name="connsiteX34" fmla="*/ 16625 w 2716347"/>
                <a:gd name="connsiteY34" fmla="*/ 150783 h 1985704"/>
                <a:gd name="connsiteX35" fmla="*/ 49876 w 2716347"/>
                <a:gd name="connsiteY35" fmla="*/ 51030 h 1985704"/>
                <a:gd name="connsiteX0" fmla="*/ 49876 w 2718728"/>
                <a:gd name="connsiteY0" fmla="*/ 51030 h 1963958"/>
                <a:gd name="connsiteX1" fmla="*/ 266007 w 2718728"/>
                <a:gd name="connsiteY1" fmla="*/ 34405 h 1963958"/>
                <a:gd name="connsiteX2" fmla="*/ 315883 w 2718728"/>
                <a:gd name="connsiteY2" fmla="*/ 17779 h 1963958"/>
                <a:gd name="connsiteX3" fmla="*/ 382385 w 2718728"/>
                <a:gd name="connsiteY3" fmla="*/ 1154 h 1963958"/>
                <a:gd name="connsiteX4" fmla="*/ 498763 w 2718728"/>
                <a:gd name="connsiteY4" fmla="*/ 51030 h 1963958"/>
                <a:gd name="connsiteX5" fmla="*/ 897774 w 2718728"/>
                <a:gd name="connsiteY5" fmla="*/ 17779 h 1963958"/>
                <a:gd name="connsiteX6" fmla="*/ 1080654 w 2718728"/>
                <a:gd name="connsiteY6" fmla="*/ 67656 h 1963958"/>
                <a:gd name="connsiteX7" fmla="*/ 1147156 w 2718728"/>
                <a:gd name="connsiteY7" fmla="*/ 84281 h 1963958"/>
                <a:gd name="connsiteX8" fmla="*/ 1197032 w 2718728"/>
                <a:gd name="connsiteY8" fmla="*/ 100907 h 1963958"/>
                <a:gd name="connsiteX9" fmla="*/ 1346661 w 2718728"/>
                <a:gd name="connsiteY9" fmla="*/ 34405 h 1963958"/>
                <a:gd name="connsiteX10" fmla="*/ 1629294 w 2718728"/>
                <a:gd name="connsiteY10" fmla="*/ 100907 h 1963958"/>
                <a:gd name="connsiteX11" fmla="*/ 1729047 w 2718728"/>
                <a:gd name="connsiteY11" fmla="*/ 67656 h 1963958"/>
                <a:gd name="connsiteX12" fmla="*/ 2111433 w 2718728"/>
                <a:gd name="connsiteY12" fmla="*/ 1154 h 1963958"/>
                <a:gd name="connsiteX13" fmla="*/ 2626821 w 2718728"/>
                <a:gd name="connsiteY13" fmla="*/ 84281 h 1963958"/>
                <a:gd name="connsiteX14" fmla="*/ 2693323 w 2718728"/>
                <a:gd name="connsiteY14" fmla="*/ 150783 h 1963958"/>
                <a:gd name="connsiteX15" fmla="*/ 2693323 w 2718728"/>
                <a:gd name="connsiteY15" fmla="*/ 1015307 h 1963958"/>
                <a:gd name="connsiteX16" fmla="*/ 2676698 w 2718728"/>
                <a:gd name="connsiteY16" fmla="*/ 1115059 h 1963958"/>
                <a:gd name="connsiteX17" fmla="*/ 2660072 w 2718728"/>
                <a:gd name="connsiteY17" fmla="*/ 1248063 h 1963958"/>
                <a:gd name="connsiteX18" fmla="*/ 2709949 w 2718728"/>
                <a:gd name="connsiteY18" fmla="*/ 1464193 h 1963958"/>
                <a:gd name="connsiteX19" fmla="*/ 2709948 w 2718728"/>
                <a:gd name="connsiteY19" fmla="*/ 1813328 h 1963958"/>
                <a:gd name="connsiteX20" fmla="*/ 2610197 w 2718728"/>
                <a:gd name="connsiteY20" fmla="*/ 1863205 h 1963958"/>
                <a:gd name="connsiteX21" fmla="*/ 2527069 w 2718728"/>
                <a:gd name="connsiteY21" fmla="*/ 1946333 h 1963958"/>
                <a:gd name="connsiteX22" fmla="*/ 1945178 w 2718728"/>
                <a:gd name="connsiteY22" fmla="*/ 1913082 h 1963958"/>
                <a:gd name="connsiteX23" fmla="*/ 1463040 w 2718728"/>
                <a:gd name="connsiteY23" fmla="*/ 1929707 h 1963958"/>
                <a:gd name="connsiteX24" fmla="*/ 1296785 w 2718728"/>
                <a:gd name="connsiteY24" fmla="*/ 1946332 h 1963958"/>
                <a:gd name="connsiteX25" fmla="*/ 1213658 w 2718728"/>
                <a:gd name="connsiteY25" fmla="*/ 1929707 h 1963958"/>
                <a:gd name="connsiteX26" fmla="*/ 814647 w 2718728"/>
                <a:gd name="connsiteY26" fmla="*/ 1946332 h 1963958"/>
                <a:gd name="connsiteX27" fmla="*/ 665018 w 2718728"/>
                <a:gd name="connsiteY27" fmla="*/ 1962957 h 1963958"/>
                <a:gd name="connsiteX28" fmla="*/ 465512 w 2718728"/>
                <a:gd name="connsiteY28" fmla="*/ 1913081 h 1963958"/>
                <a:gd name="connsiteX29" fmla="*/ 249381 w 2718728"/>
                <a:gd name="connsiteY29" fmla="*/ 1913082 h 1963958"/>
                <a:gd name="connsiteX30" fmla="*/ 49876 w 2718728"/>
                <a:gd name="connsiteY30" fmla="*/ 1913081 h 1963958"/>
                <a:gd name="connsiteX31" fmla="*/ 33251 w 2718728"/>
                <a:gd name="connsiteY31" fmla="*/ 1547321 h 1963958"/>
                <a:gd name="connsiteX32" fmla="*/ 16625 w 2718728"/>
                <a:gd name="connsiteY32" fmla="*/ 666172 h 1963958"/>
                <a:gd name="connsiteX33" fmla="*/ 0 w 2718728"/>
                <a:gd name="connsiteY33" fmla="*/ 566419 h 1963958"/>
                <a:gd name="connsiteX34" fmla="*/ 16625 w 2718728"/>
                <a:gd name="connsiteY34" fmla="*/ 150783 h 1963958"/>
                <a:gd name="connsiteX35" fmla="*/ 49876 w 2718728"/>
                <a:gd name="connsiteY35" fmla="*/ 51030 h 1963958"/>
                <a:gd name="connsiteX0" fmla="*/ 49876 w 2715194"/>
                <a:gd name="connsiteY0" fmla="*/ 51030 h 1963958"/>
                <a:gd name="connsiteX1" fmla="*/ 266007 w 2715194"/>
                <a:gd name="connsiteY1" fmla="*/ 34405 h 1963958"/>
                <a:gd name="connsiteX2" fmla="*/ 315883 w 2715194"/>
                <a:gd name="connsiteY2" fmla="*/ 17779 h 1963958"/>
                <a:gd name="connsiteX3" fmla="*/ 382385 w 2715194"/>
                <a:gd name="connsiteY3" fmla="*/ 1154 h 1963958"/>
                <a:gd name="connsiteX4" fmla="*/ 498763 w 2715194"/>
                <a:gd name="connsiteY4" fmla="*/ 51030 h 1963958"/>
                <a:gd name="connsiteX5" fmla="*/ 897774 w 2715194"/>
                <a:gd name="connsiteY5" fmla="*/ 17779 h 1963958"/>
                <a:gd name="connsiteX6" fmla="*/ 1080654 w 2715194"/>
                <a:gd name="connsiteY6" fmla="*/ 67656 h 1963958"/>
                <a:gd name="connsiteX7" fmla="*/ 1147156 w 2715194"/>
                <a:gd name="connsiteY7" fmla="*/ 84281 h 1963958"/>
                <a:gd name="connsiteX8" fmla="*/ 1197032 w 2715194"/>
                <a:gd name="connsiteY8" fmla="*/ 100907 h 1963958"/>
                <a:gd name="connsiteX9" fmla="*/ 1346661 w 2715194"/>
                <a:gd name="connsiteY9" fmla="*/ 34405 h 1963958"/>
                <a:gd name="connsiteX10" fmla="*/ 1629294 w 2715194"/>
                <a:gd name="connsiteY10" fmla="*/ 100907 h 1963958"/>
                <a:gd name="connsiteX11" fmla="*/ 1729047 w 2715194"/>
                <a:gd name="connsiteY11" fmla="*/ 67656 h 1963958"/>
                <a:gd name="connsiteX12" fmla="*/ 2111433 w 2715194"/>
                <a:gd name="connsiteY12" fmla="*/ 1154 h 1963958"/>
                <a:gd name="connsiteX13" fmla="*/ 2626821 w 2715194"/>
                <a:gd name="connsiteY13" fmla="*/ 84281 h 1963958"/>
                <a:gd name="connsiteX14" fmla="*/ 2693323 w 2715194"/>
                <a:gd name="connsiteY14" fmla="*/ 150783 h 1963958"/>
                <a:gd name="connsiteX15" fmla="*/ 2693323 w 2715194"/>
                <a:gd name="connsiteY15" fmla="*/ 1015307 h 1963958"/>
                <a:gd name="connsiteX16" fmla="*/ 2676698 w 2715194"/>
                <a:gd name="connsiteY16" fmla="*/ 1115059 h 1963958"/>
                <a:gd name="connsiteX17" fmla="*/ 2660072 w 2715194"/>
                <a:gd name="connsiteY17" fmla="*/ 1248063 h 1963958"/>
                <a:gd name="connsiteX18" fmla="*/ 2709949 w 2715194"/>
                <a:gd name="connsiteY18" fmla="*/ 1464193 h 1963958"/>
                <a:gd name="connsiteX19" fmla="*/ 2709948 w 2715194"/>
                <a:gd name="connsiteY19" fmla="*/ 1813328 h 1963958"/>
                <a:gd name="connsiteX20" fmla="*/ 2660074 w 2715194"/>
                <a:gd name="connsiteY20" fmla="*/ 1929707 h 1963958"/>
                <a:gd name="connsiteX21" fmla="*/ 2527069 w 2715194"/>
                <a:gd name="connsiteY21" fmla="*/ 1946333 h 1963958"/>
                <a:gd name="connsiteX22" fmla="*/ 1945178 w 2715194"/>
                <a:gd name="connsiteY22" fmla="*/ 1913082 h 1963958"/>
                <a:gd name="connsiteX23" fmla="*/ 1463040 w 2715194"/>
                <a:gd name="connsiteY23" fmla="*/ 1929707 h 1963958"/>
                <a:gd name="connsiteX24" fmla="*/ 1296785 w 2715194"/>
                <a:gd name="connsiteY24" fmla="*/ 1946332 h 1963958"/>
                <a:gd name="connsiteX25" fmla="*/ 1213658 w 2715194"/>
                <a:gd name="connsiteY25" fmla="*/ 1929707 h 1963958"/>
                <a:gd name="connsiteX26" fmla="*/ 814647 w 2715194"/>
                <a:gd name="connsiteY26" fmla="*/ 1946332 h 1963958"/>
                <a:gd name="connsiteX27" fmla="*/ 665018 w 2715194"/>
                <a:gd name="connsiteY27" fmla="*/ 1962957 h 1963958"/>
                <a:gd name="connsiteX28" fmla="*/ 465512 w 2715194"/>
                <a:gd name="connsiteY28" fmla="*/ 1913081 h 1963958"/>
                <a:gd name="connsiteX29" fmla="*/ 249381 w 2715194"/>
                <a:gd name="connsiteY29" fmla="*/ 1913082 h 1963958"/>
                <a:gd name="connsiteX30" fmla="*/ 49876 w 2715194"/>
                <a:gd name="connsiteY30" fmla="*/ 1913081 h 1963958"/>
                <a:gd name="connsiteX31" fmla="*/ 33251 w 2715194"/>
                <a:gd name="connsiteY31" fmla="*/ 1547321 h 1963958"/>
                <a:gd name="connsiteX32" fmla="*/ 16625 w 2715194"/>
                <a:gd name="connsiteY32" fmla="*/ 666172 h 1963958"/>
                <a:gd name="connsiteX33" fmla="*/ 0 w 2715194"/>
                <a:gd name="connsiteY33" fmla="*/ 566419 h 1963958"/>
                <a:gd name="connsiteX34" fmla="*/ 16625 w 2715194"/>
                <a:gd name="connsiteY34" fmla="*/ 150783 h 1963958"/>
                <a:gd name="connsiteX35" fmla="*/ 49876 w 2715194"/>
                <a:gd name="connsiteY35" fmla="*/ 51030 h 1963958"/>
                <a:gd name="connsiteX0" fmla="*/ 49876 w 2717530"/>
                <a:gd name="connsiteY0" fmla="*/ 51030 h 1963958"/>
                <a:gd name="connsiteX1" fmla="*/ 266007 w 2717530"/>
                <a:gd name="connsiteY1" fmla="*/ 34405 h 1963958"/>
                <a:gd name="connsiteX2" fmla="*/ 315883 w 2717530"/>
                <a:gd name="connsiteY2" fmla="*/ 17779 h 1963958"/>
                <a:gd name="connsiteX3" fmla="*/ 382385 w 2717530"/>
                <a:gd name="connsiteY3" fmla="*/ 1154 h 1963958"/>
                <a:gd name="connsiteX4" fmla="*/ 498763 w 2717530"/>
                <a:gd name="connsiteY4" fmla="*/ 51030 h 1963958"/>
                <a:gd name="connsiteX5" fmla="*/ 897774 w 2717530"/>
                <a:gd name="connsiteY5" fmla="*/ 17779 h 1963958"/>
                <a:gd name="connsiteX6" fmla="*/ 1080654 w 2717530"/>
                <a:gd name="connsiteY6" fmla="*/ 67656 h 1963958"/>
                <a:gd name="connsiteX7" fmla="*/ 1147156 w 2717530"/>
                <a:gd name="connsiteY7" fmla="*/ 84281 h 1963958"/>
                <a:gd name="connsiteX8" fmla="*/ 1197032 w 2717530"/>
                <a:gd name="connsiteY8" fmla="*/ 100907 h 1963958"/>
                <a:gd name="connsiteX9" fmla="*/ 1346661 w 2717530"/>
                <a:gd name="connsiteY9" fmla="*/ 34405 h 1963958"/>
                <a:gd name="connsiteX10" fmla="*/ 1629294 w 2717530"/>
                <a:gd name="connsiteY10" fmla="*/ 100907 h 1963958"/>
                <a:gd name="connsiteX11" fmla="*/ 1729047 w 2717530"/>
                <a:gd name="connsiteY11" fmla="*/ 67656 h 1963958"/>
                <a:gd name="connsiteX12" fmla="*/ 2111433 w 2717530"/>
                <a:gd name="connsiteY12" fmla="*/ 1154 h 1963958"/>
                <a:gd name="connsiteX13" fmla="*/ 2626821 w 2717530"/>
                <a:gd name="connsiteY13" fmla="*/ 84281 h 1963958"/>
                <a:gd name="connsiteX14" fmla="*/ 2693323 w 2717530"/>
                <a:gd name="connsiteY14" fmla="*/ 150783 h 1963958"/>
                <a:gd name="connsiteX15" fmla="*/ 2693323 w 2717530"/>
                <a:gd name="connsiteY15" fmla="*/ 1015307 h 1963958"/>
                <a:gd name="connsiteX16" fmla="*/ 2676698 w 2717530"/>
                <a:gd name="connsiteY16" fmla="*/ 1115059 h 1963958"/>
                <a:gd name="connsiteX17" fmla="*/ 2660072 w 2717530"/>
                <a:gd name="connsiteY17" fmla="*/ 1248063 h 1963958"/>
                <a:gd name="connsiteX18" fmla="*/ 2709949 w 2717530"/>
                <a:gd name="connsiteY18" fmla="*/ 1464193 h 1963958"/>
                <a:gd name="connsiteX19" fmla="*/ 2709948 w 2717530"/>
                <a:gd name="connsiteY19" fmla="*/ 1813328 h 1963958"/>
                <a:gd name="connsiteX20" fmla="*/ 2626823 w 2717530"/>
                <a:gd name="connsiteY20" fmla="*/ 1879830 h 1963958"/>
                <a:gd name="connsiteX21" fmla="*/ 2527069 w 2717530"/>
                <a:gd name="connsiteY21" fmla="*/ 1946333 h 1963958"/>
                <a:gd name="connsiteX22" fmla="*/ 1945178 w 2717530"/>
                <a:gd name="connsiteY22" fmla="*/ 1913082 h 1963958"/>
                <a:gd name="connsiteX23" fmla="*/ 1463040 w 2717530"/>
                <a:gd name="connsiteY23" fmla="*/ 1929707 h 1963958"/>
                <a:gd name="connsiteX24" fmla="*/ 1296785 w 2717530"/>
                <a:gd name="connsiteY24" fmla="*/ 1946332 h 1963958"/>
                <a:gd name="connsiteX25" fmla="*/ 1213658 w 2717530"/>
                <a:gd name="connsiteY25" fmla="*/ 1929707 h 1963958"/>
                <a:gd name="connsiteX26" fmla="*/ 814647 w 2717530"/>
                <a:gd name="connsiteY26" fmla="*/ 1946332 h 1963958"/>
                <a:gd name="connsiteX27" fmla="*/ 665018 w 2717530"/>
                <a:gd name="connsiteY27" fmla="*/ 1962957 h 1963958"/>
                <a:gd name="connsiteX28" fmla="*/ 465512 w 2717530"/>
                <a:gd name="connsiteY28" fmla="*/ 1913081 h 1963958"/>
                <a:gd name="connsiteX29" fmla="*/ 249381 w 2717530"/>
                <a:gd name="connsiteY29" fmla="*/ 1913082 h 1963958"/>
                <a:gd name="connsiteX30" fmla="*/ 49876 w 2717530"/>
                <a:gd name="connsiteY30" fmla="*/ 1913081 h 1963958"/>
                <a:gd name="connsiteX31" fmla="*/ 33251 w 2717530"/>
                <a:gd name="connsiteY31" fmla="*/ 1547321 h 1963958"/>
                <a:gd name="connsiteX32" fmla="*/ 16625 w 2717530"/>
                <a:gd name="connsiteY32" fmla="*/ 666172 h 1963958"/>
                <a:gd name="connsiteX33" fmla="*/ 0 w 2717530"/>
                <a:gd name="connsiteY33" fmla="*/ 566419 h 1963958"/>
                <a:gd name="connsiteX34" fmla="*/ 16625 w 2717530"/>
                <a:gd name="connsiteY34" fmla="*/ 150783 h 1963958"/>
                <a:gd name="connsiteX35" fmla="*/ 49876 w 2717530"/>
                <a:gd name="connsiteY35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2111433 w 2710467"/>
                <a:gd name="connsiteY12" fmla="*/ 1154 h 1963958"/>
                <a:gd name="connsiteX13" fmla="*/ 2626821 w 2710467"/>
                <a:gd name="connsiteY13" fmla="*/ 84281 h 1963958"/>
                <a:gd name="connsiteX14" fmla="*/ 2693323 w 2710467"/>
                <a:gd name="connsiteY14" fmla="*/ 150783 h 1963958"/>
                <a:gd name="connsiteX15" fmla="*/ 2693323 w 2710467"/>
                <a:gd name="connsiteY15" fmla="*/ 1015307 h 1963958"/>
                <a:gd name="connsiteX16" fmla="*/ 2676698 w 2710467"/>
                <a:gd name="connsiteY16" fmla="*/ 1115059 h 1963958"/>
                <a:gd name="connsiteX17" fmla="*/ 2660072 w 2710467"/>
                <a:gd name="connsiteY17" fmla="*/ 1248063 h 1963958"/>
                <a:gd name="connsiteX18" fmla="*/ 2660073 w 2710467"/>
                <a:gd name="connsiteY18" fmla="*/ 1447567 h 1963958"/>
                <a:gd name="connsiteX19" fmla="*/ 2709948 w 2710467"/>
                <a:gd name="connsiteY19" fmla="*/ 1813328 h 1963958"/>
                <a:gd name="connsiteX20" fmla="*/ 2626823 w 2710467"/>
                <a:gd name="connsiteY20" fmla="*/ 1879830 h 1963958"/>
                <a:gd name="connsiteX21" fmla="*/ 2527069 w 2710467"/>
                <a:gd name="connsiteY21" fmla="*/ 1946333 h 1963958"/>
                <a:gd name="connsiteX22" fmla="*/ 1945178 w 2710467"/>
                <a:gd name="connsiteY22" fmla="*/ 1913082 h 1963958"/>
                <a:gd name="connsiteX23" fmla="*/ 1463040 w 2710467"/>
                <a:gd name="connsiteY23" fmla="*/ 1929707 h 1963958"/>
                <a:gd name="connsiteX24" fmla="*/ 1296785 w 2710467"/>
                <a:gd name="connsiteY24" fmla="*/ 1946332 h 1963958"/>
                <a:gd name="connsiteX25" fmla="*/ 1213658 w 2710467"/>
                <a:gd name="connsiteY25" fmla="*/ 1929707 h 1963958"/>
                <a:gd name="connsiteX26" fmla="*/ 814647 w 2710467"/>
                <a:gd name="connsiteY26" fmla="*/ 1946332 h 1963958"/>
                <a:gd name="connsiteX27" fmla="*/ 665018 w 2710467"/>
                <a:gd name="connsiteY27" fmla="*/ 1962957 h 1963958"/>
                <a:gd name="connsiteX28" fmla="*/ 465512 w 2710467"/>
                <a:gd name="connsiteY28" fmla="*/ 1913081 h 1963958"/>
                <a:gd name="connsiteX29" fmla="*/ 249381 w 2710467"/>
                <a:gd name="connsiteY29" fmla="*/ 1913082 h 1963958"/>
                <a:gd name="connsiteX30" fmla="*/ 49876 w 2710467"/>
                <a:gd name="connsiteY30" fmla="*/ 1913081 h 1963958"/>
                <a:gd name="connsiteX31" fmla="*/ 33251 w 2710467"/>
                <a:gd name="connsiteY31" fmla="*/ 1547321 h 1963958"/>
                <a:gd name="connsiteX32" fmla="*/ 16625 w 2710467"/>
                <a:gd name="connsiteY32" fmla="*/ 666172 h 1963958"/>
                <a:gd name="connsiteX33" fmla="*/ 0 w 2710467"/>
                <a:gd name="connsiteY33" fmla="*/ 566419 h 1963958"/>
                <a:gd name="connsiteX34" fmla="*/ 16625 w 2710467"/>
                <a:gd name="connsiteY34" fmla="*/ 150783 h 1963958"/>
                <a:gd name="connsiteX35" fmla="*/ 49876 w 2710467"/>
                <a:gd name="connsiteY35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2111433 w 2710467"/>
                <a:gd name="connsiteY12" fmla="*/ 1154 h 1963958"/>
                <a:gd name="connsiteX13" fmla="*/ 2626821 w 2710467"/>
                <a:gd name="connsiteY13" fmla="*/ 84281 h 1963958"/>
                <a:gd name="connsiteX14" fmla="*/ 2693323 w 2710467"/>
                <a:gd name="connsiteY14" fmla="*/ 150783 h 1963958"/>
                <a:gd name="connsiteX15" fmla="*/ 2693323 w 2710467"/>
                <a:gd name="connsiteY15" fmla="*/ 1015307 h 1963958"/>
                <a:gd name="connsiteX16" fmla="*/ 2676698 w 2710467"/>
                <a:gd name="connsiteY16" fmla="*/ 1115059 h 1963958"/>
                <a:gd name="connsiteX17" fmla="*/ 2660072 w 2710467"/>
                <a:gd name="connsiteY17" fmla="*/ 1248063 h 1963958"/>
                <a:gd name="connsiteX18" fmla="*/ 2660073 w 2710467"/>
                <a:gd name="connsiteY18" fmla="*/ 1447567 h 1963958"/>
                <a:gd name="connsiteX19" fmla="*/ 2643446 w 2710467"/>
                <a:gd name="connsiteY19" fmla="*/ 1796703 h 1963958"/>
                <a:gd name="connsiteX20" fmla="*/ 2626823 w 2710467"/>
                <a:gd name="connsiteY20" fmla="*/ 1879830 h 1963958"/>
                <a:gd name="connsiteX21" fmla="*/ 2527069 w 2710467"/>
                <a:gd name="connsiteY21" fmla="*/ 1946333 h 1963958"/>
                <a:gd name="connsiteX22" fmla="*/ 1945178 w 2710467"/>
                <a:gd name="connsiteY22" fmla="*/ 1913082 h 1963958"/>
                <a:gd name="connsiteX23" fmla="*/ 1463040 w 2710467"/>
                <a:gd name="connsiteY23" fmla="*/ 1929707 h 1963958"/>
                <a:gd name="connsiteX24" fmla="*/ 1296785 w 2710467"/>
                <a:gd name="connsiteY24" fmla="*/ 1946332 h 1963958"/>
                <a:gd name="connsiteX25" fmla="*/ 1213658 w 2710467"/>
                <a:gd name="connsiteY25" fmla="*/ 1929707 h 1963958"/>
                <a:gd name="connsiteX26" fmla="*/ 814647 w 2710467"/>
                <a:gd name="connsiteY26" fmla="*/ 1946332 h 1963958"/>
                <a:gd name="connsiteX27" fmla="*/ 665018 w 2710467"/>
                <a:gd name="connsiteY27" fmla="*/ 1962957 h 1963958"/>
                <a:gd name="connsiteX28" fmla="*/ 465512 w 2710467"/>
                <a:gd name="connsiteY28" fmla="*/ 1913081 h 1963958"/>
                <a:gd name="connsiteX29" fmla="*/ 249381 w 2710467"/>
                <a:gd name="connsiteY29" fmla="*/ 1913082 h 1963958"/>
                <a:gd name="connsiteX30" fmla="*/ 49876 w 2710467"/>
                <a:gd name="connsiteY30" fmla="*/ 1913081 h 1963958"/>
                <a:gd name="connsiteX31" fmla="*/ 33251 w 2710467"/>
                <a:gd name="connsiteY31" fmla="*/ 1547321 h 1963958"/>
                <a:gd name="connsiteX32" fmla="*/ 16625 w 2710467"/>
                <a:gd name="connsiteY32" fmla="*/ 666172 h 1963958"/>
                <a:gd name="connsiteX33" fmla="*/ 0 w 2710467"/>
                <a:gd name="connsiteY33" fmla="*/ 566419 h 1963958"/>
                <a:gd name="connsiteX34" fmla="*/ 16625 w 2710467"/>
                <a:gd name="connsiteY34" fmla="*/ 150783 h 1963958"/>
                <a:gd name="connsiteX35" fmla="*/ 49876 w 2710467"/>
                <a:gd name="connsiteY35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2111433 w 2710467"/>
                <a:gd name="connsiteY12" fmla="*/ 1154 h 1963958"/>
                <a:gd name="connsiteX13" fmla="*/ 2161309 w 2710467"/>
                <a:gd name="connsiteY13" fmla="*/ 95150 h 1963958"/>
                <a:gd name="connsiteX14" fmla="*/ 2626821 w 2710467"/>
                <a:gd name="connsiteY14" fmla="*/ 84281 h 1963958"/>
                <a:gd name="connsiteX15" fmla="*/ 2693323 w 2710467"/>
                <a:gd name="connsiteY15" fmla="*/ 150783 h 1963958"/>
                <a:gd name="connsiteX16" fmla="*/ 2693323 w 2710467"/>
                <a:gd name="connsiteY16" fmla="*/ 1015307 h 1963958"/>
                <a:gd name="connsiteX17" fmla="*/ 2676698 w 2710467"/>
                <a:gd name="connsiteY17" fmla="*/ 1115059 h 1963958"/>
                <a:gd name="connsiteX18" fmla="*/ 2660072 w 2710467"/>
                <a:gd name="connsiteY18" fmla="*/ 1248063 h 1963958"/>
                <a:gd name="connsiteX19" fmla="*/ 2660073 w 2710467"/>
                <a:gd name="connsiteY19" fmla="*/ 1447567 h 1963958"/>
                <a:gd name="connsiteX20" fmla="*/ 2643446 w 2710467"/>
                <a:gd name="connsiteY20" fmla="*/ 1796703 h 1963958"/>
                <a:gd name="connsiteX21" fmla="*/ 2626823 w 2710467"/>
                <a:gd name="connsiteY21" fmla="*/ 1879830 h 1963958"/>
                <a:gd name="connsiteX22" fmla="*/ 2527069 w 2710467"/>
                <a:gd name="connsiteY22" fmla="*/ 1946333 h 1963958"/>
                <a:gd name="connsiteX23" fmla="*/ 1945178 w 2710467"/>
                <a:gd name="connsiteY23" fmla="*/ 1913082 h 1963958"/>
                <a:gd name="connsiteX24" fmla="*/ 1463040 w 2710467"/>
                <a:gd name="connsiteY24" fmla="*/ 1929707 h 1963958"/>
                <a:gd name="connsiteX25" fmla="*/ 1296785 w 2710467"/>
                <a:gd name="connsiteY25" fmla="*/ 1946332 h 1963958"/>
                <a:gd name="connsiteX26" fmla="*/ 1213658 w 2710467"/>
                <a:gd name="connsiteY26" fmla="*/ 1929707 h 1963958"/>
                <a:gd name="connsiteX27" fmla="*/ 814647 w 2710467"/>
                <a:gd name="connsiteY27" fmla="*/ 1946332 h 1963958"/>
                <a:gd name="connsiteX28" fmla="*/ 665018 w 2710467"/>
                <a:gd name="connsiteY28" fmla="*/ 1962957 h 1963958"/>
                <a:gd name="connsiteX29" fmla="*/ 465512 w 2710467"/>
                <a:gd name="connsiteY29" fmla="*/ 1913081 h 1963958"/>
                <a:gd name="connsiteX30" fmla="*/ 249381 w 2710467"/>
                <a:gd name="connsiteY30" fmla="*/ 1913082 h 1963958"/>
                <a:gd name="connsiteX31" fmla="*/ 49876 w 2710467"/>
                <a:gd name="connsiteY31" fmla="*/ 1913081 h 1963958"/>
                <a:gd name="connsiteX32" fmla="*/ 33251 w 2710467"/>
                <a:gd name="connsiteY32" fmla="*/ 1547321 h 1963958"/>
                <a:gd name="connsiteX33" fmla="*/ 16625 w 2710467"/>
                <a:gd name="connsiteY33" fmla="*/ 666172 h 1963958"/>
                <a:gd name="connsiteX34" fmla="*/ 0 w 2710467"/>
                <a:gd name="connsiteY34" fmla="*/ 566419 h 1963958"/>
                <a:gd name="connsiteX35" fmla="*/ 16625 w 2710467"/>
                <a:gd name="connsiteY35" fmla="*/ 150783 h 1963958"/>
                <a:gd name="connsiteX36" fmla="*/ 49876 w 2710467"/>
                <a:gd name="connsiteY36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1995055 w 2710467"/>
                <a:gd name="connsiteY12" fmla="*/ 48242 h 1963958"/>
                <a:gd name="connsiteX13" fmla="*/ 2161309 w 2710467"/>
                <a:gd name="connsiteY13" fmla="*/ 95150 h 1963958"/>
                <a:gd name="connsiteX14" fmla="*/ 2626821 w 2710467"/>
                <a:gd name="connsiteY14" fmla="*/ 84281 h 1963958"/>
                <a:gd name="connsiteX15" fmla="*/ 2693323 w 2710467"/>
                <a:gd name="connsiteY15" fmla="*/ 150783 h 1963958"/>
                <a:gd name="connsiteX16" fmla="*/ 2693323 w 2710467"/>
                <a:gd name="connsiteY16" fmla="*/ 1015307 h 1963958"/>
                <a:gd name="connsiteX17" fmla="*/ 2676698 w 2710467"/>
                <a:gd name="connsiteY17" fmla="*/ 1115059 h 1963958"/>
                <a:gd name="connsiteX18" fmla="*/ 2660072 w 2710467"/>
                <a:gd name="connsiteY18" fmla="*/ 1248063 h 1963958"/>
                <a:gd name="connsiteX19" fmla="*/ 2660073 w 2710467"/>
                <a:gd name="connsiteY19" fmla="*/ 1447567 h 1963958"/>
                <a:gd name="connsiteX20" fmla="*/ 2643446 w 2710467"/>
                <a:gd name="connsiteY20" fmla="*/ 1796703 h 1963958"/>
                <a:gd name="connsiteX21" fmla="*/ 2626823 w 2710467"/>
                <a:gd name="connsiteY21" fmla="*/ 1879830 h 1963958"/>
                <a:gd name="connsiteX22" fmla="*/ 2527069 w 2710467"/>
                <a:gd name="connsiteY22" fmla="*/ 1946333 h 1963958"/>
                <a:gd name="connsiteX23" fmla="*/ 1945178 w 2710467"/>
                <a:gd name="connsiteY23" fmla="*/ 1913082 h 1963958"/>
                <a:gd name="connsiteX24" fmla="*/ 1463040 w 2710467"/>
                <a:gd name="connsiteY24" fmla="*/ 1929707 h 1963958"/>
                <a:gd name="connsiteX25" fmla="*/ 1296785 w 2710467"/>
                <a:gd name="connsiteY25" fmla="*/ 1946332 h 1963958"/>
                <a:gd name="connsiteX26" fmla="*/ 1213658 w 2710467"/>
                <a:gd name="connsiteY26" fmla="*/ 1929707 h 1963958"/>
                <a:gd name="connsiteX27" fmla="*/ 814647 w 2710467"/>
                <a:gd name="connsiteY27" fmla="*/ 1946332 h 1963958"/>
                <a:gd name="connsiteX28" fmla="*/ 665018 w 2710467"/>
                <a:gd name="connsiteY28" fmla="*/ 1962957 h 1963958"/>
                <a:gd name="connsiteX29" fmla="*/ 465512 w 2710467"/>
                <a:gd name="connsiteY29" fmla="*/ 1913081 h 1963958"/>
                <a:gd name="connsiteX30" fmla="*/ 249381 w 2710467"/>
                <a:gd name="connsiteY30" fmla="*/ 1913082 h 1963958"/>
                <a:gd name="connsiteX31" fmla="*/ 49876 w 2710467"/>
                <a:gd name="connsiteY31" fmla="*/ 1913081 h 1963958"/>
                <a:gd name="connsiteX32" fmla="*/ 33251 w 2710467"/>
                <a:gd name="connsiteY32" fmla="*/ 1547321 h 1963958"/>
                <a:gd name="connsiteX33" fmla="*/ 16625 w 2710467"/>
                <a:gd name="connsiteY33" fmla="*/ 666172 h 1963958"/>
                <a:gd name="connsiteX34" fmla="*/ 0 w 2710467"/>
                <a:gd name="connsiteY34" fmla="*/ 566419 h 1963958"/>
                <a:gd name="connsiteX35" fmla="*/ 16625 w 2710467"/>
                <a:gd name="connsiteY35" fmla="*/ 150783 h 1963958"/>
                <a:gd name="connsiteX36" fmla="*/ 49876 w 2710467"/>
                <a:gd name="connsiteY36" fmla="*/ 51030 h 1963958"/>
                <a:gd name="connsiteX0" fmla="*/ 49876 w 2710467"/>
                <a:gd name="connsiteY0" fmla="*/ 51030 h 1963958"/>
                <a:gd name="connsiteX1" fmla="*/ 266007 w 2710467"/>
                <a:gd name="connsiteY1" fmla="*/ 34405 h 1963958"/>
                <a:gd name="connsiteX2" fmla="*/ 315883 w 2710467"/>
                <a:gd name="connsiteY2" fmla="*/ 17779 h 1963958"/>
                <a:gd name="connsiteX3" fmla="*/ 382385 w 2710467"/>
                <a:gd name="connsiteY3" fmla="*/ 1154 h 1963958"/>
                <a:gd name="connsiteX4" fmla="*/ 498763 w 2710467"/>
                <a:gd name="connsiteY4" fmla="*/ 51030 h 1963958"/>
                <a:gd name="connsiteX5" fmla="*/ 897774 w 2710467"/>
                <a:gd name="connsiteY5" fmla="*/ 17779 h 1963958"/>
                <a:gd name="connsiteX6" fmla="*/ 1080654 w 2710467"/>
                <a:gd name="connsiteY6" fmla="*/ 67656 h 1963958"/>
                <a:gd name="connsiteX7" fmla="*/ 1147156 w 2710467"/>
                <a:gd name="connsiteY7" fmla="*/ 84281 h 1963958"/>
                <a:gd name="connsiteX8" fmla="*/ 1197032 w 2710467"/>
                <a:gd name="connsiteY8" fmla="*/ 100907 h 1963958"/>
                <a:gd name="connsiteX9" fmla="*/ 1346661 w 2710467"/>
                <a:gd name="connsiteY9" fmla="*/ 34405 h 1963958"/>
                <a:gd name="connsiteX10" fmla="*/ 1629294 w 2710467"/>
                <a:gd name="connsiteY10" fmla="*/ 100907 h 1963958"/>
                <a:gd name="connsiteX11" fmla="*/ 1729047 w 2710467"/>
                <a:gd name="connsiteY11" fmla="*/ 67656 h 1963958"/>
                <a:gd name="connsiteX12" fmla="*/ 1995055 w 2710467"/>
                <a:gd name="connsiteY12" fmla="*/ 48242 h 1963958"/>
                <a:gd name="connsiteX13" fmla="*/ 2161309 w 2710467"/>
                <a:gd name="connsiteY13" fmla="*/ 95150 h 1963958"/>
                <a:gd name="connsiteX14" fmla="*/ 2377440 w 2710467"/>
                <a:gd name="connsiteY14" fmla="*/ 79453 h 1963958"/>
                <a:gd name="connsiteX15" fmla="*/ 2626821 w 2710467"/>
                <a:gd name="connsiteY15" fmla="*/ 84281 h 1963958"/>
                <a:gd name="connsiteX16" fmla="*/ 2693323 w 2710467"/>
                <a:gd name="connsiteY16" fmla="*/ 150783 h 1963958"/>
                <a:gd name="connsiteX17" fmla="*/ 2693323 w 2710467"/>
                <a:gd name="connsiteY17" fmla="*/ 1015307 h 1963958"/>
                <a:gd name="connsiteX18" fmla="*/ 2676698 w 2710467"/>
                <a:gd name="connsiteY18" fmla="*/ 1115059 h 1963958"/>
                <a:gd name="connsiteX19" fmla="*/ 2660072 w 2710467"/>
                <a:gd name="connsiteY19" fmla="*/ 1248063 h 1963958"/>
                <a:gd name="connsiteX20" fmla="*/ 2660073 w 2710467"/>
                <a:gd name="connsiteY20" fmla="*/ 1447567 h 1963958"/>
                <a:gd name="connsiteX21" fmla="*/ 2643446 w 2710467"/>
                <a:gd name="connsiteY21" fmla="*/ 1796703 h 1963958"/>
                <a:gd name="connsiteX22" fmla="*/ 2626823 w 2710467"/>
                <a:gd name="connsiteY22" fmla="*/ 1879830 h 1963958"/>
                <a:gd name="connsiteX23" fmla="*/ 2527069 w 2710467"/>
                <a:gd name="connsiteY23" fmla="*/ 1946333 h 1963958"/>
                <a:gd name="connsiteX24" fmla="*/ 1945178 w 2710467"/>
                <a:gd name="connsiteY24" fmla="*/ 1913082 h 1963958"/>
                <a:gd name="connsiteX25" fmla="*/ 1463040 w 2710467"/>
                <a:gd name="connsiteY25" fmla="*/ 1929707 h 1963958"/>
                <a:gd name="connsiteX26" fmla="*/ 1296785 w 2710467"/>
                <a:gd name="connsiteY26" fmla="*/ 1946332 h 1963958"/>
                <a:gd name="connsiteX27" fmla="*/ 1213658 w 2710467"/>
                <a:gd name="connsiteY27" fmla="*/ 1929707 h 1963958"/>
                <a:gd name="connsiteX28" fmla="*/ 814647 w 2710467"/>
                <a:gd name="connsiteY28" fmla="*/ 1946332 h 1963958"/>
                <a:gd name="connsiteX29" fmla="*/ 665018 w 2710467"/>
                <a:gd name="connsiteY29" fmla="*/ 1962957 h 1963958"/>
                <a:gd name="connsiteX30" fmla="*/ 465512 w 2710467"/>
                <a:gd name="connsiteY30" fmla="*/ 1913081 h 1963958"/>
                <a:gd name="connsiteX31" fmla="*/ 249381 w 2710467"/>
                <a:gd name="connsiteY31" fmla="*/ 1913082 h 1963958"/>
                <a:gd name="connsiteX32" fmla="*/ 49876 w 2710467"/>
                <a:gd name="connsiteY32" fmla="*/ 1913081 h 1963958"/>
                <a:gd name="connsiteX33" fmla="*/ 33251 w 2710467"/>
                <a:gd name="connsiteY33" fmla="*/ 1547321 h 1963958"/>
                <a:gd name="connsiteX34" fmla="*/ 16625 w 2710467"/>
                <a:gd name="connsiteY34" fmla="*/ 666172 h 1963958"/>
                <a:gd name="connsiteX35" fmla="*/ 0 w 2710467"/>
                <a:gd name="connsiteY35" fmla="*/ 566419 h 1963958"/>
                <a:gd name="connsiteX36" fmla="*/ 16625 w 2710467"/>
                <a:gd name="connsiteY36" fmla="*/ 150783 h 1963958"/>
                <a:gd name="connsiteX37" fmla="*/ 49876 w 2710467"/>
                <a:gd name="connsiteY37" fmla="*/ 51030 h 1963958"/>
                <a:gd name="connsiteX0" fmla="*/ 49876 w 2710467"/>
                <a:gd name="connsiteY0" fmla="*/ 33421 h 1946349"/>
                <a:gd name="connsiteX1" fmla="*/ 266007 w 2710467"/>
                <a:gd name="connsiteY1" fmla="*/ 16796 h 1946349"/>
                <a:gd name="connsiteX2" fmla="*/ 315883 w 2710467"/>
                <a:gd name="connsiteY2" fmla="*/ 170 h 1946349"/>
                <a:gd name="connsiteX3" fmla="*/ 359694 w 2710467"/>
                <a:gd name="connsiteY3" fmla="*/ 27541 h 1946349"/>
                <a:gd name="connsiteX4" fmla="*/ 498763 w 2710467"/>
                <a:gd name="connsiteY4" fmla="*/ 33421 h 1946349"/>
                <a:gd name="connsiteX5" fmla="*/ 897774 w 2710467"/>
                <a:gd name="connsiteY5" fmla="*/ 170 h 1946349"/>
                <a:gd name="connsiteX6" fmla="*/ 1080654 w 2710467"/>
                <a:gd name="connsiteY6" fmla="*/ 50047 h 1946349"/>
                <a:gd name="connsiteX7" fmla="*/ 1147156 w 2710467"/>
                <a:gd name="connsiteY7" fmla="*/ 66672 h 1946349"/>
                <a:gd name="connsiteX8" fmla="*/ 1197032 w 2710467"/>
                <a:gd name="connsiteY8" fmla="*/ 83298 h 1946349"/>
                <a:gd name="connsiteX9" fmla="*/ 1346661 w 2710467"/>
                <a:gd name="connsiteY9" fmla="*/ 16796 h 1946349"/>
                <a:gd name="connsiteX10" fmla="*/ 1629294 w 2710467"/>
                <a:gd name="connsiteY10" fmla="*/ 83298 h 1946349"/>
                <a:gd name="connsiteX11" fmla="*/ 1729047 w 2710467"/>
                <a:gd name="connsiteY11" fmla="*/ 50047 h 1946349"/>
                <a:gd name="connsiteX12" fmla="*/ 1995055 w 2710467"/>
                <a:gd name="connsiteY12" fmla="*/ 30633 h 1946349"/>
                <a:gd name="connsiteX13" fmla="*/ 2161309 w 2710467"/>
                <a:gd name="connsiteY13" fmla="*/ 77541 h 1946349"/>
                <a:gd name="connsiteX14" fmla="*/ 2377440 w 2710467"/>
                <a:gd name="connsiteY14" fmla="*/ 61844 h 1946349"/>
                <a:gd name="connsiteX15" fmla="*/ 2626821 w 2710467"/>
                <a:gd name="connsiteY15" fmla="*/ 66672 h 1946349"/>
                <a:gd name="connsiteX16" fmla="*/ 2693323 w 2710467"/>
                <a:gd name="connsiteY16" fmla="*/ 133174 h 1946349"/>
                <a:gd name="connsiteX17" fmla="*/ 2693323 w 2710467"/>
                <a:gd name="connsiteY17" fmla="*/ 997698 h 1946349"/>
                <a:gd name="connsiteX18" fmla="*/ 2676698 w 2710467"/>
                <a:gd name="connsiteY18" fmla="*/ 1097450 h 1946349"/>
                <a:gd name="connsiteX19" fmla="*/ 2660072 w 2710467"/>
                <a:gd name="connsiteY19" fmla="*/ 1230454 h 1946349"/>
                <a:gd name="connsiteX20" fmla="*/ 2660073 w 2710467"/>
                <a:gd name="connsiteY20" fmla="*/ 1429958 h 1946349"/>
                <a:gd name="connsiteX21" fmla="*/ 2643446 w 2710467"/>
                <a:gd name="connsiteY21" fmla="*/ 1779094 h 1946349"/>
                <a:gd name="connsiteX22" fmla="*/ 2626823 w 2710467"/>
                <a:gd name="connsiteY22" fmla="*/ 1862221 h 1946349"/>
                <a:gd name="connsiteX23" fmla="*/ 2527069 w 2710467"/>
                <a:gd name="connsiteY23" fmla="*/ 1928724 h 1946349"/>
                <a:gd name="connsiteX24" fmla="*/ 1945178 w 2710467"/>
                <a:gd name="connsiteY24" fmla="*/ 1895473 h 1946349"/>
                <a:gd name="connsiteX25" fmla="*/ 1463040 w 2710467"/>
                <a:gd name="connsiteY25" fmla="*/ 1912098 h 1946349"/>
                <a:gd name="connsiteX26" fmla="*/ 1296785 w 2710467"/>
                <a:gd name="connsiteY26" fmla="*/ 1928723 h 1946349"/>
                <a:gd name="connsiteX27" fmla="*/ 1213658 w 2710467"/>
                <a:gd name="connsiteY27" fmla="*/ 1912098 h 1946349"/>
                <a:gd name="connsiteX28" fmla="*/ 814647 w 2710467"/>
                <a:gd name="connsiteY28" fmla="*/ 1928723 h 1946349"/>
                <a:gd name="connsiteX29" fmla="*/ 665018 w 2710467"/>
                <a:gd name="connsiteY29" fmla="*/ 1945348 h 1946349"/>
                <a:gd name="connsiteX30" fmla="*/ 465512 w 2710467"/>
                <a:gd name="connsiteY30" fmla="*/ 1895472 h 1946349"/>
                <a:gd name="connsiteX31" fmla="*/ 249381 w 2710467"/>
                <a:gd name="connsiteY31" fmla="*/ 1895473 h 1946349"/>
                <a:gd name="connsiteX32" fmla="*/ 49876 w 2710467"/>
                <a:gd name="connsiteY32" fmla="*/ 1895472 h 1946349"/>
                <a:gd name="connsiteX33" fmla="*/ 33251 w 2710467"/>
                <a:gd name="connsiteY33" fmla="*/ 1529712 h 1946349"/>
                <a:gd name="connsiteX34" fmla="*/ 16625 w 2710467"/>
                <a:gd name="connsiteY34" fmla="*/ 648563 h 1946349"/>
                <a:gd name="connsiteX35" fmla="*/ 0 w 2710467"/>
                <a:gd name="connsiteY35" fmla="*/ 548810 h 1946349"/>
                <a:gd name="connsiteX36" fmla="*/ 16625 w 2710467"/>
                <a:gd name="connsiteY36" fmla="*/ 133174 h 1946349"/>
                <a:gd name="connsiteX37" fmla="*/ 49876 w 2710467"/>
                <a:gd name="connsiteY37" fmla="*/ 33421 h 1946349"/>
                <a:gd name="connsiteX0" fmla="*/ 49876 w 2710467"/>
                <a:gd name="connsiteY0" fmla="*/ 33421 h 1946349"/>
                <a:gd name="connsiteX1" fmla="*/ 266007 w 2710467"/>
                <a:gd name="connsiteY1" fmla="*/ 16796 h 1946349"/>
                <a:gd name="connsiteX2" fmla="*/ 315883 w 2710467"/>
                <a:gd name="connsiteY2" fmla="*/ 170 h 1946349"/>
                <a:gd name="connsiteX3" fmla="*/ 359694 w 2710467"/>
                <a:gd name="connsiteY3" fmla="*/ 27541 h 1946349"/>
                <a:gd name="connsiteX4" fmla="*/ 498763 w 2710467"/>
                <a:gd name="connsiteY4" fmla="*/ 33421 h 1946349"/>
                <a:gd name="connsiteX5" fmla="*/ 897774 w 2710467"/>
                <a:gd name="connsiteY5" fmla="*/ 170 h 1946349"/>
                <a:gd name="connsiteX6" fmla="*/ 1080654 w 2710467"/>
                <a:gd name="connsiteY6" fmla="*/ 50047 h 1946349"/>
                <a:gd name="connsiteX7" fmla="*/ 1147156 w 2710467"/>
                <a:gd name="connsiteY7" fmla="*/ 66672 h 1946349"/>
                <a:gd name="connsiteX8" fmla="*/ 1197032 w 2710467"/>
                <a:gd name="connsiteY8" fmla="*/ 83298 h 1946349"/>
                <a:gd name="connsiteX9" fmla="*/ 1346661 w 2710467"/>
                <a:gd name="connsiteY9" fmla="*/ 16796 h 1946349"/>
                <a:gd name="connsiteX10" fmla="*/ 1629294 w 2710467"/>
                <a:gd name="connsiteY10" fmla="*/ 83298 h 1946349"/>
                <a:gd name="connsiteX11" fmla="*/ 1729047 w 2710467"/>
                <a:gd name="connsiteY11" fmla="*/ 50047 h 1946349"/>
                <a:gd name="connsiteX12" fmla="*/ 1995055 w 2710467"/>
                <a:gd name="connsiteY12" fmla="*/ 30633 h 1946349"/>
                <a:gd name="connsiteX13" fmla="*/ 2161309 w 2710467"/>
                <a:gd name="connsiteY13" fmla="*/ 77541 h 1946349"/>
                <a:gd name="connsiteX14" fmla="*/ 2377440 w 2710467"/>
                <a:gd name="connsiteY14" fmla="*/ 61844 h 1946349"/>
                <a:gd name="connsiteX15" fmla="*/ 2626821 w 2710467"/>
                <a:gd name="connsiteY15" fmla="*/ 66672 h 1946349"/>
                <a:gd name="connsiteX16" fmla="*/ 2693323 w 2710467"/>
                <a:gd name="connsiteY16" fmla="*/ 133174 h 1946349"/>
                <a:gd name="connsiteX17" fmla="*/ 2693323 w 2710467"/>
                <a:gd name="connsiteY17" fmla="*/ 997698 h 1946349"/>
                <a:gd name="connsiteX18" fmla="*/ 2676698 w 2710467"/>
                <a:gd name="connsiteY18" fmla="*/ 1097450 h 1946349"/>
                <a:gd name="connsiteX19" fmla="*/ 2660072 w 2710467"/>
                <a:gd name="connsiteY19" fmla="*/ 1230454 h 1946349"/>
                <a:gd name="connsiteX20" fmla="*/ 2660073 w 2710467"/>
                <a:gd name="connsiteY20" fmla="*/ 1429958 h 1946349"/>
                <a:gd name="connsiteX21" fmla="*/ 2688828 w 2710467"/>
                <a:gd name="connsiteY21" fmla="*/ 1801092 h 1946349"/>
                <a:gd name="connsiteX22" fmla="*/ 2626823 w 2710467"/>
                <a:gd name="connsiteY22" fmla="*/ 1862221 h 1946349"/>
                <a:gd name="connsiteX23" fmla="*/ 2527069 w 2710467"/>
                <a:gd name="connsiteY23" fmla="*/ 1928724 h 1946349"/>
                <a:gd name="connsiteX24" fmla="*/ 1945178 w 2710467"/>
                <a:gd name="connsiteY24" fmla="*/ 1895473 h 1946349"/>
                <a:gd name="connsiteX25" fmla="*/ 1463040 w 2710467"/>
                <a:gd name="connsiteY25" fmla="*/ 1912098 h 1946349"/>
                <a:gd name="connsiteX26" fmla="*/ 1296785 w 2710467"/>
                <a:gd name="connsiteY26" fmla="*/ 1928723 h 1946349"/>
                <a:gd name="connsiteX27" fmla="*/ 1213658 w 2710467"/>
                <a:gd name="connsiteY27" fmla="*/ 1912098 h 1946349"/>
                <a:gd name="connsiteX28" fmla="*/ 814647 w 2710467"/>
                <a:gd name="connsiteY28" fmla="*/ 1928723 h 1946349"/>
                <a:gd name="connsiteX29" fmla="*/ 665018 w 2710467"/>
                <a:gd name="connsiteY29" fmla="*/ 1945348 h 1946349"/>
                <a:gd name="connsiteX30" fmla="*/ 465512 w 2710467"/>
                <a:gd name="connsiteY30" fmla="*/ 1895472 h 1946349"/>
                <a:gd name="connsiteX31" fmla="*/ 249381 w 2710467"/>
                <a:gd name="connsiteY31" fmla="*/ 1895473 h 1946349"/>
                <a:gd name="connsiteX32" fmla="*/ 49876 w 2710467"/>
                <a:gd name="connsiteY32" fmla="*/ 1895472 h 1946349"/>
                <a:gd name="connsiteX33" fmla="*/ 33251 w 2710467"/>
                <a:gd name="connsiteY33" fmla="*/ 1529712 h 1946349"/>
                <a:gd name="connsiteX34" fmla="*/ 16625 w 2710467"/>
                <a:gd name="connsiteY34" fmla="*/ 648563 h 1946349"/>
                <a:gd name="connsiteX35" fmla="*/ 0 w 2710467"/>
                <a:gd name="connsiteY35" fmla="*/ 548810 h 1946349"/>
                <a:gd name="connsiteX36" fmla="*/ 16625 w 2710467"/>
                <a:gd name="connsiteY36" fmla="*/ 133174 h 1946349"/>
                <a:gd name="connsiteX37" fmla="*/ 49876 w 2710467"/>
                <a:gd name="connsiteY37" fmla="*/ 33421 h 1946349"/>
                <a:gd name="connsiteX0" fmla="*/ 49876 w 2710467"/>
                <a:gd name="connsiteY0" fmla="*/ 33421 h 1946349"/>
                <a:gd name="connsiteX1" fmla="*/ 266007 w 2710467"/>
                <a:gd name="connsiteY1" fmla="*/ 16796 h 1946349"/>
                <a:gd name="connsiteX2" fmla="*/ 315883 w 2710467"/>
                <a:gd name="connsiteY2" fmla="*/ 170 h 1946349"/>
                <a:gd name="connsiteX3" fmla="*/ 359694 w 2710467"/>
                <a:gd name="connsiteY3" fmla="*/ 27541 h 1946349"/>
                <a:gd name="connsiteX4" fmla="*/ 498763 w 2710467"/>
                <a:gd name="connsiteY4" fmla="*/ 33421 h 1946349"/>
                <a:gd name="connsiteX5" fmla="*/ 897774 w 2710467"/>
                <a:gd name="connsiteY5" fmla="*/ 170 h 1946349"/>
                <a:gd name="connsiteX6" fmla="*/ 1080654 w 2710467"/>
                <a:gd name="connsiteY6" fmla="*/ 50047 h 1946349"/>
                <a:gd name="connsiteX7" fmla="*/ 1147156 w 2710467"/>
                <a:gd name="connsiteY7" fmla="*/ 66672 h 1946349"/>
                <a:gd name="connsiteX8" fmla="*/ 1197032 w 2710467"/>
                <a:gd name="connsiteY8" fmla="*/ 83298 h 1946349"/>
                <a:gd name="connsiteX9" fmla="*/ 1346661 w 2710467"/>
                <a:gd name="connsiteY9" fmla="*/ 16796 h 1946349"/>
                <a:gd name="connsiteX10" fmla="*/ 1629294 w 2710467"/>
                <a:gd name="connsiteY10" fmla="*/ 83298 h 1946349"/>
                <a:gd name="connsiteX11" fmla="*/ 1729047 w 2710467"/>
                <a:gd name="connsiteY11" fmla="*/ 50047 h 1946349"/>
                <a:gd name="connsiteX12" fmla="*/ 1995055 w 2710467"/>
                <a:gd name="connsiteY12" fmla="*/ 30633 h 1946349"/>
                <a:gd name="connsiteX13" fmla="*/ 2161309 w 2710467"/>
                <a:gd name="connsiteY13" fmla="*/ 77541 h 1946349"/>
                <a:gd name="connsiteX14" fmla="*/ 2377440 w 2710467"/>
                <a:gd name="connsiteY14" fmla="*/ 61844 h 1946349"/>
                <a:gd name="connsiteX15" fmla="*/ 2626821 w 2710467"/>
                <a:gd name="connsiteY15" fmla="*/ 66672 h 1946349"/>
                <a:gd name="connsiteX16" fmla="*/ 2693323 w 2710467"/>
                <a:gd name="connsiteY16" fmla="*/ 133174 h 1946349"/>
                <a:gd name="connsiteX17" fmla="*/ 2693323 w 2710467"/>
                <a:gd name="connsiteY17" fmla="*/ 997698 h 1946349"/>
                <a:gd name="connsiteX18" fmla="*/ 2676698 w 2710467"/>
                <a:gd name="connsiteY18" fmla="*/ 1097450 h 1946349"/>
                <a:gd name="connsiteX19" fmla="*/ 2660072 w 2710467"/>
                <a:gd name="connsiteY19" fmla="*/ 1230454 h 1946349"/>
                <a:gd name="connsiteX20" fmla="*/ 2660073 w 2710467"/>
                <a:gd name="connsiteY20" fmla="*/ 1429958 h 1946349"/>
                <a:gd name="connsiteX21" fmla="*/ 2688828 w 2710467"/>
                <a:gd name="connsiteY21" fmla="*/ 1801092 h 1946349"/>
                <a:gd name="connsiteX22" fmla="*/ 2660859 w 2710467"/>
                <a:gd name="connsiteY22" fmla="*/ 1895218 h 1946349"/>
                <a:gd name="connsiteX23" fmla="*/ 2527069 w 2710467"/>
                <a:gd name="connsiteY23" fmla="*/ 1928724 h 1946349"/>
                <a:gd name="connsiteX24" fmla="*/ 1945178 w 2710467"/>
                <a:gd name="connsiteY24" fmla="*/ 1895473 h 1946349"/>
                <a:gd name="connsiteX25" fmla="*/ 1463040 w 2710467"/>
                <a:gd name="connsiteY25" fmla="*/ 1912098 h 1946349"/>
                <a:gd name="connsiteX26" fmla="*/ 1296785 w 2710467"/>
                <a:gd name="connsiteY26" fmla="*/ 1928723 h 1946349"/>
                <a:gd name="connsiteX27" fmla="*/ 1213658 w 2710467"/>
                <a:gd name="connsiteY27" fmla="*/ 1912098 h 1946349"/>
                <a:gd name="connsiteX28" fmla="*/ 814647 w 2710467"/>
                <a:gd name="connsiteY28" fmla="*/ 1928723 h 1946349"/>
                <a:gd name="connsiteX29" fmla="*/ 665018 w 2710467"/>
                <a:gd name="connsiteY29" fmla="*/ 1945348 h 1946349"/>
                <a:gd name="connsiteX30" fmla="*/ 465512 w 2710467"/>
                <a:gd name="connsiteY30" fmla="*/ 1895472 h 1946349"/>
                <a:gd name="connsiteX31" fmla="*/ 249381 w 2710467"/>
                <a:gd name="connsiteY31" fmla="*/ 1895473 h 1946349"/>
                <a:gd name="connsiteX32" fmla="*/ 49876 w 2710467"/>
                <a:gd name="connsiteY32" fmla="*/ 1895472 h 1946349"/>
                <a:gd name="connsiteX33" fmla="*/ 33251 w 2710467"/>
                <a:gd name="connsiteY33" fmla="*/ 1529712 h 1946349"/>
                <a:gd name="connsiteX34" fmla="*/ 16625 w 2710467"/>
                <a:gd name="connsiteY34" fmla="*/ 648563 h 1946349"/>
                <a:gd name="connsiteX35" fmla="*/ 0 w 2710467"/>
                <a:gd name="connsiteY35" fmla="*/ 548810 h 1946349"/>
                <a:gd name="connsiteX36" fmla="*/ 16625 w 2710467"/>
                <a:gd name="connsiteY36" fmla="*/ 133174 h 1946349"/>
                <a:gd name="connsiteX37" fmla="*/ 49876 w 2710467"/>
                <a:gd name="connsiteY37" fmla="*/ 33421 h 194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10467" h="1946349">
                  <a:moveTo>
                    <a:pt x="49876" y="33421"/>
                  </a:moveTo>
                  <a:cubicBezTo>
                    <a:pt x="91440" y="14025"/>
                    <a:pt x="221673" y="22338"/>
                    <a:pt x="266007" y="16796"/>
                  </a:cubicBezTo>
                  <a:cubicBezTo>
                    <a:pt x="310342" y="11254"/>
                    <a:pt x="300269" y="-1621"/>
                    <a:pt x="315883" y="170"/>
                  </a:cubicBezTo>
                  <a:cubicBezTo>
                    <a:pt x="331498" y="1961"/>
                    <a:pt x="329214" y="21999"/>
                    <a:pt x="359694" y="27541"/>
                  </a:cubicBezTo>
                  <a:cubicBezTo>
                    <a:pt x="390174" y="33083"/>
                    <a:pt x="290866" y="85394"/>
                    <a:pt x="498763" y="33421"/>
                  </a:cubicBezTo>
                  <a:cubicBezTo>
                    <a:pt x="558378" y="40045"/>
                    <a:pt x="800792" y="-2601"/>
                    <a:pt x="897774" y="170"/>
                  </a:cubicBezTo>
                  <a:cubicBezTo>
                    <a:pt x="994756" y="2941"/>
                    <a:pt x="954020" y="13866"/>
                    <a:pt x="1080654" y="50047"/>
                  </a:cubicBezTo>
                  <a:cubicBezTo>
                    <a:pt x="1102624" y="56324"/>
                    <a:pt x="1125186" y="60395"/>
                    <a:pt x="1147156" y="66672"/>
                  </a:cubicBezTo>
                  <a:cubicBezTo>
                    <a:pt x="1164006" y="71486"/>
                    <a:pt x="1163781" y="91611"/>
                    <a:pt x="1197032" y="83298"/>
                  </a:cubicBezTo>
                  <a:cubicBezTo>
                    <a:pt x="1230283" y="74985"/>
                    <a:pt x="1285701" y="11254"/>
                    <a:pt x="1346661" y="16796"/>
                  </a:cubicBezTo>
                  <a:cubicBezTo>
                    <a:pt x="1429788" y="11254"/>
                    <a:pt x="1565563" y="77756"/>
                    <a:pt x="1629294" y="83298"/>
                  </a:cubicBezTo>
                  <a:cubicBezTo>
                    <a:pt x="1693025" y="88840"/>
                    <a:pt x="1668087" y="58824"/>
                    <a:pt x="1729047" y="50047"/>
                  </a:cubicBezTo>
                  <a:cubicBezTo>
                    <a:pt x="1790007" y="41270"/>
                    <a:pt x="1923011" y="36515"/>
                    <a:pt x="1995055" y="30633"/>
                  </a:cubicBezTo>
                  <a:cubicBezTo>
                    <a:pt x="2067099" y="24751"/>
                    <a:pt x="2108662" y="69723"/>
                    <a:pt x="2161309" y="77541"/>
                  </a:cubicBezTo>
                  <a:cubicBezTo>
                    <a:pt x="2213956" y="85359"/>
                    <a:pt x="2299855" y="63655"/>
                    <a:pt x="2377440" y="61844"/>
                  </a:cubicBezTo>
                  <a:cubicBezTo>
                    <a:pt x="2455025" y="60033"/>
                    <a:pt x="2574174" y="54784"/>
                    <a:pt x="2626821" y="66672"/>
                  </a:cubicBezTo>
                  <a:cubicBezTo>
                    <a:pt x="2679468" y="78560"/>
                    <a:pt x="2677846" y="86741"/>
                    <a:pt x="2693323" y="133174"/>
                  </a:cubicBezTo>
                  <a:cubicBezTo>
                    <a:pt x="2711496" y="569318"/>
                    <a:pt x="2720435" y="536788"/>
                    <a:pt x="2693323" y="997698"/>
                  </a:cubicBezTo>
                  <a:cubicBezTo>
                    <a:pt x="2691344" y="1031349"/>
                    <a:pt x="2681465" y="1064079"/>
                    <a:pt x="2676698" y="1097450"/>
                  </a:cubicBezTo>
                  <a:cubicBezTo>
                    <a:pt x="2670379" y="1141681"/>
                    <a:pt x="2662843" y="1175036"/>
                    <a:pt x="2660072" y="1230454"/>
                  </a:cubicBezTo>
                  <a:cubicBezTo>
                    <a:pt x="2657301" y="1285872"/>
                    <a:pt x="2665615" y="1352373"/>
                    <a:pt x="2660073" y="1429958"/>
                  </a:cubicBezTo>
                  <a:cubicBezTo>
                    <a:pt x="2665615" y="1557420"/>
                    <a:pt x="2688697" y="1723549"/>
                    <a:pt x="2688828" y="1801092"/>
                  </a:cubicBezTo>
                  <a:cubicBezTo>
                    <a:pt x="2688959" y="1878635"/>
                    <a:pt x="2687819" y="1873946"/>
                    <a:pt x="2660859" y="1895218"/>
                  </a:cubicBezTo>
                  <a:cubicBezTo>
                    <a:pt x="2633899" y="1916490"/>
                    <a:pt x="2646349" y="1928682"/>
                    <a:pt x="2527069" y="1928724"/>
                  </a:cubicBezTo>
                  <a:cubicBezTo>
                    <a:pt x="2407789" y="1928766"/>
                    <a:pt x="2144684" y="1901015"/>
                    <a:pt x="1945178" y="1895473"/>
                  </a:cubicBezTo>
                  <a:cubicBezTo>
                    <a:pt x="1784465" y="1928724"/>
                    <a:pt x="1571105" y="1906556"/>
                    <a:pt x="1463040" y="1912098"/>
                  </a:cubicBezTo>
                  <a:cubicBezTo>
                    <a:pt x="1354975" y="1917640"/>
                    <a:pt x="1338349" y="1928723"/>
                    <a:pt x="1296785" y="1928723"/>
                  </a:cubicBezTo>
                  <a:cubicBezTo>
                    <a:pt x="1255221" y="1928723"/>
                    <a:pt x="1241367" y="1917640"/>
                    <a:pt x="1213658" y="1912098"/>
                  </a:cubicBezTo>
                  <a:lnTo>
                    <a:pt x="814647" y="1928723"/>
                  </a:lnTo>
                  <a:cubicBezTo>
                    <a:pt x="764556" y="1931759"/>
                    <a:pt x="723207" y="1950890"/>
                    <a:pt x="665018" y="1945348"/>
                  </a:cubicBezTo>
                  <a:cubicBezTo>
                    <a:pt x="606829" y="1939806"/>
                    <a:pt x="532014" y="1892701"/>
                    <a:pt x="465512" y="1895472"/>
                  </a:cubicBezTo>
                  <a:cubicBezTo>
                    <a:pt x="399010" y="1898243"/>
                    <a:pt x="321425" y="1903786"/>
                    <a:pt x="249381" y="1895473"/>
                  </a:cubicBezTo>
                  <a:cubicBezTo>
                    <a:pt x="160712" y="1889931"/>
                    <a:pt x="85898" y="1956432"/>
                    <a:pt x="49876" y="1895472"/>
                  </a:cubicBezTo>
                  <a:cubicBezTo>
                    <a:pt x="13854" y="1834512"/>
                    <a:pt x="28067" y="1581551"/>
                    <a:pt x="33251" y="1529712"/>
                  </a:cubicBezTo>
                  <a:cubicBezTo>
                    <a:pt x="27709" y="1235996"/>
                    <a:pt x="26578" y="942163"/>
                    <a:pt x="16625" y="648563"/>
                  </a:cubicBezTo>
                  <a:cubicBezTo>
                    <a:pt x="15483" y="614873"/>
                    <a:pt x="0" y="582520"/>
                    <a:pt x="0" y="548810"/>
                  </a:cubicBezTo>
                  <a:cubicBezTo>
                    <a:pt x="0" y="410154"/>
                    <a:pt x="11847" y="271748"/>
                    <a:pt x="16625" y="133174"/>
                  </a:cubicBezTo>
                  <a:cubicBezTo>
                    <a:pt x="17389" y="111020"/>
                    <a:pt x="8312" y="52817"/>
                    <a:pt x="49876" y="334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B5EDFD">
                  <a:alpha val="16863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endParaRPr lang="en-PH">
                <a:solidFill>
                  <a:srgbClr val="FFFFFF"/>
                </a:solidFill>
                <a:latin typeface="Constantia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823" y="2200367"/>
              <a:ext cx="4378622" cy="381615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470490" y="3571898"/>
              <a:ext cx="1651112" cy="1579484"/>
            </a:xfrm>
            <a:custGeom>
              <a:avLst/>
              <a:gdLst>
                <a:gd name="connsiteX0" fmla="*/ 632154 w 1563180"/>
                <a:gd name="connsiteY0" fmla="*/ 83127 h 1379912"/>
                <a:gd name="connsiteX1" fmla="*/ 549027 w 1563180"/>
                <a:gd name="connsiteY1" fmla="*/ 66501 h 1379912"/>
                <a:gd name="connsiteX2" fmla="*/ 249769 w 1563180"/>
                <a:gd name="connsiteY2" fmla="*/ 99752 h 1379912"/>
                <a:gd name="connsiteX3" fmla="*/ 199892 w 1563180"/>
                <a:gd name="connsiteY3" fmla="*/ 133003 h 1379912"/>
                <a:gd name="connsiteX4" fmla="*/ 150016 w 1563180"/>
                <a:gd name="connsiteY4" fmla="*/ 149629 h 1379912"/>
                <a:gd name="connsiteX5" fmla="*/ 100140 w 1563180"/>
                <a:gd name="connsiteY5" fmla="*/ 199505 h 1379912"/>
                <a:gd name="connsiteX6" fmla="*/ 66889 w 1563180"/>
                <a:gd name="connsiteY6" fmla="*/ 299258 h 1379912"/>
                <a:gd name="connsiteX7" fmla="*/ 17012 w 1563180"/>
                <a:gd name="connsiteY7" fmla="*/ 748145 h 1379912"/>
                <a:gd name="connsiteX8" fmla="*/ 387 w 1563180"/>
                <a:gd name="connsiteY8" fmla="*/ 798021 h 1379912"/>
                <a:gd name="connsiteX9" fmla="*/ 83514 w 1563180"/>
                <a:gd name="connsiteY9" fmla="*/ 897774 h 1379912"/>
                <a:gd name="connsiteX10" fmla="*/ 166641 w 1563180"/>
                <a:gd name="connsiteY10" fmla="*/ 1030778 h 1379912"/>
                <a:gd name="connsiteX11" fmla="*/ 216518 w 1563180"/>
                <a:gd name="connsiteY11" fmla="*/ 1047403 h 1379912"/>
                <a:gd name="connsiteX12" fmla="*/ 266394 w 1563180"/>
                <a:gd name="connsiteY12" fmla="*/ 1080654 h 1379912"/>
                <a:gd name="connsiteX13" fmla="*/ 366147 w 1563180"/>
                <a:gd name="connsiteY13" fmla="*/ 1180407 h 1379912"/>
                <a:gd name="connsiteX14" fmla="*/ 465900 w 1563180"/>
                <a:gd name="connsiteY14" fmla="*/ 1246909 h 1379912"/>
                <a:gd name="connsiteX15" fmla="*/ 532401 w 1563180"/>
                <a:gd name="connsiteY15" fmla="*/ 1263534 h 1379912"/>
                <a:gd name="connsiteX16" fmla="*/ 582278 w 1563180"/>
                <a:gd name="connsiteY16" fmla="*/ 1280160 h 1379912"/>
                <a:gd name="connsiteX17" fmla="*/ 815034 w 1563180"/>
                <a:gd name="connsiteY17" fmla="*/ 1313411 h 1379912"/>
                <a:gd name="connsiteX18" fmla="*/ 931412 w 1563180"/>
                <a:gd name="connsiteY18" fmla="*/ 1346661 h 1379912"/>
                <a:gd name="connsiteX19" fmla="*/ 1047790 w 1563180"/>
                <a:gd name="connsiteY19" fmla="*/ 1379912 h 1379912"/>
                <a:gd name="connsiteX20" fmla="*/ 1164169 w 1563180"/>
                <a:gd name="connsiteY20" fmla="*/ 1363287 h 1379912"/>
                <a:gd name="connsiteX21" fmla="*/ 1230670 w 1563180"/>
                <a:gd name="connsiteY21" fmla="*/ 1280160 h 1379912"/>
                <a:gd name="connsiteX22" fmla="*/ 1280547 w 1563180"/>
                <a:gd name="connsiteY22" fmla="*/ 1246909 h 1379912"/>
                <a:gd name="connsiteX23" fmla="*/ 1347049 w 1563180"/>
                <a:gd name="connsiteY23" fmla="*/ 1147156 h 1379912"/>
                <a:gd name="connsiteX24" fmla="*/ 1380300 w 1563180"/>
                <a:gd name="connsiteY24" fmla="*/ 1097280 h 1379912"/>
                <a:gd name="connsiteX25" fmla="*/ 1480052 w 1563180"/>
                <a:gd name="connsiteY25" fmla="*/ 1014152 h 1379912"/>
                <a:gd name="connsiteX26" fmla="*/ 1496678 w 1563180"/>
                <a:gd name="connsiteY26" fmla="*/ 764771 h 1379912"/>
                <a:gd name="connsiteX27" fmla="*/ 1563180 w 1563180"/>
                <a:gd name="connsiteY27" fmla="*/ 665018 h 1379912"/>
                <a:gd name="connsiteX28" fmla="*/ 1513303 w 1563180"/>
                <a:gd name="connsiteY28" fmla="*/ 432261 h 1379912"/>
                <a:gd name="connsiteX29" fmla="*/ 1496678 w 1563180"/>
                <a:gd name="connsiteY29" fmla="*/ 382385 h 1379912"/>
                <a:gd name="connsiteX30" fmla="*/ 1446801 w 1563180"/>
                <a:gd name="connsiteY30" fmla="*/ 249381 h 1379912"/>
                <a:gd name="connsiteX31" fmla="*/ 1263921 w 1563180"/>
                <a:gd name="connsiteY31" fmla="*/ 182880 h 1379912"/>
                <a:gd name="connsiteX32" fmla="*/ 1197420 w 1563180"/>
                <a:gd name="connsiteY32" fmla="*/ 166254 h 1379912"/>
                <a:gd name="connsiteX33" fmla="*/ 1114292 w 1563180"/>
                <a:gd name="connsiteY33" fmla="*/ 149629 h 1379912"/>
                <a:gd name="connsiteX34" fmla="*/ 997914 w 1563180"/>
                <a:gd name="connsiteY34" fmla="*/ 116378 h 1379912"/>
                <a:gd name="connsiteX35" fmla="*/ 898161 w 1563180"/>
                <a:gd name="connsiteY35" fmla="*/ 49876 h 1379912"/>
                <a:gd name="connsiteX36" fmla="*/ 848285 w 1563180"/>
                <a:gd name="connsiteY36" fmla="*/ 16625 h 1379912"/>
                <a:gd name="connsiteX37" fmla="*/ 798409 w 1563180"/>
                <a:gd name="connsiteY37" fmla="*/ 0 h 1379912"/>
                <a:gd name="connsiteX38" fmla="*/ 615529 w 1563180"/>
                <a:gd name="connsiteY38" fmla="*/ 16625 h 1379912"/>
                <a:gd name="connsiteX39" fmla="*/ 565652 w 1563180"/>
                <a:gd name="connsiteY39" fmla="*/ 49876 h 1379912"/>
                <a:gd name="connsiteX40" fmla="*/ 615529 w 1563180"/>
                <a:gd name="connsiteY40" fmla="*/ 83127 h 1379912"/>
                <a:gd name="connsiteX41" fmla="*/ 532401 w 1563180"/>
                <a:gd name="connsiteY41" fmla="*/ 99752 h 137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63180" h="1379912">
                  <a:moveTo>
                    <a:pt x="632154" y="83127"/>
                  </a:moveTo>
                  <a:cubicBezTo>
                    <a:pt x="604445" y="77585"/>
                    <a:pt x="577285" y="66501"/>
                    <a:pt x="549027" y="66501"/>
                  </a:cubicBezTo>
                  <a:cubicBezTo>
                    <a:pt x="398690" y="66501"/>
                    <a:pt x="367000" y="76306"/>
                    <a:pt x="249769" y="99752"/>
                  </a:cubicBezTo>
                  <a:cubicBezTo>
                    <a:pt x="233143" y="110836"/>
                    <a:pt x="217764" y="124067"/>
                    <a:pt x="199892" y="133003"/>
                  </a:cubicBezTo>
                  <a:cubicBezTo>
                    <a:pt x="184217" y="140840"/>
                    <a:pt x="164597" y="139908"/>
                    <a:pt x="150016" y="149629"/>
                  </a:cubicBezTo>
                  <a:cubicBezTo>
                    <a:pt x="130453" y="162671"/>
                    <a:pt x="116765" y="182880"/>
                    <a:pt x="100140" y="199505"/>
                  </a:cubicBezTo>
                  <a:cubicBezTo>
                    <a:pt x="89056" y="232756"/>
                    <a:pt x="68348" y="264239"/>
                    <a:pt x="66889" y="299258"/>
                  </a:cubicBezTo>
                  <a:cubicBezTo>
                    <a:pt x="49431" y="718233"/>
                    <a:pt x="124105" y="587508"/>
                    <a:pt x="17012" y="748145"/>
                  </a:cubicBezTo>
                  <a:cubicBezTo>
                    <a:pt x="11470" y="764770"/>
                    <a:pt x="-2494" y="780735"/>
                    <a:pt x="387" y="798021"/>
                  </a:cubicBezTo>
                  <a:cubicBezTo>
                    <a:pt x="5017" y="825798"/>
                    <a:pt x="68533" y="882793"/>
                    <a:pt x="83514" y="897774"/>
                  </a:cubicBezTo>
                  <a:cubicBezTo>
                    <a:pt x="113840" y="988752"/>
                    <a:pt x="92872" y="993894"/>
                    <a:pt x="166641" y="1030778"/>
                  </a:cubicBezTo>
                  <a:cubicBezTo>
                    <a:pt x="182316" y="1038615"/>
                    <a:pt x="199892" y="1041861"/>
                    <a:pt x="216518" y="1047403"/>
                  </a:cubicBezTo>
                  <a:cubicBezTo>
                    <a:pt x="233143" y="1058487"/>
                    <a:pt x="251460" y="1067379"/>
                    <a:pt x="266394" y="1080654"/>
                  </a:cubicBezTo>
                  <a:cubicBezTo>
                    <a:pt x="301540" y="1111895"/>
                    <a:pt x="327021" y="1154323"/>
                    <a:pt x="366147" y="1180407"/>
                  </a:cubicBezTo>
                  <a:cubicBezTo>
                    <a:pt x="399398" y="1202574"/>
                    <a:pt x="427130" y="1237217"/>
                    <a:pt x="465900" y="1246909"/>
                  </a:cubicBezTo>
                  <a:cubicBezTo>
                    <a:pt x="488067" y="1252451"/>
                    <a:pt x="510431" y="1257257"/>
                    <a:pt x="532401" y="1263534"/>
                  </a:cubicBezTo>
                  <a:cubicBezTo>
                    <a:pt x="549252" y="1268349"/>
                    <a:pt x="565020" y="1277114"/>
                    <a:pt x="582278" y="1280160"/>
                  </a:cubicBezTo>
                  <a:cubicBezTo>
                    <a:pt x="659458" y="1293780"/>
                    <a:pt x="739001" y="1294403"/>
                    <a:pt x="815034" y="1313411"/>
                  </a:cubicBezTo>
                  <a:cubicBezTo>
                    <a:pt x="1022879" y="1365371"/>
                    <a:pt x="764494" y="1298970"/>
                    <a:pt x="931412" y="1346661"/>
                  </a:cubicBezTo>
                  <a:cubicBezTo>
                    <a:pt x="1077542" y="1388413"/>
                    <a:pt x="928205" y="1340051"/>
                    <a:pt x="1047790" y="1379912"/>
                  </a:cubicBezTo>
                  <a:cubicBezTo>
                    <a:pt x="1086583" y="1374370"/>
                    <a:pt x="1126635" y="1374547"/>
                    <a:pt x="1164169" y="1363287"/>
                  </a:cubicBezTo>
                  <a:cubicBezTo>
                    <a:pt x="1251938" y="1336956"/>
                    <a:pt x="1187281" y="1334396"/>
                    <a:pt x="1230670" y="1280160"/>
                  </a:cubicBezTo>
                  <a:cubicBezTo>
                    <a:pt x="1243152" y="1264557"/>
                    <a:pt x="1263921" y="1257993"/>
                    <a:pt x="1280547" y="1246909"/>
                  </a:cubicBezTo>
                  <a:lnTo>
                    <a:pt x="1347049" y="1147156"/>
                  </a:lnTo>
                  <a:cubicBezTo>
                    <a:pt x="1358133" y="1130531"/>
                    <a:pt x="1363675" y="1108364"/>
                    <a:pt x="1380300" y="1097280"/>
                  </a:cubicBezTo>
                  <a:cubicBezTo>
                    <a:pt x="1449739" y="1050987"/>
                    <a:pt x="1416047" y="1078158"/>
                    <a:pt x="1480052" y="1014152"/>
                  </a:cubicBezTo>
                  <a:cubicBezTo>
                    <a:pt x="1485594" y="931025"/>
                    <a:pt x="1477381" y="845817"/>
                    <a:pt x="1496678" y="764771"/>
                  </a:cubicBezTo>
                  <a:cubicBezTo>
                    <a:pt x="1505934" y="725895"/>
                    <a:pt x="1563180" y="665018"/>
                    <a:pt x="1563180" y="665018"/>
                  </a:cubicBezTo>
                  <a:cubicBezTo>
                    <a:pt x="1549227" y="581304"/>
                    <a:pt x="1540921" y="515115"/>
                    <a:pt x="1513303" y="432261"/>
                  </a:cubicBezTo>
                  <a:cubicBezTo>
                    <a:pt x="1507761" y="415636"/>
                    <a:pt x="1500928" y="399386"/>
                    <a:pt x="1496678" y="382385"/>
                  </a:cubicBezTo>
                  <a:cubicBezTo>
                    <a:pt x="1480818" y="318946"/>
                    <a:pt x="1492414" y="294994"/>
                    <a:pt x="1446801" y="249381"/>
                  </a:cubicBezTo>
                  <a:cubicBezTo>
                    <a:pt x="1398380" y="200960"/>
                    <a:pt x="1326132" y="196705"/>
                    <a:pt x="1263921" y="182880"/>
                  </a:cubicBezTo>
                  <a:cubicBezTo>
                    <a:pt x="1241616" y="177923"/>
                    <a:pt x="1219725" y="171211"/>
                    <a:pt x="1197420" y="166254"/>
                  </a:cubicBezTo>
                  <a:cubicBezTo>
                    <a:pt x="1169835" y="160124"/>
                    <a:pt x="1141877" y="155759"/>
                    <a:pt x="1114292" y="149629"/>
                  </a:cubicBezTo>
                  <a:cubicBezTo>
                    <a:pt x="1051672" y="135713"/>
                    <a:pt x="1053451" y="134890"/>
                    <a:pt x="997914" y="116378"/>
                  </a:cubicBezTo>
                  <a:lnTo>
                    <a:pt x="898161" y="49876"/>
                  </a:lnTo>
                  <a:cubicBezTo>
                    <a:pt x="881536" y="38792"/>
                    <a:pt x="867241" y="22944"/>
                    <a:pt x="848285" y="16625"/>
                  </a:cubicBezTo>
                  <a:lnTo>
                    <a:pt x="798409" y="0"/>
                  </a:lnTo>
                  <a:cubicBezTo>
                    <a:pt x="737449" y="5542"/>
                    <a:pt x="675382" y="3800"/>
                    <a:pt x="615529" y="16625"/>
                  </a:cubicBezTo>
                  <a:cubicBezTo>
                    <a:pt x="595991" y="20812"/>
                    <a:pt x="565652" y="29894"/>
                    <a:pt x="565652" y="49876"/>
                  </a:cubicBezTo>
                  <a:cubicBezTo>
                    <a:pt x="565652" y="69858"/>
                    <a:pt x="598903" y="72043"/>
                    <a:pt x="615529" y="83127"/>
                  </a:cubicBezTo>
                  <a:lnTo>
                    <a:pt x="532401" y="99752"/>
                  </a:lnTo>
                </a:path>
              </a:pathLst>
            </a:custGeom>
            <a:gradFill flip="none" rotWithShape="1">
              <a:gsLst>
                <a:gs pos="0">
                  <a:srgbClr val="993300">
                    <a:tint val="66000"/>
                    <a:satMod val="160000"/>
                  </a:srgbClr>
                </a:gs>
                <a:gs pos="50000">
                  <a:srgbClr val="993300">
                    <a:tint val="44500"/>
                    <a:satMod val="160000"/>
                  </a:srgbClr>
                </a:gs>
                <a:gs pos="100000">
                  <a:srgbClr val="993300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  <p:sp>
          <p:nvSpPr>
            <p:cNvPr id="24587" name="TextBox 13"/>
            <p:cNvSpPr txBox="1">
              <a:spLocks noChangeArrowheads="1"/>
            </p:cNvSpPr>
            <p:nvPr/>
          </p:nvSpPr>
          <p:spPr bwMode="auto">
            <a:xfrm>
              <a:off x="1331640" y="4099138"/>
              <a:ext cx="125789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PH" sz="1500" dirty="0"/>
                <a:t>Ore </a:t>
              </a:r>
            </a:p>
            <a:p>
              <a:pPr algn="ctr"/>
              <a:r>
                <a:rPr lang="en-PH" sz="1500" dirty="0"/>
                <a:t>Particle</a:t>
              </a:r>
            </a:p>
          </p:txBody>
        </p:sp>
        <p:sp>
          <p:nvSpPr>
            <p:cNvPr id="24588" name="TextBox 14"/>
            <p:cNvSpPr txBox="1">
              <a:spLocks noChangeArrowheads="1"/>
            </p:cNvSpPr>
            <p:nvPr/>
          </p:nvSpPr>
          <p:spPr bwMode="auto">
            <a:xfrm>
              <a:off x="3402609" y="5225591"/>
              <a:ext cx="665976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PH" sz="1400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r>
                <a:rPr lang="en-PH" sz="1400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++</a:t>
              </a:r>
              <a:r>
                <a:rPr lang="en-PH" sz="1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PH" sz="1400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>
              <a:endCxn id="5" idx="25"/>
            </p:cNvCxnSpPr>
            <p:nvPr/>
          </p:nvCxnSpPr>
          <p:spPr>
            <a:xfrm flipH="1" flipV="1">
              <a:off x="3033798" y="4732723"/>
              <a:ext cx="559325" cy="493267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3035871" y="4371957"/>
              <a:ext cx="36002" cy="35998"/>
            </a:xfrm>
            <a:custGeom>
              <a:avLst/>
              <a:gdLst>
                <a:gd name="connsiteX0" fmla="*/ 22354 w 76906"/>
                <a:gd name="connsiteY0" fmla="*/ 9620 h 100938"/>
                <a:gd name="connsiteX1" fmla="*/ 5729 w 76906"/>
                <a:gd name="connsiteY1" fmla="*/ 92747 h 100938"/>
                <a:gd name="connsiteX2" fmla="*/ 72231 w 76906"/>
                <a:gd name="connsiteY2" fmla="*/ 76121 h 100938"/>
                <a:gd name="connsiteX3" fmla="*/ 55605 w 76906"/>
                <a:gd name="connsiteY3" fmla="*/ 9620 h 100938"/>
                <a:gd name="connsiteX4" fmla="*/ 22354 w 76906"/>
                <a:gd name="connsiteY4" fmla="*/ 9620 h 10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06" h="100938">
                  <a:moveTo>
                    <a:pt x="22354" y="9620"/>
                  </a:moveTo>
                  <a:cubicBezTo>
                    <a:pt x="14041" y="23475"/>
                    <a:pt x="-11226" y="70141"/>
                    <a:pt x="5729" y="92747"/>
                  </a:cubicBezTo>
                  <a:cubicBezTo>
                    <a:pt x="19439" y="111027"/>
                    <a:pt x="60475" y="95714"/>
                    <a:pt x="72231" y="76121"/>
                  </a:cubicBezTo>
                  <a:cubicBezTo>
                    <a:pt x="83987" y="56528"/>
                    <a:pt x="71762" y="25777"/>
                    <a:pt x="55605" y="9620"/>
                  </a:cubicBezTo>
                  <a:cubicBezTo>
                    <a:pt x="43849" y="-2136"/>
                    <a:pt x="30667" y="-4235"/>
                    <a:pt x="22354" y="962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PH" sz="800" dirty="0"/>
            </a:p>
          </p:txBody>
        </p:sp>
        <p:cxnSp>
          <p:nvCxnSpPr>
            <p:cNvPr id="22" name="Straight Arrow Connector 21"/>
            <p:cNvCxnSpPr>
              <a:endCxn id="24598" idx="1"/>
            </p:cNvCxnSpPr>
            <p:nvPr/>
          </p:nvCxnSpPr>
          <p:spPr>
            <a:xfrm flipV="1">
              <a:off x="3121602" y="3832031"/>
              <a:ext cx="643407" cy="5399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8" name="TextBox 64"/>
            <p:cNvSpPr txBox="1">
              <a:spLocks noChangeArrowheads="1"/>
            </p:cNvSpPr>
            <p:nvPr/>
          </p:nvSpPr>
          <p:spPr bwMode="auto">
            <a:xfrm>
              <a:off x="3765009" y="3678150"/>
              <a:ext cx="619489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PH" sz="1400" dirty="0" smtClean="0">
                  <a:solidFill>
                    <a:srgbClr val="00B050"/>
                  </a:solidFill>
                </a:rPr>
                <a:t>Ni</a:t>
              </a:r>
              <a:r>
                <a:rPr lang="en-PH" sz="1400" baseline="30000" dirty="0" smtClean="0">
                  <a:solidFill>
                    <a:srgbClr val="00B050"/>
                  </a:solidFill>
                </a:rPr>
                <a:t>++</a:t>
              </a:r>
              <a:endParaRPr lang="en-PH" sz="1400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187896" y="3352834"/>
              <a:ext cx="2214713" cy="2035073"/>
            </a:xfrm>
            <a:custGeom>
              <a:avLst/>
              <a:gdLst>
                <a:gd name="connsiteX0" fmla="*/ 948266 w 2082800"/>
                <a:gd name="connsiteY0" fmla="*/ 0 h 1947334"/>
                <a:gd name="connsiteX1" fmla="*/ 541866 w 2082800"/>
                <a:gd name="connsiteY1" fmla="*/ 16934 h 1947334"/>
                <a:gd name="connsiteX2" fmla="*/ 440266 w 2082800"/>
                <a:gd name="connsiteY2" fmla="*/ 50800 h 1947334"/>
                <a:gd name="connsiteX3" fmla="*/ 389466 w 2082800"/>
                <a:gd name="connsiteY3" fmla="*/ 84667 h 1947334"/>
                <a:gd name="connsiteX4" fmla="*/ 372533 w 2082800"/>
                <a:gd name="connsiteY4" fmla="*/ 135467 h 1947334"/>
                <a:gd name="connsiteX5" fmla="*/ 270933 w 2082800"/>
                <a:gd name="connsiteY5" fmla="*/ 203200 h 1947334"/>
                <a:gd name="connsiteX6" fmla="*/ 220133 w 2082800"/>
                <a:gd name="connsiteY6" fmla="*/ 237067 h 1947334"/>
                <a:gd name="connsiteX7" fmla="*/ 169333 w 2082800"/>
                <a:gd name="connsiteY7" fmla="*/ 338667 h 1947334"/>
                <a:gd name="connsiteX8" fmla="*/ 135466 w 2082800"/>
                <a:gd name="connsiteY8" fmla="*/ 440267 h 1947334"/>
                <a:gd name="connsiteX9" fmla="*/ 118533 w 2082800"/>
                <a:gd name="connsiteY9" fmla="*/ 491067 h 1947334"/>
                <a:gd name="connsiteX10" fmla="*/ 84666 w 2082800"/>
                <a:gd name="connsiteY10" fmla="*/ 541867 h 1947334"/>
                <a:gd name="connsiteX11" fmla="*/ 50800 w 2082800"/>
                <a:gd name="connsiteY11" fmla="*/ 643467 h 1947334"/>
                <a:gd name="connsiteX12" fmla="*/ 33866 w 2082800"/>
                <a:gd name="connsiteY12" fmla="*/ 694267 h 1947334"/>
                <a:gd name="connsiteX13" fmla="*/ 16933 w 2082800"/>
                <a:gd name="connsiteY13" fmla="*/ 778934 h 1947334"/>
                <a:gd name="connsiteX14" fmla="*/ 0 w 2082800"/>
                <a:gd name="connsiteY14" fmla="*/ 1016000 h 1947334"/>
                <a:gd name="connsiteX15" fmla="*/ 33866 w 2082800"/>
                <a:gd name="connsiteY15" fmla="*/ 1219200 h 1947334"/>
                <a:gd name="connsiteX16" fmla="*/ 101600 w 2082800"/>
                <a:gd name="connsiteY16" fmla="*/ 1320800 h 1947334"/>
                <a:gd name="connsiteX17" fmla="*/ 203200 w 2082800"/>
                <a:gd name="connsiteY17" fmla="*/ 1473200 h 1947334"/>
                <a:gd name="connsiteX18" fmla="*/ 237066 w 2082800"/>
                <a:gd name="connsiteY18" fmla="*/ 1524000 h 1947334"/>
                <a:gd name="connsiteX19" fmla="*/ 321733 w 2082800"/>
                <a:gd name="connsiteY19" fmla="*/ 1625600 h 1947334"/>
                <a:gd name="connsiteX20" fmla="*/ 372533 w 2082800"/>
                <a:gd name="connsiteY20" fmla="*/ 1642534 h 1947334"/>
                <a:gd name="connsiteX21" fmla="*/ 457200 w 2082800"/>
                <a:gd name="connsiteY21" fmla="*/ 1727200 h 1947334"/>
                <a:gd name="connsiteX22" fmla="*/ 508000 w 2082800"/>
                <a:gd name="connsiteY22" fmla="*/ 1744134 h 1947334"/>
                <a:gd name="connsiteX23" fmla="*/ 609600 w 2082800"/>
                <a:gd name="connsiteY23" fmla="*/ 1811867 h 1947334"/>
                <a:gd name="connsiteX24" fmla="*/ 711200 w 2082800"/>
                <a:gd name="connsiteY24" fmla="*/ 1845734 h 1947334"/>
                <a:gd name="connsiteX25" fmla="*/ 778933 w 2082800"/>
                <a:gd name="connsiteY25" fmla="*/ 1879600 h 1947334"/>
                <a:gd name="connsiteX26" fmla="*/ 931333 w 2082800"/>
                <a:gd name="connsiteY26" fmla="*/ 1913467 h 1947334"/>
                <a:gd name="connsiteX27" fmla="*/ 982133 w 2082800"/>
                <a:gd name="connsiteY27" fmla="*/ 1930400 h 1947334"/>
                <a:gd name="connsiteX28" fmla="*/ 1185333 w 2082800"/>
                <a:gd name="connsiteY28" fmla="*/ 1947334 h 1947334"/>
                <a:gd name="connsiteX29" fmla="*/ 1490133 w 2082800"/>
                <a:gd name="connsiteY29" fmla="*/ 1930400 h 1947334"/>
                <a:gd name="connsiteX30" fmla="*/ 1591733 w 2082800"/>
                <a:gd name="connsiteY30" fmla="*/ 1862667 h 1947334"/>
                <a:gd name="connsiteX31" fmla="*/ 1693333 w 2082800"/>
                <a:gd name="connsiteY31" fmla="*/ 1794934 h 1947334"/>
                <a:gd name="connsiteX32" fmla="*/ 1744133 w 2082800"/>
                <a:gd name="connsiteY32" fmla="*/ 1761067 h 1947334"/>
                <a:gd name="connsiteX33" fmla="*/ 1794933 w 2082800"/>
                <a:gd name="connsiteY33" fmla="*/ 1744134 h 1947334"/>
                <a:gd name="connsiteX34" fmla="*/ 1862666 w 2082800"/>
                <a:gd name="connsiteY34" fmla="*/ 1642534 h 1947334"/>
                <a:gd name="connsiteX35" fmla="*/ 1879600 w 2082800"/>
                <a:gd name="connsiteY35" fmla="*/ 1591734 h 1947334"/>
                <a:gd name="connsiteX36" fmla="*/ 1913466 w 2082800"/>
                <a:gd name="connsiteY36" fmla="*/ 1540934 h 1947334"/>
                <a:gd name="connsiteX37" fmla="*/ 1930400 w 2082800"/>
                <a:gd name="connsiteY37" fmla="*/ 1490134 h 1947334"/>
                <a:gd name="connsiteX38" fmla="*/ 1998133 w 2082800"/>
                <a:gd name="connsiteY38" fmla="*/ 1388534 h 1947334"/>
                <a:gd name="connsiteX39" fmla="*/ 2032000 w 2082800"/>
                <a:gd name="connsiteY39" fmla="*/ 1337734 h 1947334"/>
                <a:gd name="connsiteX40" fmla="*/ 2065866 w 2082800"/>
                <a:gd name="connsiteY40" fmla="*/ 1236134 h 1947334"/>
                <a:gd name="connsiteX41" fmla="*/ 2082800 w 2082800"/>
                <a:gd name="connsiteY41" fmla="*/ 1185334 h 1947334"/>
                <a:gd name="connsiteX42" fmla="*/ 2048933 w 2082800"/>
                <a:gd name="connsiteY42" fmla="*/ 812800 h 1947334"/>
                <a:gd name="connsiteX43" fmla="*/ 2032000 w 2082800"/>
                <a:gd name="connsiteY43" fmla="*/ 762000 h 1947334"/>
                <a:gd name="connsiteX44" fmla="*/ 1964266 w 2082800"/>
                <a:gd name="connsiteY44" fmla="*/ 660400 h 1947334"/>
                <a:gd name="connsiteX45" fmla="*/ 1862666 w 2082800"/>
                <a:gd name="connsiteY45" fmla="*/ 457200 h 1947334"/>
                <a:gd name="connsiteX46" fmla="*/ 1828800 w 2082800"/>
                <a:gd name="connsiteY46" fmla="*/ 406400 h 1947334"/>
                <a:gd name="connsiteX47" fmla="*/ 1794933 w 2082800"/>
                <a:gd name="connsiteY47" fmla="*/ 355600 h 1947334"/>
                <a:gd name="connsiteX48" fmla="*/ 1778000 w 2082800"/>
                <a:gd name="connsiteY48" fmla="*/ 304800 h 1947334"/>
                <a:gd name="connsiteX49" fmla="*/ 1710266 w 2082800"/>
                <a:gd name="connsiteY49" fmla="*/ 203200 h 1947334"/>
                <a:gd name="connsiteX50" fmla="*/ 1608666 w 2082800"/>
                <a:gd name="connsiteY50" fmla="*/ 101600 h 1947334"/>
                <a:gd name="connsiteX51" fmla="*/ 1202266 w 2082800"/>
                <a:gd name="connsiteY51" fmla="*/ 67734 h 1947334"/>
                <a:gd name="connsiteX52" fmla="*/ 1049866 w 2082800"/>
                <a:gd name="connsiteY52" fmla="*/ 16934 h 1947334"/>
                <a:gd name="connsiteX53" fmla="*/ 999066 w 2082800"/>
                <a:gd name="connsiteY53" fmla="*/ 0 h 1947334"/>
                <a:gd name="connsiteX54" fmla="*/ 897466 w 2082800"/>
                <a:gd name="connsiteY54" fmla="*/ 0 h 1947334"/>
                <a:gd name="connsiteX0" fmla="*/ 948266 w 2082800"/>
                <a:gd name="connsiteY0" fmla="*/ 0 h 1947334"/>
                <a:gd name="connsiteX1" fmla="*/ 541866 w 2082800"/>
                <a:gd name="connsiteY1" fmla="*/ 16934 h 1947334"/>
                <a:gd name="connsiteX2" fmla="*/ 440266 w 2082800"/>
                <a:gd name="connsiteY2" fmla="*/ 50800 h 1947334"/>
                <a:gd name="connsiteX3" fmla="*/ 389466 w 2082800"/>
                <a:gd name="connsiteY3" fmla="*/ 84667 h 1947334"/>
                <a:gd name="connsiteX4" fmla="*/ 372533 w 2082800"/>
                <a:gd name="connsiteY4" fmla="*/ 135467 h 1947334"/>
                <a:gd name="connsiteX5" fmla="*/ 270933 w 2082800"/>
                <a:gd name="connsiteY5" fmla="*/ 203200 h 1947334"/>
                <a:gd name="connsiteX6" fmla="*/ 220133 w 2082800"/>
                <a:gd name="connsiteY6" fmla="*/ 237067 h 1947334"/>
                <a:gd name="connsiteX7" fmla="*/ 169333 w 2082800"/>
                <a:gd name="connsiteY7" fmla="*/ 338667 h 1947334"/>
                <a:gd name="connsiteX8" fmla="*/ 135466 w 2082800"/>
                <a:gd name="connsiteY8" fmla="*/ 440267 h 1947334"/>
                <a:gd name="connsiteX9" fmla="*/ 118533 w 2082800"/>
                <a:gd name="connsiteY9" fmla="*/ 491067 h 1947334"/>
                <a:gd name="connsiteX10" fmla="*/ 84666 w 2082800"/>
                <a:gd name="connsiteY10" fmla="*/ 541867 h 1947334"/>
                <a:gd name="connsiteX11" fmla="*/ 50800 w 2082800"/>
                <a:gd name="connsiteY11" fmla="*/ 643467 h 1947334"/>
                <a:gd name="connsiteX12" fmla="*/ 33866 w 2082800"/>
                <a:gd name="connsiteY12" fmla="*/ 694267 h 1947334"/>
                <a:gd name="connsiteX13" fmla="*/ 16933 w 2082800"/>
                <a:gd name="connsiteY13" fmla="*/ 778934 h 1947334"/>
                <a:gd name="connsiteX14" fmla="*/ 0 w 2082800"/>
                <a:gd name="connsiteY14" fmla="*/ 1016000 h 1947334"/>
                <a:gd name="connsiteX15" fmla="*/ 33866 w 2082800"/>
                <a:gd name="connsiteY15" fmla="*/ 1219200 h 1947334"/>
                <a:gd name="connsiteX16" fmla="*/ 101600 w 2082800"/>
                <a:gd name="connsiteY16" fmla="*/ 1320800 h 1947334"/>
                <a:gd name="connsiteX17" fmla="*/ 203200 w 2082800"/>
                <a:gd name="connsiteY17" fmla="*/ 1473200 h 1947334"/>
                <a:gd name="connsiteX18" fmla="*/ 237066 w 2082800"/>
                <a:gd name="connsiteY18" fmla="*/ 1524000 h 1947334"/>
                <a:gd name="connsiteX19" fmla="*/ 321733 w 2082800"/>
                <a:gd name="connsiteY19" fmla="*/ 1625600 h 1947334"/>
                <a:gd name="connsiteX20" fmla="*/ 372533 w 2082800"/>
                <a:gd name="connsiteY20" fmla="*/ 1642534 h 1947334"/>
                <a:gd name="connsiteX21" fmla="*/ 457200 w 2082800"/>
                <a:gd name="connsiteY21" fmla="*/ 1727200 h 1947334"/>
                <a:gd name="connsiteX22" fmla="*/ 508000 w 2082800"/>
                <a:gd name="connsiteY22" fmla="*/ 1744134 h 1947334"/>
                <a:gd name="connsiteX23" fmla="*/ 609600 w 2082800"/>
                <a:gd name="connsiteY23" fmla="*/ 1811867 h 1947334"/>
                <a:gd name="connsiteX24" fmla="*/ 711200 w 2082800"/>
                <a:gd name="connsiteY24" fmla="*/ 1845734 h 1947334"/>
                <a:gd name="connsiteX25" fmla="*/ 778933 w 2082800"/>
                <a:gd name="connsiteY25" fmla="*/ 1879600 h 1947334"/>
                <a:gd name="connsiteX26" fmla="*/ 931333 w 2082800"/>
                <a:gd name="connsiteY26" fmla="*/ 1913467 h 1947334"/>
                <a:gd name="connsiteX27" fmla="*/ 982133 w 2082800"/>
                <a:gd name="connsiteY27" fmla="*/ 1930400 h 1947334"/>
                <a:gd name="connsiteX28" fmla="*/ 1185333 w 2082800"/>
                <a:gd name="connsiteY28" fmla="*/ 1947334 h 1947334"/>
                <a:gd name="connsiteX29" fmla="*/ 1490133 w 2082800"/>
                <a:gd name="connsiteY29" fmla="*/ 1930400 h 1947334"/>
                <a:gd name="connsiteX30" fmla="*/ 1591733 w 2082800"/>
                <a:gd name="connsiteY30" fmla="*/ 1862667 h 1947334"/>
                <a:gd name="connsiteX31" fmla="*/ 1693333 w 2082800"/>
                <a:gd name="connsiteY31" fmla="*/ 1794934 h 1947334"/>
                <a:gd name="connsiteX32" fmla="*/ 1744133 w 2082800"/>
                <a:gd name="connsiteY32" fmla="*/ 1761067 h 1947334"/>
                <a:gd name="connsiteX33" fmla="*/ 1794933 w 2082800"/>
                <a:gd name="connsiteY33" fmla="*/ 1744134 h 1947334"/>
                <a:gd name="connsiteX34" fmla="*/ 1862666 w 2082800"/>
                <a:gd name="connsiteY34" fmla="*/ 1642534 h 1947334"/>
                <a:gd name="connsiteX35" fmla="*/ 1879600 w 2082800"/>
                <a:gd name="connsiteY35" fmla="*/ 1591734 h 1947334"/>
                <a:gd name="connsiteX36" fmla="*/ 1913466 w 2082800"/>
                <a:gd name="connsiteY36" fmla="*/ 1540934 h 1947334"/>
                <a:gd name="connsiteX37" fmla="*/ 1930400 w 2082800"/>
                <a:gd name="connsiteY37" fmla="*/ 1490134 h 1947334"/>
                <a:gd name="connsiteX38" fmla="*/ 1998133 w 2082800"/>
                <a:gd name="connsiteY38" fmla="*/ 1388534 h 1947334"/>
                <a:gd name="connsiteX39" fmla="*/ 2032000 w 2082800"/>
                <a:gd name="connsiteY39" fmla="*/ 1337734 h 1947334"/>
                <a:gd name="connsiteX40" fmla="*/ 2065866 w 2082800"/>
                <a:gd name="connsiteY40" fmla="*/ 1236134 h 1947334"/>
                <a:gd name="connsiteX41" fmla="*/ 2082800 w 2082800"/>
                <a:gd name="connsiteY41" fmla="*/ 1185334 h 1947334"/>
                <a:gd name="connsiteX42" fmla="*/ 2048933 w 2082800"/>
                <a:gd name="connsiteY42" fmla="*/ 812800 h 1947334"/>
                <a:gd name="connsiteX43" fmla="*/ 2032000 w 2082800"/>
                <a:gd name="connsiteY43" fmla="*/ 762000 h 1947334"/>
                <a:gd name="connsiteX44" fmla="*/ 1964266 w 2082800"/>
                <a:gd name="connsiteY44" fmla="*/ 660400 h 1947334"/>
                <a:gd name="connsiteX45" fmla="*/ 1862666 w 2082800"/>
                <a:gd name="connsiteY45" fmla="*/ 457200 h 1947334"/>
                <a:gd name="connsiteX46" fmla="*/ 1828800 w 2082800"/>
                <a:gd name="connsiteY46" fmla="*/ 406400 h 1947334"/>
                <a:gd name="connsiteX47" fmla="*/ 1794933 w 2082800"/>
                <a:gd name="connsiteY47" fmla="*/ 355600 h 1947334"/>
                <a:gd name="connsiteX48" fmla="*/ 1778000 w 2082800"/>
                <a:gd name="connsiteY48" fmla="*/ 304800 h 1947334"/>
                <a:gd name="connsiteX49" fmla="*/ 1710266 w 2082800"/>
                <a:gd name="connsiteY49" fmla="*/ 203200 h 1947334"/>
                <a:gd name="connsiteX50" fmla="*/ 1490133 w 2082800"/>
                <a:gd name="connsiteY50" fmla="*/ 186266 h 1947334"/>
                <a:gd name="connsiteX51" fmla="*/ 1202266 w 2082800"/>
                <a:gd name="connsiteY51" fmla="*/ 67734 h 1947334"/>
                <a:gd name="connsiteX52" fmla="*/ 1049866 w 2082800"/>
                <a:gd name="connsiteY52" fmla="*/ 16934 h 1947334"/>
                <a:gd name="connsiteX53" fmla="*/ 999066 w 2082800"/>
                <a:gd name="connsiteY53" fmla="*/ 0 h 1947334"/>
                <a:gd name="connsiteX54" fmla="*/ 897466 w 2082800"/>
                <a:gd name="connsiteY54" fmla="*/ 0 h 194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082800" h="1947334">
                  <a:moveTo>
                    <a:pt x="948266" y="0"/>
                  </a:moveTo>
                  <a:cubicBezTo>
                    <a:pt x="812799" y="5645"/>
                    <a:pt x="676777" y="3443"/>
                    <a:pt x="541866" y="16934"/>
                  </a:cubicBezTo>
                  <a:cubicBezTo>
                    <a:pt x="506345" y="20486"/>
                    <a:pt x="440266" y="50800"/>
                    <a:pt x="440266" y="50800"/>
                  </a:cubicBezTo>
                  <a:cubicBezTo>
                    <a:pt x="423333" y="62089"/>
                    <a:pt x="402179" y="68775"/>
                    <a:pt x="389466" y="84667"/>
                  </a:cubicBezTo>
                  <a:cubicBezTo>
                    <a:pt x="378316" y="98605"/>
                    <a:pt x="385154" y="122846"/>
                    <a:pt x="372533" y="135467"/>
                  </a:cubicBezTo>
                  <a:cubicBezTo>
                    <a:pt x="343752" y="164248"/>
                    <a:pt x="304800" y="180622"/>
                    <a:pt x="270933" y="203200"/>
                  </a:cubicBezTo>
                  <a:lnTo>
                    <a:pt x="220133" y="237067"/>
                  </a:lnTo>
                  <a:cubicBezTo>
                    <a:pt x="158382" y="422324"/>
                    <a:pt x="256864" y="141724"/>
                    <a:pt x="169333" y="338667"/>
                  </a:cubicBezTo>
                  <a:cubicBezTo>
                    <a:pt x="154834" y="371289"/>
                    <a:pt x="146755" y="406400"/>
                    <a:pt x="135466" y="440267"/>
                  </a:cubicBezTo>
                  <a:cubicBezTo>
                    <a:pt x="129822" y="457200"/>
                    <a:pt x="128434" y="476216"/>
                    <a:pt x="118533" y="491067"/>
                  </a:cubicBezTo>
                  <a:lnTo>
                    <a:pt x="84666" y="541867"/>
                  </a:lnTo>
                  <a:lnTo>
                    <a:pt x="50800" y="643467"/>
                  </a:lnTo>
                  <a:cubicBezTo>
                    <a:pt x="45156" y="660400"/>
                    <a:pt x="37366" y="676764"/>
                    <a:pt x="33866" y="694267"/>
                  </a:cubicBezTo>
                  <a:lnTo>
                    <a:pt x="16933" y="778934"/>
                  </a:lnTo>
                  <a:cubicBezTo>
                    <a:pt x="11289" y="857956"/>
                    <a:pt x="0" y="936777"/>
                    <a:pt x="0" y="1016000"/>
                  </a:cubicBezTo>
                  <a:cubicBezTo>
                    <a:pt x="0" y="1038380"/>
                    <a:pt x="7372" y="1171510"/>
                    <a:pt x="33866" y="1219200"/>
                  </a:cubicBezTo>
                  <a:cubicBezTo>
                    <a:pt x="53633" y="1254781"/>
                    <a:pt x="79022" y="1286933"/>
                    <a:pt x="101600" y="1320800"/>
                  </a:cubicBezTo>
                  <a:lnTo>
                    <a:pt x="203200" y="1473200"/>
                  </a:lnTo>
                  <a:lnTo>
                    <a:pt x="237066" y="1524000"/>
                  </a:lnTo>
                  <a:cubicBezTo>
                    <a:pt x="262055" y="1561484"/>
                    <a:pt x="282620" y="1599524"/>
                    <a:pt x="321733" y="1625600"/>
                  </a:cubicBezTo>
                  <a:cubicBezTo>
                    <a:pt x="336585" y="1635501"/>
                    <a:pt x="355600" y="1636889"/>
                    <a:pt x="372533" y="1642534"/>
                  </a:cubicBezTo>
                  <a:cubicBezTo>
                    <a:pt x="406401" y="1693335"/>
                    <a:pt x="400755" y="1698977"/>
                    <a:pt x="457200" y="1727200"/>
                  </a:cubicBezTo>
                  <a:cubicBezTo>
                    <a:pt x="473165" y="1735182"/>
                    <a:pt x="492397" y="1735466"/>
                    <a:pt x="508000" y="1744134"/>
                  </a:cubicBezTo>
                  <a:cubicBezTo>
                    <a:pt x="543580" y="1763901"/>
                    <a:pt x="570986" y="1798996"/>
                    <a:pt x="609600" y="1811867"/>
                  </a:cubicBezTo>
                  <a:cubicBezTo>
                    <a:pt x="643467" y="1823156"/>
                    <a:pt x="679270" y="1829769"/>
                    <a:pt x="711200" y="1845734"/>
                  </a:cubicBezTo>
                  <a:cubicBezTo>
                    <a:pt x="733778" y="1857023"/>
                    <a:pt x="755298" y="1870737"/>
                    <a:pt x="778933" y="1879600"/>
                  </a:cubicBezTo>
                  <a:cubicBezTo>
                    <a:pt x="813709" y="1892641"/>
                    <a:pt x="899134" y="1905417"/>
                    <a:pt x="931333" y="1913467"/>
                  </a:cubicBezTo>
                  <a:cubicBezTo>
                    <a:pt x="948649" y="1917796"/>
                    <a:pt x="964440" y="1928041"/>
                    <a:pt x="982133" y="1930400"/>
                  </a:cubicBezTo>
                  <a:cubicBezTo>
                    <a:pt x="1049505" y="1939383"/>
                    <a:pt x="1117600" y="1941689"/>
                    <a:pt x="1185333" y="1947334"/>
                  </a:cubicBezTo>
                  <a:cubicBezTo>
                    <a:pt x="1286933" y="1941689"/>
                    <a:pt x="1390515" y="1951154"/>
                    <a:pt x="1490133" y="1930400"/>
                  </a:cubicBezTo>
                  <a:cubicBezTo>
                    <a:pt x="1529980" y="1922098"/>
                    <a:pt x="1557866" y="1885245"/>
                    <a:pt x="1591733" y="1862667"/>
                  </a:cubicBezTo>
                  <a:lnTo>
                    <a:pt x="1693333" y="1794934"/>
                  </a:lnTo>
                  <a:cubicBezTo>
                    <a:pt x="1710266" y="1783645"/>
                    <a:pt x="1724826" y="1767503"/>
                    <a:pt x="1744133" y="1761067"/>
                  </a:cubicBezTo>
                  <a:lnTo>
                    <a:pt x="1794933" y="1744134"/>
                  </a:lnTo>
                  <a:cubicBezTo>
                    <a:pt x="1817511" y="1710267"/>
                    <a:pt x="1849794" y="1681148"/>
                    <a:pt x="1862666" y="1642534"/>
                  </a:cubicBezTo>
                  <a:cubicBezTo>
                    <a:pt x="1868311" y="1625601"/>
                    <a:pt x="1871618" y="1607699"/>
                    <a:pt x="1879600" y="1591734"/>
                  </a:cubicBezTo>
                  <a:cubicBezTo>
                    <a:pt x="1888701" y="1573531"/>
                    <a:pt x="1904365" y="1559137"/>
                    <a:pt x="1913466" y="1540934"/>
                  </a:cubicBezTo>
                  <a:cubicBezTo>
                    <a:pt x="1921448" y="1524969"/>
                    <a:pt x="1921732" y="1505737"/>
                    <a:pt x="1930400" y="1490134"/>
                  </a:cubicBezTo>
                  <a:cubicBezTo>
                    <a:pt x="1950167" y="1454554"/>
                    <a:pt x="1975555" y="1422401"/>
                    <a:pt x="1998133" y="1388534"/>
                  </a:cubicBezTo>
                  <a:lnTo>
                    <a:pt x="2032000" y="1337734"/>
                  </a:lnTo>
                  <a:lnTo>
                    <a:pt x="2065866" y="1236134"/>
                  </a:lnTo>
                  <a:lnTo>
                    <a:pt x="2082800" y="1185334"/>
                  </a:lnTo>
                  <a:cubicBezTo>
                    <a:pt x="2073370" y="1025022"/>
                    <a:pt x="2081964" y="944926"/>
                    <a:pt x="2048933" y="812800"/>
                  </a:cubicBezTo>
                  <a:cubicBezTo>
                    <a:pt x="2044604" y="795484"/>
                    <a:pt x="2040668" y="777603"/>
                    <a:pt x="2032000" y="762000"/>
                  </a:cubicBezTo>
                  <a:cubicBezTo>
                    <a:pt x="2012233" y="726419"/>
                    <a:pt x="1964266" y="660400"/>
                    <a:pt x="1964266" y="660400"/>
                  </a:cubicBezTo>
                  <a:cubicBezTo>
                    <a:pt x="1917528" y="520184"/>
                    <a:pt x="1950203" y="588505"/>
                    <a:pt x="1862666" y="457200"/>
                  </a:cubicBezTo>
                  <a:lnTo>
                    <a:pt x="1828800" y="406400"/>
                  </a:lnTo>
                  <a:lnTo>
                    <a:pt x="1794933" y="355600"/>
                  </a:lnTo>
                  <a:cubicBezTo>
                    <a:pt x="1789289" y="338667"/>
                    <a:pt x="1786668" y="320403"/>
                    <a:pt x="1778000" y="304800"/>
                  </a:cubicBezTo>
                  <a:cubicBezTo>
                    <a:pt x="1758233" y="269219"/>
                    <a:pt x="1758244" y="222956"/>
                    <a:pt x="1710266" y="203200"/>
                  </a:cubicBezTo>
                  <a:cubicBezTo>
                    <a:pt x="1662288" y="183444"/>
                    <a:pt x="1537819" y="194781"/>
                    <a:pt x="1490133" y="186266"/>
                  </a:cubicBezTo>
                  <a:cubicBezTo>
                    <a:pt x="1356314" y="162370"/>
                    <a:pt x="1337733" y="79023"/>
                    <a:pt x="1202266" y="67734"/>
                  </a:cubicBezTo>
                  <a:lnTo>
                    <a:pt x="1049866" y="16934"/>
                  </a:lnTo>
                  <a:cubicBezTo>
                    <a:pt x="1032933" y="11289"/>
                    <a:pt x="1016915" y="0"/>
                    <a:pt x="999066" y="0"/>
                  </a:cubicBezTo>
                  <a:lnTo>
                    <a:pt x="897466" y="0"/>
                  </a:lnTo>
                </a:path>
              </a:pathLst>
            </a:cu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PH"/>
            </a:p>
          </p:txBody>
        </p:sp>
      </p:grpSp>
      <p:sp>
        <p:nvSpPr>
          <p:cNvPr id="36" name="Freeform 35"/>
          <p:cNvSpPr/>
          <p:nvPr/>
        </p:nvSpPr>
        <p:spPr bwMode="auto">
          <a:xfrm>
            <a:off x="1763688" y="3811320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39" name="Freeform 38"/>
          <p:cNvSpPr/>
          <p:nvPr/>
        </p:nvSpPr>
        <p:spPr bwMode="auto">
          <a:xfrm>
            <a:off x="2487072" y="4949824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0" name="Freeform 39"/>
          <p:cNvSpPr/>
          <p:nvPr/>
        </p:nvSpPr>
        <p:spPr bwMode="auto">
          <a:xfrm>
            <a:off x="2777273" y="4807743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1" name="Freeform 40"/>
          <p:cNvSpPr/>
          <p:nvPr/>
        </p:nvSpPr>
        <p:spPr bwMode="auto">
          <a:xfrm>
            <a:off x="1762344" y="4751387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2" name="Freeform 41"/>
          <p:cNvSpPr/>
          <p:nvPr/>
        </p:nvSpPr>
        <p:spPr bwMode="auto">
          <a:xfrm>
            <a:off x="2295525" y="4361656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3" name="Freeform 42"/>
          <p:cNvSpPr/>
          <p:nvPr/>
        </p:nvSpPr>
        <p:spPr bwMode="auto">
          <a:xfrm>
            <a:off x="2168334" y="3571875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4" name="Freeform 43"/>
          <p:cNvSpPr/>
          <p:nvPr/>
        </p:nvSpPr>
        <p:spPr bwMode="auto">
          <a:xfrm>
            <a:off x="1547664" y="4234111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5" name="Freeform 44"/>
          <p:cNvSpPr/>
          <p:nvPr/>
        </p:nvSpPr>
        <p:spPr bwMode="auto">
          <a:xfrm>
            <a:off x="2168334" y="4768178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6" name="Freeform 45"/>
          <p:cNvSpPr/>
          <p:nvPr/>
        </p:nvSpPr>
        <p:spPr bwMode="auto">
          <a:xfrm>
            <a:off x="2571998" y="4091043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8" name="Freeform 47"/>
          <p:cNvSpPr/>
          <p:nvPr/>
        </p:nvSpPr>
        <p:spPr bwMode="auto">
          <a:xfrm>
            <a:off x="2563243" y="4631511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49" name="Freeform 48"/>
          <p:cNvSpPr/>
          <p:nvPr/>
        </p:nvSpPr>
        <p:spPr bwMode="auto">
          <a:xfrm>
            <a:off x="2913902" y="3929856"/>
            <a:ext cx="36000" cy="36000"/>
          </a:xfrm>
          <a:custGeom>
            <a:avLst/>
            <a:gdLst>
              <a:gd name="connsiteX0" fmla="*/ 22354 w 76906"/>
              <a:gd name="connsiteY0" fmla="*/ 9620 h 100938"/>
              <a:gd name="connsiteX1" fmla="*/ 5729 w 76906"/>
              <a:gd name="connsiteY1" fmla="*/ 92747 h 100938"/>
              <a:gd name="connsiteX2" fmla="*/ 72231 w 76906"/>
              <a:gd name="connsiteY2" fmla="*/ 76121 h 100938"/>
              <a:gd name="connsiteX3" fmla="*/ 55605 w 76906"/>
              <a:gd name="connsiteY3" fmla="*/ 9620 h 100938"/>
              <a:gd name="connsiteX4" fmla="*/ 22354 w 76906"/>
              <a:gd name="connsiteY4" fmla="*/ 9620 h 10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06" h="100938">
                <a:moveTo>
                  <a:pt x="22354" y="9620"/>
                </a:moveTo>
                <a:cubicBezTo>
                  <a:pt x="14041" y="23475"/>
                  <a:pt x="-11226" y="70141"/>
                  <a:pt x="5729" y="92747"/>
                </a:cubicBezTo>
                <a:cubicBezTo>
                  <a:pt x="19439" y="111027"/>
                  <a:pt x="60475" y="95714"/>
                  <a:pt x="72231" y="76121"/>
                </a:cubicBezTo>
                <a:cubicBezTo>
                  <a:pt x="83987" y="56528"/>
                  <a:pt x="71762" y="25777"/>
                  <a:pt x="55605" y="9620"/>
                </a:cubicBezTo>
                <a:cubicBezTo>
                  <a:pt x="43849" y="-2136"/>
                  <a:pt x="30667" y="-4235"/>
                  <a:pt x="22354" y="962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PH"/>
          </a:p>
        </p:txBody>
      </p:sp>
      <p:sp>
        <p:nvSpPr>
          <p:cNvPr id="50" name="TextBox 14"/>
          <p:cNvSpPr txBox="1">
            <a:spLocks noChangeArrowheads="1"/>
          </p:cNvSpPr>
          <p:nvPr/>
        </p:nvSpPr>
        <p:spPr bwMode="auto">
          <a:xfrm>
            <a:off x="3840852" y="4382266"/>
            <a:ext cx="7311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PH" sz="1400" dirty="0" smtClean="0">
                <a:solidFill>
                  <a:schemeClr val="accent2">
                    <a:lumMod val="75000"/>
                  </a:schemeClr>
                </a:solidFill>
              </a:rPr>
              <a:t>SO</a:t>
            </a:r>
            <a:r>
              <a:rPr lang="en-PH" sz="105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PH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PH" sz="1400" baseline="30000" dirty="0" smtClean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PH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PH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64"/>
          <p:cNvSpPr txBox="1">
            <a:spLocks noChangeArrowheads="1"/>
          </p:cNvSpPr>
          <p:nvPr/>
        </p:nvSpPr>
        <p:spPr bwMode="auto">
          <a:xfrm>
            <a:off x="1960472" y="3721711"/>
            <a:ext cx="8136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PH" dirty="0" smtClean="0">
                <a:solidFill>
                  <a:schemeClr val="accent6"/>
                </a:solidFill>
              </a:rPr>
              <a:t>Fe</a:t>
            </a:r>
            <a:r>
              <a:rPr lang="en-PH" baseline="-25000" dirty="0" smtClean="0">
                <a:solidFill>
                  <a:schemeClr val="accent6"/>
                </a:solidFill>
              </a:rPr>
              <a:t>2</a:t>
            </a:r>
            <a:r>
              <a:rPr lang="en-PH" dirty="0" smtClean="0">
                <a:solidFill>
                  <a:schemeClr val="accent6"/>
                </a:solidFill>
              </a:rPr>
              <a:t>O</a:t>
            </a:r>
            <a:r>
              <a:rPr lang="en-PH" baseline="-25000" dirty="0" smtClean="0">
                <a:solidFill>
                  <a:schemeClr val="accent6"/>
                </a:solidFill>
              </a:rPr>
              <a:t>3</a:t>
            </a:r>
            <a:endParaRPr lang="en-PH" sz="1000" baseline="-25000" dirty="0">
              <a:solidFill>
                <a:schemeClr val="accent6"/>
              </a:solidFill>
            </a:endParaRPr>
          </a:p>
        </p:txBody>
      </p:sp>
      <p:sp>
        <p:nvSpPr>
          <p:cNvPr id="54" name="TextBox 64"/>
          <p:cNvSpPr txBox="1">
            <a:spLocks noChangeArrowheads="1"/>
          </p:cNvSpPr>
          <p:nvPr/>
        </p:nvSpPr>
        <p:spPr bwMode="auto">
          <a:xfrm>
            <a:off x="2341989" y="4243767"/>
            <a:ext cx="6194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PH" sz="1400" dirty="0" err="1" smtClean="0">
                <a:solidFill>
                  <a:srgbClr val="006600"/>
                </a:solidFill>
              </a:rPr>
              <a:t>NiO</a:t>
            </a:r>
            <a:endParaRPr lang="en-PH" sz="1400" baseline="30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119</Words>
  <Application>Microsoft Office PowerPoint</Application>
  <PresentationFormat>On-screen Show (4:3)</PresentationFormat>
  <Paragraphs>53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High Pressure Acid Leach</vt:lpstr>
      <vt:lpstr>Extraction Theory</vt:lpstr>
      <vt:lpstr>Extraction Theory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Espeleta</dc:creator>
  <cp:lastModifiedBy>Antonio Espeleta</cp:lastModifiedBy>
  <cp:revision>13</cp:revision>
  <dcterms:created xsi:type="dcterms:W3CDTF">2012-07-16T05:04:22Z</dcterms:created>
  <dcterms:modified xsi:type="dcterms:W3CDTF">2012-07-16T06:42:43Z</dcterms:modified>
</cp:coreProperties>
</file>