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6" r:id="rId11"/>
    <p:sldId id="269" r:id="rId12"/>
    <p:sldId id="270" r:id="rId13"/>
    <p:sldId id="277" r:id="rId14"/>
    <p:sldId id="278" r:id="rId15"/>
    <p:sldId id="279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1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8DB1-A3CA-450D-B72E-EA0148AA4209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DC62F-5E47-4D37-B109-F1B698BAFE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99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C62F-5E47-4D37-B109-F1B698BAFEB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0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isocè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rect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le isocè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cteur droit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DD0BA42-5A82-4EB1-B3F7-A3438E4CDCA5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B2A90CD-161A-4143-B84D-491DD25164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71599" y="735143"/>
            <a:ext cx="7272808" cy="1325706"/>
          </a:xfrm>
        </p:spPr>
        <p:txBody>
          <a:bodyPr>
            <a:noAutofit/>
          </a:bodyPr>
          <a:lstStyle/>
          <a:p>
            <a:pPr algn="ctr"/>
            <a:r>
              <a:rPr lang="fr-FR" sz="6000" dirty="0" smtClean="0"/>
              <a:t>ROBOT SUIVEUR</a:t>
            </a:r>
            <a:r>
              <a:rPr lang="fr-FR" sz="6000" dirty="0"/>
              <a:t> </a:t>
            </a:r>
            <a:r>
              <a:rPr lang="fr-FR" sz="6000" dirty="0" smtClean="0"/>
              <a:t>B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50392" y="137862"/>
            <a:ext cx="3264299" cy="1199704"/>
          </a:xfrm>
        </p:spPr>
        <p:txBody>
          <a:bodyPr/>
          <a:lstStyle/>
          <a:p>
            <a:r>
              <a:rPr lang="fr-FR" dirty="0" smtClean="0">
                <a:solidFill>
                  <a:schemeClr val="tx1"/>
                </a:solidFill>
              </a:rPr>
              <a:t>Revue n°1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79512" y="5517232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SELLIER Hugo</a:t>
            </a:r>
          </a:p>
          <a:p>
            <a:r>
              <a:rPr lang="fr-FR" dirty="0" smtClean="0"/>
              <a:t>MISSUD Enzo</a:t>
            </a:r>
          </a:p>
          <a:p>
            <a:r>
              <a:rPr lang="fr-FR" dirty="0" smtClean="0"/>
              <a:t>LOLLIA Damien</a:t>
            </a:r>
          </a:p>
          <a:p>
            <a:r>
              <a:rPr lang="fr-FR" dirty="0" smtClean="0"/>
              <a:t>LIZAGA-SORO Dorian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740352" y="579423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2 BTS SN</a:t>
            </a:r>
          </a:p>
          <a:p>
            <a:r>
              <a:rPr lang="fr-FR" dirty="0" smtClean="0"/>
              <a:t>2019-2020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6" t="21251" r="16219"/>
          <a:stretch/>
        </p:blipFill>
        <p:spPr bwMode="auto">
          <a:xfrm rot="21219505">
            <a:off x="4803168" y="2631832"/>
            <a:ext cx="3045011" cy="174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t="3996" r="8399" b="3602"/>
          <a:stretch/>
        </p:blipFill>
        <p:spPr bwMode="auto">
          <a:xfrm rot="446460">
            <a:off x="1028657" y="2576659"/>
            <a:ext cx="2526384" cy="185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5" descr="https://external-content.duckduckgo.com/iu/?u=https%3A%2F%2Ftse2.mm.bing.net%2Fth%3Fid%3DOIP.uJv90eDPjWYAhUiAwb4tAAHaEA%26pid%3DApi&amp;f=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 descr="https://external-content.duckduckgo.com/iu/?u=https%3A%2F%2Ftse2.mm.bing.net%2Fth%3Fid%3DOIP.uJv90eDPjWYAhUiAwb4tAAHaEA%26pid%3DApi&amp;f=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0"/>
          <a:stretch/>
        </p:blipFill>
        <p:spPr bwMode="auto">
          <a:xfrm>
            <a:off x="107505" y="160338"/>
            <a:ext cx="1944216" cy="86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Résultat de recherche d'images pour &quot;logo ac grenoble&quot;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3"/>
          <a:stretch/>
        </p:blipFill>
        <p:spPr bwMode="auto">
          <a:xfrm>
            <a:off x="3690134" y="5153470"/>
            <a:ext cx="2609789" cy="170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UML : Diagramme de séquence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" t="4376" r="12191" b="43794"/>
          <a:stretch/>
        </p:blipFill>
        <p:spPr>
          <a:xfrm>
            <a:off x="1403648" y="836713"/>
            <a:ext cx="6624736" cy="5678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0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Planning prévisionnel</a:t>
            </a:r>
            <a:endParaRPr lang="fr-FR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856984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1784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Equipements utilisé : robot de reconnaissance</a:t>
            </a:r>
            <a:endParaRPr lang="fr-FR" b="1" u="sng" dirty="0"/>
          </a:p>
        </p:txBody>
      </p:sp>
      <p:pic>
        <p:nvPicPr>
          <p:cNvPr id="2052" name="Picture 4" descr="Résultat de recherche d'images pour &quot;raspberry pi 3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14634"/>
            <a:ext cx="3850436" cy="322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8579296" cy="5042032"/>
          </a:xfrm>
        </p:spPr>
        <p:txBody>
          <a:bodyPr/>
          <a:lstStyle/>
          <a:p>
            <a:r>
              <a:rPr lang="fr-FR" dirty="0" smtClean="0"/>
              <a:t>Carte Raspberry pi 3B :</a:t>
            </a:r>
          </a:p>
          <a:p>
            <a:pPr marL="64008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sz="2000" dirty="0" smtClean="0"/>
              <a:t>Processeur Broadcom de 1,2 GHz</a:t>
            </a:r>
          </a:p>
          <a:p>
            <a:endParaRPr lang="fr-FR" sz="2000" dirty="0"/>
          </a:p>
          <a:p>
            <a:r>
              <a:rPr lang="fr-FR" sz="2000" dirty="0" smtClean="0"/>
              <a:t>4 port USB 2,0</a:t>
            </a:r>
          </a:p>
          <a:p>
            <a:endParaRPr lang="fr-FR" sz="2000" dirty="0"/>
          </a:p>
          <a:p>
            <a:r>
              <a:rPr lang="fr-FR" sz="2000" dirty="0" smtClean="0"/>
              <a:t>Prise HDMI et RJ45</a:t>
            </a:r>
          </a:p>
          <a:p>
            <a:endParaRPr lang="fr-FR" sz="2000" dirty="0"/>
          </a:p>
          <a:p>
            <a:r>
              <a:rPr lang="fr-FR" sz="2000" dirty="0" smtClean="0"/>
              <a:t>Câble jack</a:t>
            </a:r>
          </a:p>
          <a:p>
            <a:pPr marL="64008" indent="0">
              <a:buNone/>
            </a:pPr>
            <a:endParaRPr lang="fr-FR" sz="2000" dirty="0" smtClean="0"/>
          </a:p>
          <a:p>
            <a:pPr marL="6400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051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720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Module </a:t>
            </a:r>
            <a:r>
              <a:rPr lang="fr-FR" sz="2400" dirty="0"/>
              <a:t>d’évitement d’obstacles à </a:t>
            </a:r>
            <a:r>
              <a:rPr lang="fr-FR" sz="2400" dirty="0" smtClean="0"/>
              <a:t>ultrasons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smtClean="0"/>
              <a:t>Carte moteur PWR A53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/>
              <a:t>C</a:t>
            </a:r>
            <a:r>
              <a:rPr lang="fr-FR" sz="2400" dirty="0" smtClean="0"/>
              <a:t>apteur </a:t>
            </a:r>
            <a:r>
              <a:rPr lang="fr-FR" sz="2400" dirty="0"/>
              <a:t>GPS indiquant sa position en temps réel </a:t>
            </a:r>
            <a:endParaRPr lang="fr-FR" sz="2400" dirty="0" smtClean="0"/>
          </a:p>
          <a:p>
            <a:pPr>
              <a:lnSpc>
                <a:spcPct val="150000"/>
              </a:lnSpc>
            </a:pPr>
            <a:endParaRPr lang="fr-FR" sz="2400" dirty="0"/>
          </a:p>
          <a:p>
            <a:pPr>
              <a:lnSpc>
                <a:spcPct val="150000"/>
              </a:lnSpc>
            </a:pPr>
            <a:r>
              <a:rPr lang="fr-FR" sz="2400" dirty="0" smtClean="0"/>
              <a:t>Module </a:t>
            </a:r>
            <a:r>
              <a:rPr lang="fr-FR" sz="2400" dirty="0" smtClean="0"/>
              <a:t>Wifi </a:t>
            </a:r>
            <a:r>
              <a:rPr lang="fr-FR" sz="2400" dirty="0"/>
              <a:t>pour transmettent ses coordonnées GPS</a:t>
            </a:r>
          </a:p>
          <a:p>
            <a:endParaRPr lang="fr-FR" dirty="0"/>
          </a:p>
          <a:p>
            <a:pPr marL="64008" indent="0">
              <a:buNone/>
            </a:pPr>
            <a:endParaRPr lang="fr-FR" sz="2000" dirty="0" smtClean="0"/>
          </a:p>
          <a:p>
            <a:pPr marL="6400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0635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1784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/>
              <a:t>Equipements utilisé : robot suiveur</a:t>
            </a:r>
            <a:endParaRPr lang="fr-FR" b="1" u="sng" dirty="0"/>
          </a:p>
        </p:txBody>
      </p:sp>
      <p:pic>
        <p:nvPicPr>
          <p:cNvPr id="2052" name="Picture 4" descr="Résultat de recherche d'images pour &quot;raspberry pi 3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514634"/>
            <a:ext cx="3850436" cy="3226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412776"/>
            <a:ext cx="8579296" cy="5042032"/>
          </a:xfrm>
        </p:spPr>
        <p:txBody>
          <a:bodyPr/>
          <a:lstStyle/>
          <a:p>
            <a:r>
              <a:rPr lang="fr-FR" dirty="0" smtClean="0"/>
              <a:t>Carte Raspberry pi 3B :</a:t>
            </a:r>
          </a:p>
          <a:p>
            <a:pPr marL="64008" indent="0">
              <a:buNone/>
            </a:pPr>
            <a:endParaRPr lang="fr-FR" dirty="0" smtClean="0"/>
          </a:p>
          <a:p>
            <a:endParaRPr lang="fr-FR" dirty="0"/>
          </a:p>
          <a:p>
            <a:r>
              <a:rPr lang="fr-FR" sz="2000" dirty="0" smtClean="0"/>
              <a:t>Processeur Broadcom de 1,2 GHz</a:t>
            </a:r>
          </a:p>
          <a:p>
            <a:endParaRPr lang="fr-FR" sz="2000" dirty="0"/>
          </a:p>
          <a:p>
            <a:r>
              <a:rPr lang="fr-FR" sz="2000" dirty="0" smtClean="0"/>
              <a:t>4 port USB 2,0</a:t>
            </a:r>
          </a:p>
          <a:p>
            <a:endParaRPr lang="fr-FR" sz="2000" dirty="0"/>
          </a:p>
          <a:p>
            <a:r>
              <a:rPr lang="fr-FR" sz="2000" dirty="0" smtClean="0"/>
              <a:t>Prise HDMI et RJ45</a:t>
            </a:r>
          </a:p>
          <a:p>
            <a:endParaRPr lang="fr-FR" sz="2000" dirty="0"/>
          </a:p>
          <a:p>
            <a:r>
              <a:rPr lang="fr-FR" sz="2000" dirty="0" smtClean="0"/>
              <a:t>Câble jack</a:t>
            </a:r>
          </a:p>
          <a:p>
            <a:pPr marL="64008" indent="0">
              <a:buNone/>
            </a:pPr>
            <a:endParaRPr lang="fr-FR" sz="2000" dirty="0" smtClean="0"/>
          </a:p>
          <a:p>
            <a:pPr marL="6400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905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dirty="0"/>
              <a:t>M</a:t>
            </a:r>
            <a:r>
              <a:rPr lang="fr-FR" sz="2400" dirty="0" smtClean="0"/>
              <a:t>odule </a:t>
            </a:r>
            <a:r>
              <a:rPr lang="fr-FR" sz="2400" dirty="0" err="1"/>
              <a:t>WiFi</a:t>
            </a:r>
            <a:r>
              <a:rPr lang="fr-FR" sz="2400" dirty="0"/>
              <a:t> et Bluetooth </a:t>
            </a:r>
            <a:r>
              <a:rPr lang="fr-FR" sz="2400" dirty="0" smtClean="0"/>
              <a:t>intégrés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2400" dirty="0"/>
          </a:p>
          <a:p>
            <a:pPr marL="64008" indent="0">
              <a:lnSpc>
                <a:spcPct val="150000"/>
              </a:lnSpc>
              <a:buNone/>
            </a:pPr>
            <a:endParaRPr lang="fr-FR" sz="2400" dirty="0" smtClean="0"/>
          </a:p>
          <a:p>
            <a:pPr marL="64008" indent="0">
              <a:lnSpc>
                <a:spcPct val="150000"/>
              </a:lnSpc>
              <a:buNone/>
            </a:pPr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fr-FR" sz="2400" dirty="0"/>
              <a:t>Caméra 2.400-2.4835GHz : Longueur focale ajustable </a:t>
            </a:r>
          </a:p>
          <a:p>
            <a:pPr marL="64008" indent="0">
              <a:buNone/>
            </a:pPr>
            <a:endParaRPr lang="fr-FR" sz="2000" dirty="0" smtClean="0"/>
          </a:p>
          <a:p>
            <a:pPr marL="64008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51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Etudiant 1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245583" y="1127698"/>
            <a:ext cx="8892480" cy="45259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endParaRPr lang="fr-FR" sz="1400" dirty="0" smtClean="0"/>
          </a:p>
        </p:txBody>
      </p:sp>
      <p:sp>
        <p:nvSpPr>
          <p:cNvPr id="8" name="Espace réservé du contenu 1"/>
          <p:cNvSpPr txBox="1">
            <a:spLocks/>
          </p:cNvSpPr>
          <p:nvPr/>
        </p:nvSpPr>
        <p:spPr>
          <a:xfrm>
            <a:off x="397983" y="1280098"/>
            <a:ext cx="8892480" cy="45259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Montage de la voiture reconnaissance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Installation de la carte Raspberry Pi 3 modèle 3B+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Installation du capteur de distance ultrasons et du module GPS et Wifi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Développement en C/Python pour le mode reconnaissance de la voiture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Piloter le véhicule en mode automne, acquérir la position GPS de la voiture et la transmettre au pc superviseur</a:t>
            </a:r>
          </a:p>
        </p:txBody>
      </p:sp>
    </p:spTree>
    <p:extLst>
      <p:ext uri="{BB962C8B-B14F-4D97-AF65-F5344CB8AC3E}">
        <p14:creationId xmlns:p14="http://schemas.microsoft.com/office/powerpoint/2010/main" val="107492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Etudiant 2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41277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1"/>
          <p:cNvSpPr txBox="1">
            <a:spLocks/>
          </p:cNvSpPr>
          <p:nvPr/>
        </p:nvSpPr>
        <p:spPr>
          <a:xfrm>
            <a:off x="245583" y="1127698"/>
            <a:ext cx="8892480" cy="45259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Montage commun de la voiture </a:t>
            </a:r>
            <a:r>
              <a:rPr lang="fr-FR" sz="2000" dirty="0" smtClean="0"/>
              <a:t>suiveur avec </a:t>
            </a:r>
            <a:r>
              <a:rPr lang="fr-FR" sz="2000" dirty="0"/>
              <a:t>l’étudiant </a:t>
            </a:r>
            <a:r>
              <a:rPr lang="fr-FR" sz="2000" dirty="0" smtClean="0"/>
              <a:t>3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Installation de la carte Raspberry Pi 3 avec l’étudiant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Configuration du wifi pour pouvoir contrôler à distance la voiture via la carte Raspberry Pi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Développement en C/Python pour configurer la caméra et son acquisition vidéo par l’intermédiaire d’une tablette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Développement C/Python pour configurer les contrôles de la voiture via la tablette.</a:t>
            </a:r>
          </a:p>
          <a:p>
            <a:pPr marL="137160" indent="0">
              <a:buFont typeface="Wingdings 2"/>
              <a:buNone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33871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Etudiant 3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Montage </a:t>
            </a:r>
            <a:r>
              <a:rPr lang="fr-FR" sz="2000" dirty="0" smtClean="0"/>
              <a:t>commun de la voiture suiveur avec l’étudiant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Installation de la carte Raspberry Pi 3 avec l’étudiant </a:t>
            </a:r>
            <a:r>
              <a:rPr lang="fr-FR" sz="2000" dirty="0" smtClean="0"/>
              <a:t>2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Configuration du wifi pour pouvoir contrôler à distance la voiture via la carte Raspberry Pi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Développement en C/Python pour configurer la caméra et son acquisition vidéo par </a:t>
            </a:r>
            <a:r>
              <a:rPr lang="fr-FR" sz="2000" dirty="0" smtClean="0"/>
              <a:t>l’intermédiaire du pc superviseur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Développement C/Python pour configurer les </a:t>
            </a:r>
            <a:r>
              <a:rPr lang="fr-FR" sz="2000" dirty="0" smtClean="0"/>
              <a:t>contrôles </a:t>
            </a:r>
            <a:r>
              <a:rPr lang="fr-FR" sz="2000" dirty="0"/>
              <a:t>de la voiture via la tablette</a:t>
            </a:r>
            <a:r>
              <a:rPr lang="fr-FR" sz="2000" dirty="0" smtClean="0"/>
              <a:t>.</a:t>
            </a:r>
            <a:endParaRPr lang="fr-FR" sz="2000" dirty="0"/>
          </a:p>
          <a:p>
            <a:pPr marL="137160" indent="0">
              <a:buNone/>
            </a:pP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775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Etudiant 4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sp>
        <p:nvSpPr>
          <p:cNvPr id="4" name="Espace réservé du contenu 1"/>
          <p:cNvSpPr txBox="1">
            <a:spLocks/>
          </p:cNvSpPr>
          <p:nvPr/>
        </p:nvSpPr>
        <p:spPr>
          <a:xfrm>
            <a:off x="245583" y="1127698"/>
            <a:ext cx="8892480" cy="4525963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Font typeface="Wingdings 2"/>
              <a:buNone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Etablir une connexion entre la voiture de reconnaissance et le pc superviseur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Acquérir les coordonnées </a:t>
            </a:r>
            <a:r>
              <a:rPr lang="fr-FR" sz="2000" dirty="0" smtClean="0"/>
              <a:t>GPS transmises au pc superviseur par le véhicule de reconnaissance.</a:t>
            </a:r>
          </a:p>
          <a:p>
            <a:pPr marL="0" indent="0">
              <a:buNone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Développer l’IHM du pc superviseur pour avoir la cartographie de la zone explorée ainsi que les positions des obstacles rencontrés par le robot de reconnaissance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7183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Sommaire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90971" y="836712"/>
            <a:ext cx="8229600" cy="59046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lang="fr-FR" sz="3600" dirty="0" smtClean="0"/>
              <a:t>Objectifs</a:t>
            </a:r>
          </a:p>
          <a:p>
            <a:pPr>
              <a:lnSpc>
                <a:spcPct val="220000"/>
              </a:lnSpc>
            </a:pPr>
            <a:r>
              <a:rPr lang="fr-FR" sz="3600" dirty="0"/>
              <a:t>F</a:t>
            </a:r>
            <a:r>
              <a:rPr lang="fr-FR" sz="3600" dirty="0" smtClean="0"/>
              <a:t>onctionnement</a:t>
            </a:r>
          </a:p>
          <a:p>
            <a:pPr>
              <a:lnSpc>
                <a:spcPct val="220000"/>
              </a:lnSpc>
            </a:pPr>
            <a:r>
              <a:rPr lang="fr-FR" sz="3600" dirty="0" smtClean="0"/>
              <a:t>Cahier des charges</a:t>
            </a:r>
          </a:p>
          <a:p>
            <a:pPr>
              <a:lnSpc>
                <a:spcPct val="220000"/>
              </a:lnSpc>
            </a:pPr>
            <a:r>
              <a:rPr lang="fr-FR" sz="3600" dirty="0" smtClean="0"/>
              <a:t>Synoptique général</a:t>
            </a:r>
          </a:p>
          <a:p>
            <a:pPr>
              <a:lnSpc>
                <a:spcPct val="220000"/>
              </a:lnSpc>
            </a:pPr>
            <a:r>
              <a:rPr lang="fr-FR" sz="3600" dirty="0" smtClean="0"/>
              <a:t>UML</a:t>
            </a:r>
          </a:p>
          <a:p>
            <a:pPr>
              <a:lnSpc>
                <a:spcPct val="220000"/>
              </a:lnSpc>
            </a:pPr>
            <a:r>
              <a:rPr lang="fr-FR" sz="3600" dirty="0" smtClean="0"/>
              <a:t>Nos parties</a:t>
            </a:r>
          </a:p>
          <a:p>
            <a:pPr>
              <a:lnSpc>
                <a:spcPct val="220000"/>
              </a:lnSpc>
            </a:pPr>
            <a:r>
              <a:rPr lang="fr-FR" sz="3600" dirty="0" smtClean="0"/>
              <a:t>Question</a:t>
            </a:r>
            <a:endParaRPr lang="fr-FR" sz="3600" dirty="0"/>
          </a:p>
        </p:txBody>
      </p:sp>
      <p:pic>
        <p:nvPicPr>
          <p:cNvPr id="4" name="Picture 2" descr="Résultat de recherche d'images pour &quot;sommaire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0" t="15379" r="7381" b="13227"/>
          <a:stretch/>
        </p:blipFill>
        <p:spPr bwMode="auto">
          <a:xfrm rot="346614">
            <a:off x="5433173" y="2211671"/>
            <a:ext cx="3146304" cy="296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5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fr-FR" sz="8800" u="sng" dirty="0" smtClean="0"/>
              <a:t>Conclusion</a:t>
            </a:r>
            <a:endParaRPr lang="fr-FR" sz="8800" u="sng" dirty="0"/>
          </a:p>
        </p:txBody>
      </p:sp>
    </p:spTree>
    <p:extLst>
      <p:ext uri="{BB962C8B-B14F-4D97-AF65-F5344CB8AC3E}">
        <p14:creationId xmlns:p14="http://schemas.microsoft.com/office/powerpoint/2010/main" val="12888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199" y="2636912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fr-FR" sz="8800" u="sng" dirty="0" smtClean="0"/>
              <a:t>QUESTION</a:t>
            </a:r>
            <a:endParaRPr lang="fr-FR" sz="8800" u="sng" dirty="0"/>
          </a:p>
        </p:txBody>
      </p:sp>
    </p:spTree>
    <p:extLst>
      <p:ext uri="{BB962C8B-B14F-4D97-AF65-F5344CB8AC3E}">
        <p14:creationId xmlns:p14="http://schemas.microsoft.com/office/powerpoint/2010/main" val="383426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Objectifs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900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Analyse </a:t>
            </a:r>
            <a:r>
              <a:rPr lang="fr-FR" sz="1550" dirty="0" smtClean="0"/>
              <a:t>UML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Montage des </a:t>
            </a:r>
            <a:r>
              <a:rPr lang="fr-FR" sz="1550" dirty="0" smtClean="0"/>
              <a:t>robots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Installation des modules de </a:t>
            </a:r>
            <a:r>
              <a:rPr lang="fr-FR" sz="1550" dirty="0" smtClean="0"/>
              <a:t>contrôle</a:t>
            </a:r>
            <a:endParaRPr lang="fr-FR" sz="1550" dirty="0" smtClean="0"/>
          </a:p>
          <a:p>
            <a:pPr>
              <a:lnSpc>
                <a:spcPct val="150000"/>
              </a:lnSpc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Développement C/Python des cartes Raspberry Pi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Communication des données entre les voitures</a:t>
            </a:r>
          </a:p>
          <a:p>
            <a:pPr>
              <a:lnSpc>
                <a:spcPct val="150000"/>
              </a:lnSpc>
            </a:pPr>
            <a:endParaRPr lang="fr-FR" sz="1550" dirty="0" smtClean="0"/>
          </a:p>
          <a:p>
            <a:pPr>
              <a:lnSpc>
                <a:spcPct val="150000"/>
              </a:lnSpc>
            </a:pPr>
            <a:r>
              <a:rPr lang="fr-FR" sz="1550" dirty="0" smtClean="0"/>
              <a:t>Réalisation d’un parcours de test</a:t>
            </a:r>
          </a:p>
          <a:p>
            <a:endParaRPr lang="fr-FR" sz="1550" dirty="0" smtClean="0"/>
          </a:p>
          <a:p>
            <a:endParaRPr lang="fr-FR" sz="1550" dirty="0"/>
          </a:p>
        </p:txBody>
      </p:sp>
      <p:pic>
        <p:nvPicPr>
          <p:cNvPr id="4" name="Picture 2" descr="Résultat de recherche d'images pour &quot;objectif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131">
            <a:off x="6360924" y="113735"/>
            <a:ext cx="2697697" cy="269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5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Fonctionnement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11560" y="1124744"/>
            <a:ext cx="8229600" cy="5400600"/>
          </a:xfrm>
        </p:spPr>
        <p:txBody>
          <a:bodyPr>
            <a:noAutofit/>
          </a:bodyPr>
          <a:lstStyle/>
          <a:p>
            <a:r>
              <a:rPr lang="fr-FR" sz="2000" dirty="0" smtClean="0"/>
              <a:t>Traversée d’une </a:t>
            </a:r>
            <a:r>
              <a:rPr lang="fr-FR" sz="2000" dirty="0"/>
              <a:t>zone </a:t>
            </a:r>
            <a:r>
              <a:rPr lang="fr-FR" sz="2000" dirty="0" smtClean="0"/>
              <a:t>contaminée parsemée </a:t>
            </a:r>
            <a:r>
              <a:rPr lang="fr-FR" sz="2000" dirty="0"/>
              <a:t>d’obstacles</a:t>
            </a:r>
            <a:r>
              <a:rPr lang="fr-FR" sz="2000" dirty="0" smtClean="0"/>
              <a:t>.</a:t>
            </a:r>
          </a:p>
          <a:p>
            <a:pPr marL="109728" indent="0">
              <a:buNone/>
            </a:pPr>
            <a:endParaRPr lang="fr-FR" sz="2000" dirty="0" smtClean="0"/>
          </a:p>
          <a:p>
            <a:r>
              <a:rPr lang="fr-FR" sz="2000" dirty="0" smtClean="0"/>
              <a:t>Création d’une destination</a:t>
            </a:r>
            <a:r>
              <a:rPr lang="fr-FR" sz="2000" dirty="0" smtClean="0"/>
              <a:t> </a:t>
            </a:r>
            <a:r>
              <a:rPr lang="fr-FR" sz="2000" dirty="0" smtClean="0"/>
              <a:t>à partir du </a:t>
            </a:r>
            <a:r>
              <a:rPr lang="fr-FR" sz="2000" dirty="0" smtClean="0"/>
              <a:t>pc superviseur. 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Robot de reconnaissance :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2000" dirty="0" smtClean="0"/>
              <a:t>          </a:t>
            </a:r>
            <a:r>
              <a:rPr lang="fr-FR" sz="2000" dirty="0"/>
              <a:t>L</a:t>
            </a:r>
            <a:r>
              <a:rPr lang="fr-FR" sz="2000" dirty="0" smtClean="0"/>
              <a:t>ocalisation GPS,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  Placement des obstacles,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  C</a:t>
            </a:r>
            <a:r>
              <a:rPr lang="fr-FR" sz="2000" dirty="0" smtClean="0"/>
              <a:t>artographie en temps réel.</a:t>
            </a:r>
          </a:p>
          <a:p>
            <a:pPr marL="64008" indent="0">
              <a:buNone/>
            </a:pPr>
            <a:endParaRPr lang="fr-FR" sz="2000" dirty="0"/>
          </a:p>
          <a:p>
            <a:r>
              <a:rPr lang="fr-FR" sz="2000" dirty="0"/>
              <a:t>R</a:t>
            </a:r>
            <a:r>
              <a:rPr lang="fr-FR" sz="2000" dirty="0" smtClean="0"/>
              <a:t>obot suiveur : 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2000" dirty="0"/>
              <a:t> </a:t>
            </a:r>
            <a:r>
              <a:rPr lang="fr-FR" sz="2000" dirty="0" smtClean="0"/>
              <a:t>         </a:t>
            </a:r>
            <a:r>
              <a:rPr lang="fr-FR" sz="2000" dirty="0"/>
              <a:t>T</a:t>
            </a:r>
            <a:r>
              <a:rPr lang="fr-FR" sz="2000" dirty="0" smtClean="0"/>
              <a:t>rajet identique avec lissage,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2000" dirty="0" smtClean="0"/>
              <a:t>          Caméra afin d’avoir un </a:t>
            </a:r>
            <a:r>
              <a:rPr lang="fr-FR" sz="2000" dirty="0" smtClean="0"/>
              <a:t>aperçu du trajet en temps </a:t>
            </a:r>
            <a:r>
              <a:rPr lang="fr-FR" sz="2000" dirty="0" smtClean="0"/>
              <a:t>réel.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109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Cahier des charges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5112568"/>
          </a:xfrm>
        </p:spPr>
        <p:txBody>
          <a:bodyPr>
            <a:noAutofit/>
          </a:bodyPr>
          <a:lstStyle/>
          <a:p>
            <a:r>
              <a:rPr lang="fr-FR" sz="1600" dirty="0" smtClean="0"/>
              <a:t>Contexte : </a:t>
            </a:r>
            <a:r>
              <a:rPr lang="fr-FR" sz="1600" dirty="0" smtClean="0"/>
              <a:t>Traverser </a:t>
            </a:r>
            <a:r>
              <a:rPr lang="fr-FR" sz="1600" dirty="0" smtClean="0"/>
              <a:t>une zone contaminée parsemé </a:t>
            </a:r>
            <a:r>
              <a:rPr lang="fr-FR" sz="1600" dirty="0" smtClean="0"/>
              <a:t>d’obstacles </a:t>
            </a:r>
            <a:r>
              <a:rPr lang="fr-FR" sz="1600" dirty="0" smtClean="0"/>
              <a:t>grâces </a:t>
            </a:r>
            <a:r>
              <a:rPr lang="fr-FR" sz="1600" dirty="0" smtClean="0"/>
              <a:t>à </a:t>
            </a:r>
            <a:r>
              <a:rPr lang="fr-FR" sz="1600" dirty="0" smtClean="0"/>
              <a:t>des </a:t>
            </a:r>
            <a:r>
              <a:rPr lang="fr-FR" sz="1600" dirty="0" smtClean="0"/>
              <a:t>robots.</a:t>
            </a:r>
          </a:p>
          <a:p>
            <a:endParaRPr lang="fr-FR" sz="1600" dirty="0" smtClean="0"/>
          </a:p>
          <a:p>
            <a:r>
              <a:rPr lang="fr-FR" sz="1600" dirty="0" smtClean="0"/>
              <a:t>Objectifs </a:t>
            </a:r>
            <a:r>
              <a:rPr lang="fr-FR" sz="1600" dirty="0" smtClean="0"/>
              <a:t>: Envoyer deux robots pour visionner une zone  sans mettre l’humain en danger.</a:t>
            </a:r>
          </a:p>
          <a:p>
            <a:pPr marL="64008" indent="0">
              <a:buNone/>
            </a:pPr>
            <a:endParaRPr lang="fr-FR" sz="1600" dirty="0" smtClean="0"/>
          </a:p>
          <a:p>
            <a:r>
              <a:rPr lang="fr-FR" sz="1600" dirty="0" smtClean="0"/>
              <a:t>Matériel à disposition : - </a:t>
            </a:r>
            <a:r>
              <a:rPr lang="fr-FR" sz="1600" dirty="0" smtClean="0"/>
              <a:t> Carte </a:t>
            </a:r>
            <a:r>
              <a:rPr lang="fr-FR" sz="1600" dirty="0" smtClean="0"/>
              <a:t>Raspberry Pi 3 (3B+) et Pi </a:t>
            </a:r>
            <a:r>
              <a:rPr lang="fr-FR" sz="1600" dirty="0" smtClean="0"/>
              <a:t>3,</a:t>
            </a:r>
            <a:endParaRPr lang="fr-FR" sz="1600" dirty="0" smtClean="0"/>
          </a:p>
          <a:p>
            <a:pPr marL="2057400" lvl="8" indent="0">
              <a:buNone/>
            </a:pPr>
            <a:r>
              <a:rPr lang="fr-FR" sz="700" dirty="0" smtClean="0"/>
              <a:t>                         </a:t>
            </a:r>
            <a:r>
              <a:rPr lang="fr-FR" dirty="0" smtClean="0"/>
              <a:t>-  </a:t>
            </a:r>
            <a:r>
              <a:rPr lang="fr-FR" dirty="0"/>
              <a:t>M</a:t>
            </a:r>
            <a:r>
              <a:rPr lang="fr-FR" dirty="0" smtClean="0"/>
              <a:t>odule </a:t>
            </a:r>
            <a:r>
              <a:rPr lang="fr-FR" dirty="0" smtClean="0"/>
              <a:t>wifi, Bluetooth et </a:t>
            </a:r>
            <a:r>
              <a:rPr lang="fr-FR" dirty="0" smtClean="0"/>
              <a:t>ultrasons,</a:t>
            </a:r>
            <a:endParaRPr lang="fr-FR" dirty="0" smtClean="0"/>
          </a:p>
          <a:p>
            <a:pPr marL="2057400" lvl="8" indent="0">
              <a:buNone/>
            </a:pPr>
            <a:r>
              <a:rPr lang="fr-FR" dirty="0" smtClean="0"/>
              <a:t>           </a:t>
            </a:r>
            <a:r>
              <a:rPr lang="fr-FR" dirty="0" smtClean="0"/>
              <a:t>-  Caméra </a:t>
            </a:r>
            <a:r>
              <a:rPr lang="fr-FR" dirty="0" smtClean="0"/>
              <a:t>USB (robot-</a:t>
            </a:r>
            <a:r>
              <a:rPr lang="fr-FR" dirty="0" err="1" smtClean="0"/>
              <a:t>eye</a:t>
            </a:r>
            <a:r>
              <a:rPr lang="fr-FR" dirty="0" smtClean="0"/>
              <a:t>),</a:t>
            </a:r>
            <a:endParaRPr lang="fr-FR" dirty="0" smtClean="0"/>
          </a:p>
          <a:p>
            <a:pPr marL="2057400" lvl="8" indent="0">
              <a:buNone/>
            </a:pPr>
            <a:r>
              <a:rPr lang="fr-FR" sz="700" dirty="0" smtClean="0"/>
              <a:t>                        </a:t>
            </a:r>
            <a:r>
              <a:rPr lang="fr-FR" sz="700" dirty="0" smtClean="0"/>
              <a:t> </a:t>
            </a:r>
            <a:r>
              <a:rPr lang="fr-FR" dirty="0" smtClean="0"/>
              <a:t>- </a:t>
            </a:r>
            <a:r>
              <a:rPr lang="fr-FR" dirty="0" smtClean="0"/>
              <a:t> Deux </a:t>
            </a:r>
            <a:r>
              <a:rPr lang="fr-FR" dirty="0" smtClean="0"/>
              <a:t>voitures avec kit de </a:t>
            </a:r>
            <a:r>
              <a:rPr lang="fr-FR" dirty="0" smtClean="0"/>
              <a:t>montage,</a:t>
            </a:r>
            <a:endParaRPr lang="fr-FR" dirty="0" smtClean="0"/>
          </a:p>
          <a:p>
            <a:pPr marL="2057400" lvl="8" indent="0">
              <a:buNone/>
            </a:pPr>
            <a:r>
              <a:rPr lang="fr-FR" dirty="0" smtClean="0"/>
              <a:t>           </a:t>
            </a:r>
            <a:r>
              <a:rPr lang="fr-FR" dirty="0" smtClean="0"/>
              <a:t>-  Carte </a:t>
            </a:r>
            <a:r>
              <a:rPr lang="fr-FR" dirty="0" smtClean="0"/>
              <a:t>SD 8Go et alimentation </a:t>
            </a:r>
            <a:r>
              <a:rPr lang="fr-FR" dirty="0" smtClean="0"/>
              <a:t>8,4V.</a:t>
            </a:r>
          </a:p>
          <a:p>
            <a:pPr marL="2057400" lvl="8" indent="0">
              <a:buNone/>
            </a:pPr>
            <a:endParaRPr lang="fr-FR" dirty="0" smtClean="0"/>
          </a:p>
          <a:p>
            <a:pPr marL="422910" indent="-285750"/>
            <a:r>
              <a:rPr lang="fr-FR" sz="1600" dirty="0" smtClean="0"/>
              <a:t>Besoins fonctionnels </a:t>
            </a:r>
            <a:r>
              <a:rPr lang="fr-FR" sz="1600" dirty="0" smtClean="0"/>
              <a:t>: Acquérir </a:t>
            </a:r>
            <a:r>
              <a:rPr lang="fr-FR" sz="1600" dirty="0"/>
              <a:t>l</a:t>
            </a:r>
            <a:r>
              <a:rPr lang="fr-FR" sz="1600" dirty="0" smtClean="0"/>
              <a:t>es </a:t>
            </a:r>
            <a:r>
              <a:rPr lang="fr-FR" sz="1600" dirty="0" smtClean="0"/>
              <a:t>données cartographiques et les </a:t>
            </a:r>
            <a:r>
              <a:rPr lang="fr-FR" sz="1600" dirty="0" smtClean="0"/>
              <a:t>exploiter </a:t>
            </a:r>
            <a:r>
              <a:rPr lang="fr-FR" sz="1600" dirty="0" smtClean="0"/>
              <a:t>afin de permettre au robot suiveur </a:t>
            </a:r>
            <a:r>
              <a:rPr lang="fr-FR" sz="1600" dirty="0" smtClean="0"/>
              <a:t>d’arriver </a:t>
            </a:r>
            <a:r>
              <a:rPr lang="fr-FR" sz="1600" dirty="0"/>
              <a:t>à</a:t>
            </a:r>
            <a:r>
              <a:rPr lang="fr-FR" sz="1600" dirty="0" smtClean="0"/>
              <a:t> </a:t>
            </a:r>
            <a:r>
              <a:rPr lang="fr-FR" sz="1600" dirty="0" smtClean="0"/>
              <a:t>destination sans problème.</a:t>
            </a:r>
          </a:p>
          <a:p>
            <a:pPr marL="422910" indent="-285750"/>
            <a:endParaRPr lang="fr-FR" sz="1600" dirty="0" smtClean="0"/>
          </a:p>
          <a:p>
            <a:pPr marL="422910" indent="-285750"/>
            <a:r>
              <a:rPr lang="fr-FR" sz="1600" dirty="0" smtClean="0"/>
              <a:t>Contraintes </a:t>
            </a:r>
            <a:r>
              <a:rPr lang="fr-FR" sz="1600" dirty="0" smtClean="0"/>
              <a:t>: </a:t>
            </a:r>
            <a:r>
              <a:rPr lang="fr-FR" sz="1600" dirty="0"/>
              <a:t>M</a:t>
            </a:r>
            <a:r>
              <a:rPr lang="fr-FR" sz="1600" dirty="0" smtClean="0"/>
              <a:t>ontage </a:t>
            </a:r>
            <a:r>
              <a:rPr lang="fr-FR" sz="1600" dirty="0" smtClean="0"/>
              <a:t>du</a:t>
            </a:r>
            <a:r>
              <a:rPr lang="fr-FR" sz="1600" dirty="0" smtClean="0"/>
              <a:t> </a:t>
            </a:r>
            <a:r>
              <a:rPr lang="fr-FR" sz="1600" dirty="0" smtClean="0"/>
              <a:t>véhicule et développement du </a:t>
            </a:r>
            <a:r>
              <a:rPr lang="fr-FR" sz="1600" dirty="0" smtClean="0"/>
              <a:t>code.</a:t>
            </a:r>
            <a:endParaRPr lang="fr-FR" sz="1600" dirty="0" smtClean="0"/>
          </a:p>
          <a:p>
            <a:pPr marL="422910" indent="-285750"/>
            <a:endParaRPr lang="fr-FR" sz="1600" dirty="0" smtClean="0"/>
          </a:p>
          <a:p>
            <a:pPr marL="422910" indent="-285750"/>
            <a:r>
              <a:rPr lang="fr-FR" sz="1600" dirty="0" smtClean="0"/>
              <a:t>Résultat attendu </a:t>
            </a:r>
            <a:r>
              <a:rPr lang="fr-FR" sz="1600" dirty="0" smtClean="0"/>
              <a:t>: Le robot suiveur ne </a:t>
            </a:r>
            <a:r>
              <a:rPr lang="fr-FR" sz="1600" dirty="0" smtClean="0"/>
              <a:t>rencontre aucun problème </a:t>
            </a:r>
            <a:r>
              <a:rPr lang="fr-FR" sz="1600" dirty="0" smtClean="0"/>
              <a:t>jusqu’à sa destination tout en fluidifiant le trajet.</a:t>
            </a:r>
            <a:endParaRPr lang="fr-FR" sz="1800" dirty="0" smtClean="0"/>
          </a:p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</p:spTree>
    <p:extLst>
      <p:ext uri="{BB962C8B-B14F-4D97-AF65-F5344CB8AC3E}">
        <p14:creationId xmlns:p14="http://schemas.microsoft.com/office/powerpoint/2010/main" val="39467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Synoptique général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5"/>
          <a:stretch/>
        </p:blipFill>
        <p:spPr bwMode="auto">
          <a:xfrm>
            <a:off x="1619671" y="908720"/>
            <a:ext cx="5826893" cy="583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78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pPr algn="ctr"/>
            <a:r>
              <a:rPr lang="fr-FR" u="sng" dirty="0" smtClean="0"/>
              <a:t>UML : Diagramme des cas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" t="8272" r="2667"/>
          <a:stretch/>
        </p:blipFill>
        <p:spPr>
          <a:xfrm>
            <a:off x="1498060" y="961986"/>
            <a:ext cx="6602332" cy="5770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UML : Diagramme de séquence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" t="5426" r="3228"/>
          <a:stretch/>
        </p:blipFill>
        <p:spPr>
          <a:xfrm>
            <a:off x="1147864" y="894945"/>
            <a:ext cx="6918968" cy="5558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0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 smtClean="0"/>
              <a:t>UML : Diagramme de séquence</a:t>
            </a:r>
            <a:endParaRPr lang="fr-FR" u="sng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4525963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fr-FR" sz="2000" dirty="0" smtClean="0"/>
          </a:p>
          <a:p>
            <a:pPr marL="137160" indent="0">
              <a:buNone/>
            </a:pPr>
            <a:endParaRPr lang="fr-FR" sz="31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3898" r="3949" b="42715"/>
          <a:stretch/>
        </p:blipFill>
        <p:spPr>
          <a:xfrm>
            <a:off x="1115616" y="1326526"/>
            <a:ext cx="7287879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12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2303</TotalTime>
  <Words>602</Words>
  <Application>Microsoft Office PowerPoint</Application>
  <PresentationFormat>Affichage à l'écran (4:3)</PresentationFormat>
  <Paragraphs>143</Paragraphs>
  <Slides>21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Verve</vt:lpstr>
      <vt:lpstr>ROBOT SUIVEUR B</vt:lpstr>
      <vt:lpstr>Sommaire</vt:lpstr>
      <vt:lpstr>Objectifs</vt:lpstr>
      <vt:lpstr>Fonctionnement</vt:lpstr>
      <vt:lpstr>Cahier des charges</vt:lpstr>
      <vt:lpstr>Synoptique général</vt:lpstr>
      <vt:lpstr>UML : Diagramme des cas</vt:lpstr>
      <vt:lpstr>UML : Diagramme de séquence</vt:lpstr>
      <vt:lpstr>UML : Diagramme de séquence</vt:lpstr>
      <vt:lpstr>UML : Diagramme de séquence</vt:lpstr>
      <vt:lpstr>Planning prévisionnel</vt:lpstr>
      <vt:lpstr>Equipements utilisé : robot de reconnaissance</vt:lpstr>
      <vt:lpstr>Présentation PowerPoint</vt:lpstr>
      <vt:lpstr>Equipements utilisé : robot suiveur</vt:lpstr>
      <vt:lpstr>Présentation PowerPoint</vt:lpstr>
      <vt:lpstr>Etudiant 1</vt:lpstr>
      <vt:lpstr>Etudiant 2</vt:lpstr>
      <vt:lpstr>Etudiant 3</vt:lpstr>
      <vt:lpstr>Etudiant 4</vt:lpstr>
      <vt:lpstr>Conclusion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SUIVEUR version B</dc:title>
  <dc:creator>btssn</dc:creator>
  <cp:lastModifiedBy>btssn</cp:lastModifiedBy>
  <cp:revision>50</cp:revision>
  <dcterms:created xsi:type="dcterms:W3CDTF">2020-01-22T07:19:50Z</dcterms:created>
  <dcterms:modified xsi:type="dcterms:W3CDTF">2020-02-03T13:50:15Z</dcterms:modified>
</cp:coreProperties>
</file>