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7"/>
  </p:notesMasterIdLst>
  <p:sldIdLst>
    <p:sldId id="256" r:id="rId2"/>
    <p:sldId id="311" r:id="rId3"/>
    <p:sldId id="312" r:id="rId4"/>
    <p:sldId id="313" r:id="rId5"/>
    <p:sldId id="289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E32E7D-73F1-41C6-A63B-FB0636399805}">
  <a:tblStyle styleId="{04E32E7D-73F1-41C6-A63B-FB06363998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b3cc09e7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b3cc09e7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https://www.tutorialspoint.com/c_standard_library/math_h.htm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987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8c867cb2e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8c867cb2e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39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8c867cb2e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8c867cb2e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1142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8c0aaf476e_1_1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8c0aaf476e_1_1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712626" y="2935415"/>
            <a:ext cx="2574634" cy="2330621"/>
          </a:xfrm>
          <a:custGeom>
            <a:avLst/>
            <a:gdLst/>
            <a:ahLst/>
            <a:cxnLst/>
            <a:rect l="l" t="t" r="r" b="b"/>
            <a:pathLst>
              <a:path w="140078" h="126802" extrusionOk="0">
                <a:moveTo>
                  <a:pt x="140077" y="1"/>
                </a:moveTo>
                <a:lnTo>
                  <a:pt x="0" y="126802"/>
                </a:lnTo>
                <a:lnTo>
                  <a:pt x="71973" y="126802"/>
                </a:lnTo>
                <a:lnTo>
                  <a:pt x="139160" y="68688"/>
                </a:lnTo>
                <a:lnTo>
                  <a:pt x="14007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89500" y="1632138"/>
            <a:ext cx="6165000" cy="16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Black"/>
              <a:buNone/>
              <a:defRPr sz="50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Font typeface="Montserrat Black"/>
              <a:buNone/>
              <a:defRPr sz="5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Font typeface="Montserrat Black"/>
              <a:buNone/>
              <a:defRPr sz="5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Font typeface="Montserrat Black"/>
              <a:buNone/>
              <a:defRPr sz="5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Font typeface="Montserrat Black"/>
              <a:buNone/>
              <a:defRPr sz="5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Font typeface="Montserrat Black"/>
              <a:buNone/>
              <a:defRPr sz="5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Font typeface="Montserrat Black"/>
              <a:buNone/>
              <a:defRPr sz="5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Font typeface="Montserrat Black"/>
              <a:buNone/>
              <a:defRPr sz="5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Font typeface="Montserrat Black"/>
              <a:buNone/>
              <a:defRPr sz="5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04124" y="867025"/>
            <a:ext cx="1067425" cy="1067074"/>
          </a:xfrm>
          <a:custGeom>
            <a:avLst/>
            <a:gdLst/>
            <a:ahLst/>
            <a:cxnLst/>
            <a:rect l="l" t="t" r="r" b="b"/>
            <a:pathLst>
              <a:path w="36434" h="36422" extrusionOk="0">
                <a:moveTo>
                  <a:pt x="0" y="0"/>
                </a:moveTo>
                <a:lnTo>
                  <a:pt x="36434" y="36421"/>
                </a:lnTo>
                <a:lnTo>
                  <a:pt x="3643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00755" y="3659973"/>
            <a:ext cx="670796" cy="1184293"/>
          </a:xfrm>
          <a:custGeom>
            <a:avLst/>
            <a:gdLst/>
            <a:ahLst/>
            <a:cxnLst/>
            <a:rect l="l" t="t" r="r" b="b"/>
            <a:pathLst>
              <a:path w="22896" h="40423" extrusionOk="0">
                <a:moveTo>
                  <a:pt x="2679" y="1"/>
                </a:moveTo>
                <a:cubicBezTo>
                  <a:pt x="1774" y="1"/>
                  <a:pt x="881" y="60"/>
                  <a:pt x="0" y="179"/>
                </a:cubicBezTo>
                <a:lnTo>
                  <a:pt x="0" y="40232"/>
                </a:lnTo>
                <a:cubicBezTo>
                  <a:pt x="881" y="40351"/>
                  <a:pt x="1774" y="40422"/>
                  <a:pt x="2679" y="40422"/>
                </a:cubicBezTo>
                <a:cubicBezTo>
                  <a:pt x="13847" y="40422"/>
                  <a:pt x="22896" y="31373"/>
                  <a:pt x="22896" y="20205"/>
                </a:cubicBezTo>
                <a:cubicBezTo>
                  <a:pt x="22896" y="9049"/>
                  <a:pt x="13847" y="1"/>
                  <a:pt x="267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293727" y="4129807"/>
            <a:ext cx="1394687" cy="1282209"/>
          </a:xfrm>
          <a:custGeom>
            <a:avLst/>
            <a:gdLst/>
            <a:ahLst/>
            <a:cxnLst/>
            <a:rect l="l" t="t" r="r" b="b"/>
            <a:pathLst>
              <a:path w="43411" h="39910" fill="none" extrusionOk="0">
                <a:moveTo>
                  <a:pt x="43410" y="0"/>
                </a:moveTo>
                <a:lnTo>
                  <a:pt x="0" y="39910"/>
                </a:lnTo>
              </a:path>
            </a:pathLst>
          </a:custGeom>
          <a:noFill/>
          <a:ln w="6850" cap="flat" cmpd="sng">
            <a:solidFill>
              <a:schemeClr val="accen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087550" y="257675"/>
            <a:ext cx="3161236" cy="288849"/>
          </a:xfrm>
          <a:custGeom>
            <a:avLst/>
            <a:gdLst/>
            <a:ahLst/>
            <a:cxnLst/>
            <a:rect l="l" t="t" r="r" b="b"/>
            <a:pathLst>
              <a:path w="94811" h="8990" extrusionOk="0">
                <a:moveTo>
                  <a:pt x="1" y="0"/>
                </a:moveTo>
                <a:lnTo>
                  <a:pt x="1" y="8990"/>
                </a:lnTo>
                <a:lnTo>
                  <a:pt x="94810" y="8990"/>
                </a:lnTo>
                <a:lnTo>
                  <a:pt x="948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967104" y="262089"/>
            <a:ext cx="432693" cy="320568"/>
          </a:xfrm>
          <a:custGeom>
            <a:avLst/>
            <a:gdLst/>
            <a:ahLst/>
            <a:cxnLst/>
            <a:rect l="l" t="t" r="r" b="b"/>
            <a:pathLst>
              <a:path w="13468" h="9978" extrusionOk="0">
                <a:moveTo>
                  <a:pt x="6734" y="0"/>
                </a:moveTo>
                <a:cubicBezTo>
                  <a:pt x="2851" y="0"/>
                  <a:pt x="1" y="4442"/>
                  <a:pt x="2990" y="8519"/>
                </a:cubicBezTo>
                <a:cubicBezTo>
                  <a:pt x="3049" y="8603"/>
                  <a:pt x="3121" y="8674"/>
                  <a:pt x="3204" y="8734"/>
                </a:cubicBezTo>
                <a:cubicBezTo>
                  <a:pt x="4389" y="9602"/>
                  <a:pt x="5605" y="9978"/>
                  <a:pt x="6734" y="9978"/>
                </a:cubicBezTo>
                <a:cubicBezTo>
                  <a:pt x="10617" y="9978"/>
                  <a:pt x="13467" y="5536"/>
                  <a:pt x="10479" y="1459"/>
                </a:cubicBezTo>
                <a:cubicBezTo>
                  <a:pt x="10419" y="1375"/>
                  <a:pt x="10348" y="1304"/>
                  <a:pt x="10264" y="1245"/>
                </a:cubicBezTo>
                <a:cubicBezTo>
                  <a:pt x="9079" y="376"/>
                  <a:pt x="7863" y="0"/>
                  <a:pt x="6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355862" y="262089"/>
            <a:ext cx="432276" cy="320568"/>
          </a:xfrm>
          <a:custGeom>
            <a:avLst/>
            <a:gdLst/>
            <a:ahLst/>
            <a:cxnLst/>
            <a:rect l="l" t="t" r="r" b="b"/>
            <a:pathLst>
              <a:path w="13455" h="9978" extrusionOk="0">
                <a:moveTo>
                  <a:pt x="6728" y="0"/>
                </a:moveTo>
                <a:cubicBezTo>
                  <a:pt x="2843" y="0"/>
                  <a:pt x="0" y="4442"/>
                  <a:pt x="2989" y="8519"/>
                </a:cubicBezTo>
                <a:cubicBezTo>
                  <a:pt x="3024" y="8603"/>
                  <a:pt x="3108" y="8674"/>
                  <a:pt x="3191" y="8734"/>
                </a:cubicBezTo>
                <a:cubicBezTo>
                  <a:pt x="4379" y="9602"/>
                  <a:pt x="5597" y="9978"/>
                  <a:pt x="6726" y="9978"/>
                </a:cubicBezTo>
                <a:cubicBezTo>
                  <a:pt x="10612" y="9978"/>
                  <a:pt x="13455" y="5536"/>
                  <a:pt x="10466" y="1459"/>
                </a:cubicBezTo>
                <a:cubicBezTo>
                  <a:pt x="10406" y="1375"/>
                  <a:pt x="10335" y="1304"/>
                  <a:pt x="10263" y="1245"/>
                </a:cubicBezTo>
                <a:cubicBezTo>
                  <a:pt x="9075" y="376"/>
                  <a:pt x="7858" y="0"/>
                  <a:pt x="67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744505" y="262089"/>
            <a:ext cx="432404" cy="320568"/>
          </a:xfrm>
          <a:custGeom>
            <a:avLst/>
            <a:gdLst/>
            <a:ahLst/>
            <a:cxnLst/>
            <a:rect l="l" t="t" r="r" b="b"/>
            <a:pathLst>
              <a:path w="13459" h="9978" extrusionOk="0">
                <a:moveTo>
                  <a:pt x="6732" y="0"/>
                </a:moveTo>
                <a:cubicBezTo>
                  <a:pt x="2846" y="0"/>
                  <a:pt x="1" y="4442"/>
                  <a:pt x="2980" y="8519"/>
                </a:cubicBezTo>
                <a:cubicBezTo>
                  <a:pt x="3040" y="8603"/>
                  <a:pt x="3123" y="8674"/>
                  <a:pt x="3195" y="8734"/>
                </a:cubicBezTo>
                <a:cubicBezTo>
                  <a:pt x="4380" y="9602"/>
                  <a:pt x="5596" y="9978"/>
                  <a:pt x="6725" y="9978"/>
                </a:cubicBezTo>
                <a:cubicBezTo>
                  <a:pt x="10608" y="9978"/>
                  <a:pt x="13458" y="5536"/>
                  <a:pt x="10469" y="1459"/>
                </a:cubicBezTo>
                <a:cubicBezTo>
                  <a:pt x="10410" y="1375"/>
                  <a:pt x="10338" y="1304"/>
                  <a:pt x="10267" y="1245"/>
                </a:cubicBezTo>
                <a:cubicBezTo>
                  <a:pt x="9079" y="376"/>
                  <a:pt x="7861" y="0"/>
                  <a:pt x="673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14325" y="3776841"/>
            <a:ext cx="1067074" cy="1067425"/>
          </a:xfrm>
          <a:custGeom>
            <a:avLst/>
            <a:gdLst/>
            <a:ahLst/>
            <a:cxnLst/>
            <a:rect l="l" t="t" r="r" b="b"/>
            <a:pathLst>
              <a:path w="36422" h="36434" extrusionOk="0">
                <a:moveTo>
                  <a:pt x="0" y="1"/>
                </a:moveTo>
                <a:lnTo>
                  <a:pt x="0" y="36434"/>
                </a:lnTo>
                <a:lnTo>
                  <a:pt x="36421" y="36434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489500" y="3180875"/>
            <a:ext cx="6165000" cy="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1" y="257687"/>
            <a:ext cx="3046040" cy="288826"/>
          </a:xfrm>
          <a:custGeom>
            <a:avLst/>
            <a:gdLst/>
            <a:ahLst/>
            <a:cxnLst/>
            <a:rect l="l" t="t" r="r" b="b"/>
            <a:pathLst>
              <a:path w="94811" h="8990" extrusionOk="0">
                <a:moveTo>
                  <a:pt x="1" y="0"/>
                </a:moveTo>
                <a:lnTo>
                  <a:pt x="1" y="8990"/>
                </a:lnTo>
                <a:lnTo>
                  <a:pt x="94810" y="8990"/>
                </a:lnTo>
                <a:lnTo>
                  <a:pt x="948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800000">
            <a:off x="-9974" y="-43521"/>
            <a:ext cx="1392399" cy="1356521"/>
          </a:xfrm>
          <a:custGeom>
            <a:avLst/>
            <a:gdLst/>
            <a:ahLst/>
            <a:cxnLst/>
            <a:rect l="l" t="t" r="r" b="b"/>
            <a:pathLst>
              <a:path w="162521" h="162021" extrusionOk="0">
                <a:moveTo>
                  <a:pt x="162521" y="1"/>
                </a:moveTo>
                <a:lnTo>
                  <a:pt x="162521" y="1"/>
                </a:lnTo>
                <a:cubicBezTo>
                  <a:pt x="162512" y="1"/>
                  <a:pt x="162504" y="9"/>
                  <a:pt x="162495" y="26"/>
                </a:cubicBezTo>
                <a:lnTo>
                  <a:pt x="162495" y="26"/>
                </a:lnTo>
                <a:lnTo>
                  <a:pt x="162521" y="1"/>
                </a:lnTo>
                <a:close/>
                <a:moveTo>
                  <a:pt x="162495" y="26"/>
                </a:moveTo>
                <a:lnTo>
                  <a:pt x="0" y="162020"/>
                </a:lnTo>
                <a:lnTo>
                  <a:pt x="162199" y="161508"/>
                </a:lnTo>
                <a:lnTo>
                  <a:pt x="162199" y="161508"/>
                </a:lnTo>
                <a:cubicBezTo>
                  <a:pt x="162199" y="161508"/>
                  <a:pt x="162199" y="161508"/>
                  <a:pt x="162199" y="161508"/>
                </a:cubicBezTo>
                <a:lnTo>
                  <a:pt x="162199" y="161508"/>
                </a:lnTo>
                <a:cubicBezTo>
                  <a:pt x="162199" y="161497"/>
                  <a:pt x="161343" y="2347"/>
                  <a:pt x="162495" y="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">
    <p:bg>
      <p:bgPr>
        <a:solidFill>
          <a:schemeClr val="accent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7936336" y="4038594"/>
            <a:ext cx="1394687" cy="1282209"/>
          </a:xfrm>
          <a:custGeom>
            <a:avLst/>
            <a:gdLst/>
            <a:ahLst/>
            <a:cxnLst/>
            <a:rect l="l" t="t" r="r" b="b"/>
            <a:pathLst>
              <a:path w="43411" h="39910" fill="none" extrusionOk="0">
                <a:moveTo>
                  <a:pt x="43410" y="0"/>
                </a:moveTo>
                <a:lnTo>
                  <a:pt x="0" y="39910"/>
                </a:lnTo>
              </a:path>
            </a:pathLst>
          </a:custGeom>
          <a:noFill/>
          <a:ln w="6850" cap="flat" cmpd="sng">
            <a:solidFill>
              <a:schemeClr val="accen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"/>
          </p:nvPr>
        </p:nvSpPr>
        <p:spPr>
          <a:xfrm>
            <a:off x="730625" y="1366075"/>
            <a:ext cx="7704000" cy="32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-101127" y="-101106"/>
            <a:ext cx="1394687" cy="1282209"/>
          </a:xfrm>
          <a:custGeom>
            <a:avLst/>
            <a:gdLst/>
            <a:ahLst/>
            <a:cxnLst/>
            <a:rect l="l" t="t" r="r" b="b"/>
            <a:pathLst>
              <a:path w="43411" h="39910" fill="none" extrusionOk="0">
                <a:moveTo>
                  <a:pt x="43410" y="0"/>
                </a:moveTo>
                <a:lnTo>
                  <a:pt x="0" y="39910"/>
                </a:lnTo>
              </a:path>
            </a:pathLst>
          </a:custGeom>
          <a:noFill/>
          <a:ln w="6850" cap="flat" cmpd="sng">
            <a:solidFill>
              <a:schemeClr val="accen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8417329" y="4519414"/>
            <a:ext cx="432693" cy="320568"/>
          </a:xfrm>
          <a:custGeom>
            <a:avLst/>
            <a:gdLst/>
            <a:ahLst/>
            <a:cxnLst/>
            <a:rect l="l" t="t" r="r" b="b"/>
            <a:pathLst>
              <a:path w="13468" h="9978" extrusionOk="0">
                <a:moveTo>
                  <a:pt x="6734" y="0"/>
                </a:moveTo>
                <a:cubicBezTo>
                  <a:pt x="2851" y="0"/>
                  <a:pt x="1" y="4442"/>
                  <a:pt x="2990" y="8519"/>
                </a:cubicBezTo>
                <a:cubicBezTo>
                  <a:pt x="3049" y="8603"/>
                  <a:pt x="3121" y="8674"/>
                  <a:pt x="3204" y="8734"/>
                </a:cubicBezTo>
                <a:cubicBezTo>
                  <a:pt x="4389" y="9602"/>
                  <a:pt x="5605" y="9978"/>
                  <a:pt x="6734" y="9978"/>
                </a:cubicBezTo>
                <a:cubicBezTo>
                  <a:pt x="10617" y="9978"/>
                  <a:pt x="13467" y="5536"/>
                  <a:pt x="10479" y="1459"/>
                </a:cubicBezTo>
                <a:cubicBezTo>
                  <a:pt x="10419" y="1375"/>
                  <a:pt x="10348" y="1304"/>
                  <a:pt x="10264" y="1245"/>
                </a:cubicBezTo>
                <a:cubicBezTo>
                  <a:pt x="9079" y="376"/>
                  <a:pt x="7863" y="0"/>
                  <a:pt x="67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7891750" y="4519414"/>
            <a:ext cx="432276" cy="320568"/>
          </a:xfrm>
          <a:custGeom>
            <a:avLst/>
            <a:gdLst/>
            <a:ahLst/>
            <a:cxnLst/>
            <a:rect l="l" t="t" r="r" b="b"/>
            <a:pathLst>
              <a:path w="13455" h="9978" extrusionOk="0">
                <a:moveTo>
                  <a:pt x="6728" y="0"/>
                </a:moveTo>
                <a:cubicBezTo>
                  <a:pt x="2843" y="0"/>
                  <a:pt x="0" y="4442"/>
                  <a:pt x="2989" y="8519"/>
                </a:cubicBezTo>
                <a:cubicBezTo>
                  <a:pt x="3024" y="8603"/>
                  <a:pt x="3108" y="8674"/>
                  <a:pt x="3191" y="8734"/>
                </a:cubicBezTo>
                <a:cubicBezTo>
                  <a:pt x="4379" y="9602"/>
                  <a:pt x="5597" y="9978"/>
                  <a:pt x="6726" y="9978"/>
                </a:cubicBezTo>
                <a:cubicBezTo>
                  <a:pt x="10612" y="9978"/>
                  <a:pt x="13455" y="5536"/>
                  <a:pt x="10466" y="1459"/>
                </a:cubicBezTo>
                <a:cubicBezTo>
                  <a:pt x="10406" y="1375"/>
                  <a:pt x="10335" y="1304"/>
                  <a:pt x="10263" y="1245"/>
                </a:cubicBezTo>
                <a:cubicBezTo>
                  <a:pt x="9075" y="376"/>
                  <a:pt x="7858" y="0"/>
                  <a:pt x="67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7366055" y="4519414"/>
            <a:ext cx="432404" cy="320568"/>
          </a:xfrm>
          <a:custGeom>
            <a:avLst/>
            <a:gdLst/>
            <a:ahLst/>
            <a:cxnLst/>
            <a:rect l="l" t="t" r="r" b="b"/>
            <a:pathLst>
              <a:path w="13459" h="9978" extrusionOk="0">
                <a:moveTo>
                  <a:pt x="6732" y="0"/>
                </a:moveTo>
                <a:cubicBezTo>
                  <a:pt x="2846" y="0"/>
                  <a:pt x="1" y="4442"/>
                  <a:pt x="2980" y="8519"/>
                </a:cubicBezTo>
                <a:cubicBezTo>
                  <a:pt x="3040" y="8603"/>
                  <a:pt x="3123" y="8674"/>
                  <a:pt x="3195" y="8734"/>
                </a:cubicBezTo>
                <a:cubicBezTo>
                  <a:pt x="4380" y="9602"/>
                  <a:pt x="5596" y="9978"/>
                  <a:pt x="6725" y="9978"/>
                </a:cubicBezTo>
                <a:cubicBezTo>
                  <a:pt x="10608" y="9978"/>
                  <a:pt x="13458" y="5536"/>
                  <a:pt x="10469" y="1459"/>
                </a:cubicBezTo>
                <a:cubicBezTo>
                  <a:pt x="10410" y="1375"/>
                  <a:pt x="10338" y="1304"/>
                  <a:pt x="10267" y="1245"/>
                </a:cubicBezTo>
                <a:cubicBezTo>
                  <a:pt x="9079" y="376"/>
                  <a:pt x="7861" y="0"/>
                  <a:pt x="67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-101133" y="3604750"/>
            <a:ext cx="831729" cy="288849"/>
          </a:xfrm>
          <a:custGeom>
            <a:avLst/>
            <a:gdLst/>
            <a:ahLst/>
            <a:cxnLst/>
            <a:rect l="l" t="t" r="r" b="b"/>
            <a:pathLst>
              <a:path w="94811" h="8990" extrusionOk="0">
                <a:moveTo>
                  <a:pt x="1" y="0"/>
                </a:moveTo>
                <a:lnTo>
                  <a:pt x="1" y="8990"/>
                </a:lnTo>
                <a:lnTo>
                  <a:pt x="94810" y="8990"/>
                </a:lnTo>
                <a:lnTo>
                  <a:pt x="9481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bg>
      <p:bgPr>
        <a:solidFill>
          <a:schemeClr val="accent5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>
            <a:spLocks noGrp="1"/>
          </p:cNvSpPr>
          <p:nvPr>
            <p:ph type="title"/>
          </p:nvPr>
        </p:nvSpPr>
        <p:spPr>
          <a:xfrm>
            <a:off x="2567550" y="540000"/>
            <a:ext cx="4008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5" name="Google Shape;275;p27"/>
          <p:cNvSpPr txBox="1">
            <a:spLocks noGrp="1"/>
          </p:cNvSpPr>
          <p:nvPr>
            <p:ph type="subTitle" idx="1"/>
          </p:nvPr>
        </p:nvSpPr>
        <p:spPr>
          <a:xfrm>
            <a:off x="2567550" y="1475963"/>
            <a:ext cx="4008900" cy="161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6" name="Google Shape;276;p27"/>
          <p:cNvSpPr txBox="1"/>
          <p:nvPr/>
        </p:nvSpPr>
        <p:spPr>
          <a:xfrm>
            <a:off x="3072000" y="3375525"/>
            <a:ext cx="30000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Flaticon</a:t>
            </a: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Freepik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7"/>
          <p:cNvSpPr/>
          <p:nvPr/>
        </p:nvSpPr>
        <p:spPr>
          <a:xfrm rot="10800000" flipH="1">
            <a:off x="7712626" y="-118442"/>
            <a:ext cx="2574634" cy="2330621"/>
          </a:xfrm>
          <a:custGeom>
            <a:avLst/>
            <a:gdLst/>
            <a:ahLst/>
            <a:cxnLst/>
            <a:rect l="l" t="t" r="r" b="b"/>
            <a:pathLst>
              <a:path w="140078" h="126802" extrusionOk="0">
                <a:moveTo>
                  <a:pt x="140077" y="1"/>
                </a:moveTo>
                <a:lnTo>
                  <a:pt x="0" y="126802"/>
                </a:lnTo>
                <a:lnTo>
                  <a:pt x="71973" y="126802"/>
                </a:lnTo>
                <a:lnTo>
                  <a:pt x="139160" y="68688"/>
                </a:lnTo>
                <a:lnTo>
                  <a:pt x="14007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7"/>
          <p:cNvSpPr/>
          <p:nvPr/>
        </p:nvSpPr>
        <p:spPr>
          <a:xfrm rot="10800000" flipH="1">
            <a:off x="7804124" y="3777446"/>
            <a:ext cx="1067425" cy="1067074"/>
          </a:xfrm>
          <a:custGeom>
            <a:avLst/>
            <a:gdLst/>
            <a:ahLst/>
            <a:cxnLst/>
            <a:rect l="l" t="t" r="r" b="b"/>
            <a:pathLst>
              <a:path w="36434" h="36422" extrusionOk="0">
                <a:moveTo>
                  <a:pt x="0" y="0"/>
                </a:moveTo>
                <a:lnTo>
                  <a:pt x="36434" y="36421"/>
                </a:lnTo>
                <a:lnTo>
                  <a:pt x="3643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7"/>
          <p:cNvSpPr/>
          <p:nvPr/>
        </p:nvSpPr>
        <p:spPr>
          <a:xfrm rot="10800000" flipH="1">
            <a:off x="8200755" y="303329"/>
            <a:ext cx="670796" cy="1184293"/>
          </a:xfrm>
          <a:custGeom>
            <a:avLst/>
            <a:gdLst/>
            <a:ahLst/>
            <a:cxnLst/>
            <a:rect l="l" t="t" r="r" b="b"/>
            <a:pathLst>
              <a:path w="22896" h="40423" extrusionOk="0">
                <a:moveTo>
                  <a:pt x="2679" y="1"/>
                </a:moveTo>
                <a:cubicBezTo>
                  <a:pt x="1774" y="1"/>
                  <a:pt x="881" y="60"/>
                  <a:pt x="0" y="179"/>
                </a:cubicBezTo>
                <a:lnTo>
                  <a:pt x="0" y="40232"/>
                </a:lnTo>
                <a:cubicBezTo>
                  <a:pt x="881" y="40351"/>
                  <a:pt x="1774" y="40422"/>
                  <a:pt x="2679" y="40422"/>
                </a:cubicBezTo>
                <a:cubicBezTo>
                  <a:pt x="13847" y="40422"/>
                  <a:pt x="22896" y="31373"/>
                  <a:pt x="22896" y="20205"/>
                </a:cubicBezTo>
                <a:cubicBezTo>
                  <a:pt x="22896" y="9049"/>
                  <a:pt x="13847" y="1"/>
                  <a:pt x="267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7"/>
          <p:cNvSpPr/>
          <p:nvPr/>
        </p:nvSpPr>
        <p:spPr>
          <a:xfrm rot="10800000" flipH="1">
            <a:off x="-293727" y="-264421"/>
            <a:ext cx="1394687" cy="1282209"/>
          </a:xfrm>
          <a:custGeom>
            <a:avLst/>
            <a:gdLst/>
            <a:ahLst/>
            <a:cxnLst/>
            <a:rect l="l" t="t" r="r" b="b"/>
            <a:pathLst>
              <a:path w="43411" h="39910" fill="none" extrusionOk="0">
                <a:moveTo>
                  <a:pt x="43410" y="0"/>
                </a:moveTo>
                <a:lnTo>
                  <a:pt x="0" y="39910"/>
                </a:lnTo>
              </a:path>
            </a:pathLst>
          </a:custGeom>
          <a:noFill/>
          <a:ln w="6850" cap="flat" cmpd="sng">
            <a:solidFill>
              <a:schemeClr val="accen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7"/>
          <p:cNvSpPr/>
          <p:nvPr/>
        </p:nvSpPr>
        <p:spPr>
          <a:xfrm rot="10800000" flipH="1">
            <a:off x="4967104" y="4564938"/>
            <a:ext cx="432693" cy="320568"/>
          </a:xfrm>
          <a:custGeom>
            <a:avLst/>
            <a:gdLst/>
            <a:ahLst/>
            <a:cxnLst/>
            <a:rect l="l" t="t" r="r" b="b"/>
            <a:pathLst>
              <a:path w="13468" h="9978" extrusionOk="0">
                <a:moveTo>
                  <a:pt x="6734" y="0"/>
                </a:moveTo>
                <a:cubicBezTo>
                  <a:pt x="2851" y="0"/>
                  <a:pt x="1" y="4442"/>
                  <a:pt x="2990" y="8519"/>
                </a:cubicBezTo>
                <a:cubicBezTo>
                  <a:pt x="3049" y="8603"/>
                  <a:pt x="3121" y="8674"/>
                  <a:pt x="3204" y="8734"/>
                </a:cubicBezTo>
                <a:cubicBezTo>
                  <a:pt x="4389" y="9602"/>
                  <a:pt x="5605" y="9978"/>
                  <a:pt x="6734" y="9978"/>
                </a:cubicBezTo>
                <a:cubicBezTo>
                  <a:pt x="10617" y="9978"/>
                  <a:pt x="13467" y="5536"/>
                  <a:pt x="10479" y="1459"/>
                </a:cubicBezTo>
                <a:cubicBezTo>
                  <a:pt x="10419" y="1375"/>
                  <a:pt x="10348" y="1304"/>
                  <a:pt x="10264" y="1245"/>
                </a:cubicBezTo>
                <a:cubicBezTo>
                  <a:pt x="9079" y="376"/>
                  <a:pt x="7863" y="0"/>
                  <a:pt x="6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7"/>
          <p:cNvSpPr/>
          <p:nvPr/>
        </p:nvSpPr>
        <p:spPr>
          <a:xfrm rot="10800000" flipH="1">
            <a:off x="4355862" y="4564938"/>
            <a:ext cx="432276" cy="320568"/>
          </a:xfrm>
          <a:custGeom>
            <a:avLst/>
            <a:gdLst/>
            <a:ahLst/>
            <a:cxnLst/>
            <a:rect l="l" t="t" r="r" b="b"/>
            <a:pathLst>
              <a:path w="13455" h="9978" extrusionOk="0">
                <a:moveTo>
                  <a:pt x="6728" y="0"/>
                </a:moveTo>
                <a:cubicBezTo>
                  <a:pt x="2843" y="0"/>
                  <a:pt x="0" y="4442"/>
                  <a:pt x="2989" y="8519"/>
                </a:cubicBezTo>
                <a:cubicBezTo>
                  <a:pt x="3024" y="8603"/>
                  <a:pt x="3108" y="8674"/>
                  <a:pt x="3191" y="8734"/>
                </a:cubicBezTo>
                <a:cubicBezTo>
                  <a:pt x="4379" y="9602"/>
                  <a:pt x="5597" y="9978"/>
                  <a:pt x="6726" y="9978"/>
                </a:cubicBezTo>
                <a:cubicBezTo>
                  <a:pt x="10612" y="9978"/>
                  <a:pt x="13455" y="5536"/>
                  <a:pt x="10466" y="1459"/>
                </a:cubicBezTo>
                <a:cubicBezTo>
                  <a:pt x="10406" y="1375"/>
                  <a:pt x="10335" y="1304"/>
                  <a:pt x="10263" y="1245"/>
                </a:cubicBezTo>
                <a:cubicBezTo>
                  <a:pt x="9075" y="376"/>
                  <a:pt x="7858" y="0"/>
                  <a:pt x="67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7"/>
          <p:cNvSpPr/>
          <p:nvPr/>
        </p:nvSpPr>
        <p:spPr>
          <a:xfrm rot="10800000" flipH="1">
            <a:off x="3744505" y="4564938"/>
            <a:ext cx="432404" cy="320568"/>
          </a:xfrm>
          <a:custGeom>
            <a:avLst/>
            <a:gdLst/>
            <a:ahLst/>
            <a:cxnLst/>
            <a:rect l="l" t="t" r="r" b="b"/>
            <a:pathLst>
              <a:path w="13459" h="9978" extrusionOk="0">
                <a:moveTo>
                  <a:pt x="6732" y="0"/>
                </a:moveTo>
                <a:cubicBezTo>
                  <a:pt x="2846" y="0"/>
                  <a:pt x="1" y="4442"/>
                  <a:pt x="2980" y="8519"/>
                </a:cubicBezTo>
                <a:cubicBezTo>
                  <a:pt x="3040" y="8603"/>
                  <a:pt x="3123" y="8674"/>
                  <a:pt x="3195" y="8734"/>
                </a:cubicBezTo>
                <a:cubicBezTo>
                  <a:pt x="4380" y="9602"/>
                  <a:pt x="5596" y="9978"/>
                  <a:pt x="6725" y="9978"/>
                </a:cubicBezTo>
                <a:cubicBezTo>
                  <a:pt x="10608" y="9978"/>
                  <a:pt x="13458" y="5536"/>
                  <a:pt x="10469" y="1459"/>
                </a:cubicBezTo>
                <a:cubicBezTo>
                  <a:pt x="10410" y="1375"/>
                  <a:pt x="10338" y="1304"/>
                  <a:pt x="10267" y="1245"/>
                </a:cubicBezTo>
                <a:cubicBezTo>
                  <a:pt x="9079" y="376"/>
                  <a:pt x="7861" y="0"/>
                  <a:pt x="673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7"/>
          <p:cNvSpPr/>
          <p:nvPr/>
        </p:nvSpPr>
        <p:spPr>
          <a:xfrm rot="10800000" flipH="1">
            <a:off x="314325" y="303328"/>
            <a:ext cx="1067074" cy="1067425"/>
          </a:xfrm>
          <a:custGeom>
            <a:avLst/>
            <a:gdLst/>
            <a:ahLst/>
            <a:cxnLst/>
            <a:rect l="l" t="t" r="r" b="b"/>
            <a:pathLst>
              <a:path w="36422" h="36434" extrusionOk="0">
                <a:moveTo>
                  <a:pt x="0" y="1"/>
                </a:moveTo>
                <a:lnTo>
                  <a:pt x="0" y="36434"/>
                </a:lnTo>
                <a:lnTo>
                  <a:pt x="36421" y="36434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7"/>
          <p:cNvSpPr/>
          <p:nvPr/>
        </p:nvSpPr>
        <p:spPr>
          <a:xfrm flipH="1">
            <a:off x="-9974" y="3834595"/>
            <a:ext cx="1392399" cy="1356521"/>
          </a:xfrm>
          <a:custGeom>
            <a:avLst/>
            <a:gdLst/>
            <a:ahLst/>
            <a:cxnLst/>
            <a:rect l="l" t="t" r="r" b="b"/>
            <a:pathLst>
              <a:path w="162521" h="162021" extrusionOk="0">
                <a:moveTo>
                  <a:pt x="162521" y="1"/>
                </a:moveTo>
                <a:lnTo>
                  <a:pt x="162521" y="1"/>
                </a:lnTo>
                <a:cubicBezTo>
                  <a:pt x="162512" y="1"/>
                  <a:pt x="162504" y="9"/>
                  <a:pt x="162495" y="26"/>
                </a:cubicBezTo>
                <a:lnTo>
                  <a:pt x="162495" y="26"/>
                </a:lnTo>
                <a:lnTo>
                  <a:pt x="162521" y="1"/>
                </a:lnTo>
                <a:close/>
                <a:moveTo>
                  <a:pt x="162495" y="26"/>
                </a:moveTo>
                <a:lnTo>
                  <a:pt x="0" y="162020"/>
                </a:lnTo>
                <a:lnTo>
                  <a:pt x="162199" y="161508"/>
                </a:lnTo>
                <a:lnTo>
                  <a:pt x="162199" y="161508"/>
                </a:lnTo>
                <a:cubicBezTo>
                  <a:pt x="162199" y="161508"/>
                  <a:pt x="162199" y="161508"/>
                  <a:pt x="162199" y="161508"/>
                </a:cubicBezTo>
                <a:lnTo>
                  <a:pt x="162199" y="161508"/>
                </a:lnTo>
                <a:cubicBezTo>
                  <a:pt x="162199" y="161497"/>
                  <a:pt x="161343" y="2347"/>
                  <a:pt x="162495" y="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bg>
      <p:bgPr>
        <a:solidFill>
          <a:schemeClr val="accent5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_1">
    <p:bg>
      <p:bgPr>
        <a:solidFill>
          <a:schemeClr val="accent5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/>
          <p:nvPr/>
        </p:nvSpPr>
        <p:spPr>
          <a:xfrm rot="10800000" flipH="1">
            <a:off x="8634675" y="-12"/>
            <a:ext cx="509325" cy="509325"/>
          </a:xfrm>
          <a:custGeom>
            <a:avLst/>
            <a:gdLst/>
            <a:ahLst/>
            <a:cxnLst/>
            <a:rect l="l" t="t" r="r" b="b"/>
            <a:pathLst>
              <a:path w="20373" h="20373" extrusionOk="0">
                <a:moveTo>
                  <a:pt x="20372" y="1"/>
                </a:moveTo>
                <a:lnTo>
                  <a:pt x="1" y="20372"/>
                </a:lnTo>
                <a:lnTo>
                  <a:pt x="20372" y="20372"/>
                </a:lnTo>
                <a:lnTo>
                  <a:pt x="203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9"/>
          <p:cNvSpPr/>
          <p:nvPr/>
        </p:nvSpPr>
        <p:spPr>
          <a:xfrm flipH="1">
            <a:off x="0" y="4634175"/>
            <a:ext cx="509325" cy="509325"/>
          </a:xfrm>
          <a:custGeom>
            <a:avLst/>
            <a:gdLst/>
            <a:ahLst/>
            <a:cxnLst/>
            <a:rect l="l" t="t" r="r" b="b"/>
            <a:pathLst>
              <a:path w="20373" h="20373" extrusionOk="0">
                <a:moveTo>
                  <a:pt x="20372" y="1"/>
                </a:moveTo>
                <a:lnTo>
                  <a:pt x="1" y="20372"/>
                </a:lnTo>
                <a:lnTo>
                  <a:pt x="20372" y="20372"/>
                </a:lnTo>
                <a:lnTo>
                  <a:pt x="203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/>
          <p:nvPr/>
        </p:nvSpPr>
        <p:spPr>
          <a:xfrm rot="10800000" flipH="1">
            <a:off x="7985848" y="-181053"/>
            <a:ext cx="1394687" cy="1282209"/>
          </a:xfrm>
          <a:custGeom>
            <a:avLst/>
            <a:gdLst/>
            <a:ahLst/>
            <a:cxnLst/>
            <a:rect l="l" t="t" r="r" b="b"/>
            <a:pathLst>
              <a:path w="43411" h="39910" fill="none" extrusionOk="0">
                <a:moveTo>
                  <a:pt x="43410" y="0"/>
                </a:moveTo>
                <a:lnTo>
                  <a:pt x="0" y="39910"/>
                </a:lnTo>
              </a:path>
            </a:pathLst>
          </a:custGeom>
          <a:noFill/>
          <a:ln w="6850" cap="flat" cmpd="sng">
            <a:solidFill>
              <a:schemeClr val="accen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9"/>
          <p:cNvSpPr/>
          <p:nvPr/>
        </p:nvSpPr>
        <p:spPr>
          <a:xfrm rot="10800000" flipH="1">
            <a:off x="-481952" y="3861272"/>
            <a:ext cx="1394687" cy="1282209"/>
          </a:xfrm>
          <a:custGeom>
            <a:avLst/>
            <a:gdLst/>
            <a:ahLst/>
            <a:cxnLst/>
            <a:rect l="l" t="t" r="r" b="b"/>
            <a:pathLst>
              <a:path w="43411" h="39910" fill="none" extrusionOk="0">
                <a:moveTo>
                  <a:pt x="43410" y="0"/>
                </a:moveTo>
                <a:lnTo>
                  <a:pt x="0" y="39910"/>
                </a:lnTo>
              </a:path>
            </a:pathLst>
          </a:custGeom>
          <a:noFill/>
          <a:ln w="6850" cap="flat" cmpd="sng">
            <a:solidFill>
              <a:schemeClr val="accen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9"/>
          <p:cNvSpPr/>
          <p:nvPr/>
        </p:nvSpPr>
        <p:spPr>
          <a:xfrm rot="10800000" flipH="1">
            <a:off x="8418592" y="4603489"/>
            <a:ext cx="831729" cy="288849"/>
          </a:xfrm>
          <a:custGeom>
            <a:avLst/>
            <a:gdLst/>
            <a:ahLst/>
            <a:cxnLst/>
            <a:rect l="l" t="t" r="r" b="b"/>
            <a:pathLst>
              <a:path w="94811" h="8990" extrusionOk="0">
                <a:moveTo>
                  <a:pt x="1" y="0"/>
                </a:moveTo>
                <a:lnTo>
                  <a:pt x="1" y="8990"/>
                </a:lnTo>
                <a:lnTo>
                  <a:pt x="94810" y="8990"/>
                </a:lnTo>
                <a:lnTo>
                  <a:pt x="9481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9"/>
          <p:cNvSpPr/>
          <p:nvPr/>
        </p:nvSpPr>
        <p:spPr>
          <a:xfrm rot="10800000" flipH="1">
            <a:off x="138350" y="161225"/>
            <a:ext cx="400850" cy="296650"/>
          </a:xfrm>
          <a:custGeom>
            <a:avLst/>
            <a:gdLst/>
            <a:ahLst/>
            <a:cxnLst/>
            <a:rect l="l" t="t" r="r" b="b"/>
            <a:pathLst>
              <a:path w="16034" h="11866" extrusionOk="0">
                <a:moveTo>
                  <a:pt x="8010" y="0"/>
                </a:moveTo>
                <a:cubicBezTo>
                  <a:pt x="3390" y="0"/>
                  <a:pt x="1" y="5275"/>
                  <a:pt x="3570" y="10136"/>
                </a:cubicBezTo>
                <a:cubicBezTo>
                  <a:pt x="3642" y="10231"/>
                  <a:pt x="3737" y="10314"/>
                  <a:pt x="3820" y="10386"/>
                </a:cubicBezTo>
                <a:cubicBezTo>
                  <a:pt x="5232" y="11419"/>
                  <a:pt x="6680" y="11865"/>
                  <a:pt x="8025" y="11865"/>
                </a:cubicBezTo>
                <a:cubicBezTo>
                  <a:pt x="12644" y="11865"/>
                  <a:pt x="16033" y="6593"/>
                  <a:pt x="12464" y="1742"/>
                </a:cubicBezTo>
                <a:cubicBezTo>
                  <a:pt x="12393" y="1646"/>
                  <a:pt x="12321" y="1563"/>
                  <a:pt x="12214" y="1480"/>
                </a:cubicBezTo>
                <a:cubicBezTo>
                  <a:pt x="10803" y="447"/>
                  <a:pt x="9354" y="0"/>
                  <a:pt x="801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3_1_1">
    <p:bg>
      <p:bgPr>
        <a:solidFill>
          <a:schemeClr val="accent5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/>
          <p:nvPr/>
        </p:nvSpPr>
        <p:spPr>
          <a:xfrm flipH="1">
            <a:off x="-101133" y="4038594"/>
            <a:ext cx="1394687" cy="1282209"/>
          </a:xfrm>
          <a:custGeom>
            <a:avLst/>
            <a:gdLst/>
            <a:ahLst/>
            <a:cxnLst/>
            <a:rect l="l" t="t" r="r" b="b"/>
            <a:pathLst>
              <a:path w="43411" h="39910" fill="none" extrusionOk="0">
                <a:moveTo>
                  <a:pt x="43410" y="0"/>
                </a:moveTo>
                <a:lnTo>
                  <a:pt x="0" y="39910"/>
                </a:lnTo>
              </a:path>
            </a:pathLst>
          </a:custGeom>
          <a:noFill/>
          <a:ln w="6850" cap="flat" cmpd="sng">
            <a:solidFill>
              <a:schemeClr val="accen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0"/>
          <p:cNvSpPr/>
          <p:nvPr/>
        </p:nvSpPr>
        <p:spPr>
          <a:xfrm flipH="1">
            <a:off x="7861029" y="-101106"/>
            <a:ext cx="1394687" cy="1282209"/>
          </a:xfrm>
          <a:custGeom>
            <a:avLst/>
            <a:gdLst/>
            <a:ahLst/>
            <a:cxnLst/>
            <a:rect l="l" t="t" r="r" b="b"/>
            <a:pathLst>
              <a:path w="43411" h="39910" fill="none" extrusionOk="0">
                <a:moveTo>
                  <a:pt x="43410" y="0"/>
                </a:moveTo>
                <a:lnTo>
                  <a:pt x="0" y="39910"/>
                </a:lnTo>
              </a:path>
            </a:pathLst>
          </a:custGeom>
          <a:noFill/>
          <a:ln w="6850" cap="flat" cmpd="sng">
            <a:solidFill>
              <a:schemeClr val="accen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0"/>
          <p:cNvSpPr/>
          <p:nvPr/>
        </p:nvSpPr>
        <p:spPr>
          <a:xfrm flipH="1">
            <a:off x="379868" y="4519414"/>
            <a:ext cx="432693" cy="320568"/>
          </a:xfrm>
          <a:custGeom>
            <a:avLst/>
            <a:gdLst/>
            <a:ahLst/>
            <a:cxnLst/>
            <a:rect l="l" t="t" r="r" b="b"/>
            <a:pathLst>
              <a:path w="13468" h="9978" extrusionOk="0">
                <a:moveTo>
                  <a:pt x="6734" y="0"/>
                </a:moveTo>
                <a:cubicBezTo>
                  <a:pt x="2851" y="0"/>
                  <a:pt x="1" y="4442"/>
                  <a:pt x="2990" y="8519"/>
                </a:cubicBezTo>
                <a:cubicBezTo>
                  <a:pt x="3049" y="8603"/>
                  <a:pt x="3121" y="8674"/>
                  <a:pt x="3204" y="8734"/>
                </a:cubicBezTo>
                <a:cubicBezTo>
                  <a:pt x="4389" y="9602"/>
                  <a:pt x="5605" y="9978"/>
                  <a:pt x="6734" y="9978"/>
                </a:cubicBezTo>
                <a:cubicBezTo>
                  <a:pt x="10617" y="9978"/>
                  <a:pt x="13467" y="5536"/>
                  <a:pt x="10479" y="1459"/>
                </a:cubicBezTo>
                <a:cubicBezTo>
                  <a:pt x="10419" y="1375"/>
                  <a:pt x="10348" y="1304"/>
                  <a:pt x="10264" y="1245"/>
                </a:cubicBezTo>
                <a:cubicBezTo>
                  <a:pt x="9079" y="376"/>
                  <a:pt x="7863" y="0"/>
                  <a:pt x="6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0"/>
          <p:cNvSpPr/>
          <p:nvPr/>
        </p:nvSpPr>
        <p:spPr>
          <a:xfrm flipH="1">
            <a:off x="905864" y="4519414"/>
            <a:ext cx="432276" cy="320568"/>
          </a:xfrm>
          <a:custGeom>
            <a:avLst/>
            <a:gdLst/>
            <a:ahLst/>
            <a:cxnLst/>
            <a:rect l="l" t="t" r="r" b="b"/>
            <a:pathLst>
              <a:path w="13455" h="9978" extrusionOk="0">
                <a:moveTo>
                  <a:pt x="6728" y="0"/>
                </a:moveTo>
                <a:cubicBezTo>
                  <a:pt x="2843" y="0"/>
                  <a:pt x="0" y="4442"/>
                  <a:pt x="2989" y="8519"/>
                </a:cubicBezTo>
                <a:cubicBezTo>
                  <a:pt x="3024" y="8603"/>
                  <a:pt x="3108" y="8674"/>
                  <a:pt x="3191" y="8734"/>
                </a:cubicBezTo>
                <a:cubicBezTo>
                  <a:pt x="4379" y="9602"/>
                  <a:pt x="5597" y="9978"/>
                  <a:pt x="6726" y="9978"/>
                </a:cubicBezTo>
                <a:cubicBezTo>
                  <a:pt x="10612" y="9978"/>
                  <a:pt x="13455" y="5536"/>
                  <a:pt x="10466" y="1459"/>
                </a:cubicBezTo>
                <a:cubicBezTo>
                  <a:pt x="10406" y="1375"/>
                  <a:pt x="10335" y="1304"/>
                  <a:pt x="10263" y="1245"/>
                </a:cubicBezTo>
                <a:cubicBezTo>
                  <a:pt x="9075" y="376"/>
                  <a:pt x="7858" y="0"/>
                  <a:pt x="67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0"/>
          <p:cNvSpPr/>
          <p:nvPr/>
        </p:nvSpPr>
        <p:spPr>
          <a:xfrm flipH="1">
            <a:off x="1431430" y="4519414"/>
            <a:ext cx="432404" cy="320568"/>
          </a:xfrm>
          <a:custGeom>
            <a:avLst/>
            <a:gdLst/>
            <a:ahLst/>
            <a:cxnLst/>
            <a:rect l="l" t="t" r="r" b="b"/>
            <a:pathLst>
              <a:path w="13459" h="9978" extrusionOk="0">
                <a:moveTo>
                  <a:pt x="6732" y="0"/>
                </a:moveTo>
                <a:cubicBezTo>
                  <a:pt x="2846" y="0"/>
                  <a:pt x="1" y="4442"/>
                  <a:pt x="2980" y="8519"/>
                </a:cubicBezTo>
                <a:cubicBezTo>
                  <a:pt x="3040" y="8603"/>
                  <a:pt x="3123" y="8674"/>
                  <a:pt x="3195" y="8734"/>
                </a:cubicBezTo>
                <a:cubicBezTo>
                  <a:pt x="4380" y="9602"/>
                  <a:pt x="5596" y="9978"/>
                  <a:pt x="6725" y="9978"/>
                </a:cubicBezTo>
                <a:cubicBezTo>
                  <a:pt x="10608" y="9978"/>
                  <a:pt x="13458" y="5536"/>
                  <a:pt x="10469" y="1459"/>
                </a:cubicBezTo>
                <a:cubicBezTo>
                  <a:pt x="10410" y="1375"/>
                  <a:pt x="10338" y="1304"/>
                  <a:pt x="10267" y="1245"/>
                </a:cubicBezTo>
                <a:cubicBezTo>
                  <a:pt x="9079" y="376"/>
                  <a:pt x="7861" y="0"/>
                  <a:pt x="673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0"/>
          <p:cNvSpPr/>
          <p:nvPr/>
        </p:nvSpPr>
        <p:spPr>
          <a:xfrm flipH="1">
            <a:off x="8423993" y="4535275"/>
            <a:ext cx="831729" cy="288849"/>
          </a:xfrm>
          <a:custGeom>
            <a:avLst/>
            <a:gdLst/>
            <a:ahLst/>
            <a:cxnLst/>
            <a:rect l="l" t="t" r="r" b="b"/>
            <a:pathLst>
              <a:path w="94811" h="8990" extrusionOk="0">
                <a:moveTo>
                  <a:pt x="1" y="0"/>
                </a:moveTo>
                <a:lnTo>
                  <a:pt x="1" y="8990"/>
                </a:lnTo>
                <a:lnTo>
                  <a:pt x="94810" y="8990"/>
                </a:lnTo>
                <a:lnTo>
                  <a:pt x="9481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0"/>
          <p:cNvSpPr/>
          <p:nvPr/>
        </p:nvSpPr>
        <p:spPr>
          <a:xfrm>
            <a:off x="-101133" y="-101106"/>
            <a:ext cx="1394687" cy="1282209"/>
          </a:xfrm>
          <a:custGeom>
            <a:avLst/>
            <a:gdLst/>
            <a:ahLst/>
            <a:cxnLst/>
            <a:rect l="l" t="t" r="r" b="b"/>
            <a:pathLst>
              <a:path w="43411" h="39910" fill="none" extrusionOk="0">
                <a:moveTo>
                  <a:pt x="43410" y="0"/>
                </a:moveTo>
                <a:lnTo>
                  <a:pt x="0" y="39910"/>
                </a:lnTo>
              </a:path>
            </a:pathLst>
          </a:custGeom>
          <a:noFill/>
          <a:ln w="6850" cap="flat" cmpd="sng">
            <a:solidFill>
              <a:schemeClr val="accen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5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1728150" y="1481558"/>
            <a:ext cx="56877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 rot="-5400000">
            <a:off x="-1157101" y="1784875"/>
            <a:ext cx="2485244" cy="1573734"/>
            <a:chOff x="3405574" y="-635425"/>
            <a:chExt cx="2485244" cy="1573734"/>
          </a:xfrm>
        </p:grpSpPr>
        <p:sp>
          <p:nvSpPr>
            <p:cNvPr id="68" name="Google Shape;68;p8"/>
            <p:cNvSpPr/>
            <p:nvPr/>
          </p:nvSpPr>
          <p:spPr>
            <a:xfrm>
              <a:off x="3405574" y="-635425"/>
              <a:ext cx="2485244" cy="1573734"/>
            </a:xfrm>
            <a:custGeom>
              <a:avLst/>
              <a:gdLst/>
              <a:ahLst/>
              <a:cxnLst/>
              <a:rect l="l" t="t" r="r" b="b"/>
              <a:pathLst>
                <a:path w="98299" h="62246" extrusionOk="0">
                  <a:moveTo>
                    <a:pt x="0" y="0"/>
                  </a:moveTo>
                  <a:lnTo>
                    <a:pt x="46637" y="62246"/>
                  </a:lnTo>
                  <a:lnTo>
                    <a:pt x="982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3888679" y="-635425"/>
              <a:ext cx="1518669" cy="961468"/>
            </a:xfrm>
            <a:custGeom>
              <a:avLst/>
              <a:gdLst/>
              <a:ahLst/>
              <a:cxnLst/>
              <a:rect l="l" t="t" r="r" b="b"/>
              <a:pathLst>
                <a:path w="60068" h="38029" extrusionOk="0">
                  <a:moveTo>
                    <a:pt x="1" y="0"/>
                  </a:moveTo>
                  <a:lnTo>
                    <a:pt x="28516" y="38029"/>
                  </a:lnTo>
                  <a:lnTo>
                    <a:pt x="600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8"/>
          <p:cNvGrpSpPr/>
          <p:nvPr/>
        </p:nvGrpSpPr>
        <p:grpSpPr>
          <a:xfrm rot="5400000" flipH="1">
            <a:off x="7815849" y="1784875"/>
            <a:ext cx="2485244" cy="1573734"/>
            <a:chOff x="3405574" y="-635425"/>
            <a:chExt cx="2485244" cy="1573734"/>
          </a:xfrm>
        </p:grpSpPr>
        <p:sp>
          <p:nvSpPr>
            <p:cNvPr id="71" name="Google Shape;71;p8"/>
            <p:cNvSpPr/>
            <p:nvPr/>
          </p:nvSpPr>
          <p:spPr>
            <a:xfrm>
              <a:off x="3405574" y="-635425"/>
              <a:ext cx="2485244" cy="1573734"/>
            </a:xfrm>
            <a:custGeom>
              <a:avLst/>
              <a:gdLst/>
              <a:ahLst/>
              <a:cxnLst/>
              <a:rect l="l" t="t" r="r" b="b"/>
              <a:pathLst>
                <a:path w="98299" h="62246" extrusionOk="0">
                  <a:moveTo>
                    <a:pt x="0" y="0"/>
                  </a:moveTo>
                  <a:lnTo>
                    <a:pt x="46637" y="62246"/>
                  </a:lnTo>
                  <a:lnTo>
                    <a:pt x="982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3888679" y="-635425"/>
              <a:ext cx="1518669" cy="961468"/>
            </a:xfrm>
            <a:custGeom>
              <a:avLst/>
              <a:gdLst/>
              <a:ahLst/>
              <a:cxnLst/>
              <a:rect l="l" t="t" r="r" b="b"/>
              <a:pathLst>
                <a:path w="60068" h="38029" extrusionOk="0">
                  <a:moveTo>
                    <a:pt x="1" y="0"/>
                  </a:moveTo>
                  <a:lnTo>
                    <a:pt x="28516" y="38029"/>
                  </a:lnTo>
                  <a:lnTo>
                    <a:pt x="600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8"/>
          <p:cNvSpPr/>
          <p:nvPr/>
        </p:nvSpPr>
        <p:spPr>
          <a:xfrm rot="8100000">
            <a:off x="4193967" y="4892839"/>
            <a:ext cx="689717" cy="690293"/>
          </a:xfrm>
          <a:custGeom>
            <a:avLst/>
            <a:gdLst/>
            <a:ahLst/>
            <a:cxnLst/>
            <a:rect l="l" t="t" r="r" b="b"/>
            <a:pathLst>
              <a:path w="14359" h="14371" extrusionOk="0">
                <a:moveTo>
                  <a:pt x="0" y="0"/>
                </a:moveTo>
                <a:lnTo>
                  <a:pt x="0" y="14371"/>
                </a:lnTo>
                <a:lnTo>
                  <a:pt x="14359" y="143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/>
          <p:nvPr/>
        </p:nvSpPr>
        <p:spPr>
          <a:xfrm rot="-2700000">
            <a:off x="4260316" y="-439627"/>
            <a:ext cx="689717" cy="690293"/>
          </a:xfrm>
          <a:custGeom>
            <a:avLst/>
            <a:gdLst/>
            <a:ahLst/>
            <a:cxnLst/>
            <a:rect l="l" t="t" r="r" b="b"/>
            <a:pathLst>
              <a:path w="14359" h="14371" extrusionOk="0">
                <a:moveTo>
                  <a:pt x="0" y="0"/>
                </a:moveTo>
                <a:lnTo>
                  <a:pt x="0" y="14371"/>
                </a:lnTo>
                <a:lnTo>
                  <a:pt x="14359" y="143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/>
          <p:nvPr/>
        </p:nvSpPr>
        <p:spPr>
          <a:xfrm flipH="1">
            <a:off x="8357638" y="4286725"/>
            <a:ext cx="1032600" cy="1122800"/>
          </a:xfrm>
          <a:custGeom>
            <a:avLst/>
            <a:gdLst/>
            <a:ahLst/>
            <a:cxnLst/>
            <a:rect l="l" t="t" r="r" b="b"/>
            <a:pathLst>
              <a:path w="41304" h="44912" fill="none" extrusionOk="0">
                <a:moveTo>
                  <a:pt x="1" y="44911"/>
                </a:moveTo>
                <a:lnTo>
                  <a:pt x="41303" y="1"/>
                </a:lnTo>
              </a:path>
            </a:pathLst>
          </a:custGeom>
          <a:noFill/>
          <a:ln w="6850" cap="flat" cmpd="sng">
            <a:solidFill>
              <a:schemeClr val="accen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-236412" y="4286725"/>
            <a:ext cx="1032600" cy="1122800"/>
          </a:xfrm>
          <a:custGeom>
            <a:avLst/>
            <a:gdLst/>
            <a:ahLst/>
            <a:cxnLst/>
            <a:rect l="l" t="t" r="r" b="b"/>
            <a:pathLst>
              <a:path w="41304" h="44912" fill="none" extrusionOk="0">
                <a:moveTo>
                  <a:pt x="1" y="44911"/>
                </a:moveTo>
                <a:lnTo>
                  <a:pt x="41303" y="1"/>
                </a:lnTo>
              </a:path>
            </a:pathLst>
          </a:custGeom>
          <a:noFill/>
          <a:ln w="6850" cap="flat" cmpd="sng">
            <a:solidFill>
              <a:schemeClr val="accen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8"/>
          <p:cNvSpPr/>
          <p:nvPr/>
        </p:nvSpPr>
        <p:spPr>
          <a:xfrm rot="10800000">
            <a:off x="8357638" y="-266025"/>
            <a:ext cx="1032600" cy="1122800"/>
          </a:xfrm>
          <a:custGeom>
            <a:avLst/>
            <a:gdLst/>
            <a:ahLst/>
            <a:cxnLst/>
            <a:rect l="l" t="t" r="r" b="b"/>
            <a:pathLst>
              <a:path w="41304" h="44912" fill="none" extrusionOk="0">
                <a:moveTo>
                  <a:pt x="1" y="44911"/>
                </a:moveTo>
                <a:lnTo>
                  <a:pt x="41303" y="1"/>
                </a:lnTo>
              </a:path>
            </a:pathLst>
          </a:custGeom>
          <a:noFill/>
          <a:ln w="6850" cap="flat" cmpd="sng">
            <a:solidFill>
              <a:schemeClr val="accen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/>
          <p:nvPr/>
        </p:nvSpPr>
        <p:spPr>
          <a:xfrm rot="10800000" flipH="1">
            <a:off x="-236412" y="-266025"/>
            <a:ext cx="1032600" cy="1122800"/>
          </a:xfrm>
          <a:custGeom>
            <a:avLst/>
            <a:gdLst/>
            <a:ahLst/>
            <a:cxnLst/>
            <a:rect l="l" t="t" r="r" b="b"/>
            <a:pathLst>
              <a:path w="41304" h="44912" fill="none" extrusionOk="0">
                <a:moveTo>
                  <a:pt x="1" y="44911"/>
                </a:moveTo>
                <a:lnTo>
                  <a:pt x="41303" y="1"/>
                </a:lnTo>
              </a:path>
            </a:pathLst>
          </a:custGeom>
          <a:noFill/>
          <a:ln w="6850" cap="flat" cmpd="sng">
            <a:solidFill>
              <a:schemeClr val="accen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55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Montserrat Black"/>
              <a:buNone/>
              <a:defRPr sz="35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 Black"/>
              <a:buNone/>
              <a:defRPr sz="3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 Black"/>
              <a:buNone/>
              <a:defRPr sz="3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 Black"/>
              <a:buNone/>
              <a:defRPr sz="3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 Black"/>
              <a:buNone/>
              <a:defRPr sz="3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 Black"/>
              <a:buNone/>
              <a:defRPr sz="3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 Black"/>
              <a:buNone/>
              <a:defRPr sz="3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 Black"/>
              <a:buNone/>
              <a:defRPr sz="3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ontserrat Black"/>
              <a:buNone/>
              <a:defRPr sz="3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73" r:id="rId4"/>
    <p:sldLayoutId id="2147483674" r:id="rId5"/>
    <p:sldLayoutId id="2147483675" r:id="rId6"/>
    <p:sldLayoutId id="2147483676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_standard_librar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ctrTitle"/>
          </p:nvPr>
        </p:nvSpPr>
        <p:spPr>
          <a:xfrm>
            <a:off x="1434013" y="2074009"/>
            <a:ext cx="6275973" cy="15525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PROGRAMAÇÃO 1</a:t>
            </a:r>
            <a:endParaRPr lang="pt-BR" b="1" noProof="0" dirty="0"/>
          </a:p>
        </p:txBody>
      </p:sp>
      <p:sp>
        <p:nvSpPr>
          <p:cNvPr id="311" name="Google Shape;311;p33"/>
          <p:cNvSpPr txBox="1">
            <a:spLocks noGrp="1"/>
          </p:cNvSpPr>
          <p:nvPr>
            <p:ph type="subTitle" idx="1"/>
          </p:nvPr>
        </p:nvSpPr>
        <p:spPr>
          <a:xfrm>
            <a:off x="1489500" y="4095788"/>
            <a:ext cx="6165000" cy="739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BIBLIOTECA MATEMÁTICA</a:t>
            </a:r>
            <a:endParaRPr lang="pt-BR" noProof="0" dirty="0"/>
          </a:p>
        </p:txBody>
      </p:sp>
      <p:sp>
        <p:nvSpPr>
          <p:cNvPr id="312" name="Google Shape;312;p33"/>
          <p:cNvSpPr/>
          <p:nvPr/>
        </p:nvSpPr>
        <p:spPr>
          <a:xfrm>
            <a:off x="4431803" y="4095788"/>
            <a:ext cx="280400" cy="9850"/>
          </a:xfrm>
          <a:custGeom>
            <a:avLst/>
            <a:gdLst/>
            <a:ahLst/>
            <a:cxnLst/>
            <a:rect l="l" t="t" r="r" b="b"/>
            <a:pathLst>
              <a:path w="11216" h="394" extrusionOk="0">
                <a:moveTo>
                  <a:pt x="0" y="0"/>
                </a:moveTo>
                <a:lnTo>
                  <a:pt x="0" y="393"/>
                </a:lnTo>
                <a:lnTo>
                  <a:pt x="11216" y="393"/>
                </a:lnTo>
                <a:lnTo>
                  <a:pt x="1121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09EBCD-6B99-4FFA-8DE5-717AF8857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987" y="127353"/>
            <a:ext cx="1231807" cy="16947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>
            <a:spLocks noGrp="1"/>
          </p:cNvSpPr>
          <p:nvPr>
            <p:ph type="title"/>
          </p:nvPr>
        </p:nvSpPr>
        <p:spPr>
          <a:xfrm>
            <a:off x="720000" y="425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BIBLIOTECAS</a:t>
            </a:r>
            <a:endParaRPr lang="pt-BR" b="1" noProof="0" dirty="0"/>
          </a:p>
        </p:txBody>
      </p:sp>
      <p:sp>
        <p:nvSpPr>
          <p:cNvPr id="318" name="Google Shape;318;p34"/>
          <p:cNvSpPr txBox="1">
            <a:spLocks noGrp="1"/>
          </p:cNvSpPr>
          <p:nvPr>
            <p:ph type="subTitle" idx="1"/>
          </p:nvPr>
        </p:nvSpPr>
        <p:spPr>
          <a:xfrm>
            <a:off x="730625" y="1075765"/>
            <a:ext cx="7704000" cy="3551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Biblioteca é o nome que se dá para um conjunto de funções e comandos já existentes.</a:t>
            </a:r>
          </a:p>
          <a:p>
            <a:pPr marL="342900" lvl="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noProof="0" dirty="0"/>
              <a:t>As bibliotecas contém códigos e dados auxiliares, que provém serviços a programas independentes.</a:t>
            </a:r>
          </a:p>
          <a:p>
            <a:pPr marL="342900" lvl="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Existem diversos tipos de bibliotecas, cada uma com objetivos próprios.</a:t>
            </a:r>
          </a:p>
          <a:p>
            <a:pPr marL="342900" lvl="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noProof="0" dirty="0"/>
              <a:t>Para utilizar uma biblioteca é necessário importa-la para o seu programa.</a:t>
            </a:r>
          </a:p>
        </p:txBody>
      </p:sp>
      <p:pic>
        <p:nvPicPr>
          <p:cNvPr id="3" name="Imagem 2">
            <a:hlinkClick r:id="rId3"/>
            <a:extLst>
              <a:ext uri="{FF2B5EF4-FFF2-40B4-BE49-F238E27FC236}">
                <a16:creationId xmlns:a16="http://schemas.microsoft.com/office/drawing/2014/main" id="{5F46EDDE-8436-4ACA-AAC1-A031A47F8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961" y="4147310"/>
            <a:ext cx="3588077" cy="57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4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1"/>
          <p:cNvSpPr txBox="1">
            <a:spLocks noGrp="1"/>
          </p:cNvSpPr>
          <p:nvPr>
            <p:ph type="title"/>
          </p:nvPr>
        </p:nvSpPr>
        <p:spPr>
          <a:xfrm>
            <a:off x="1728150" y="1481558"/>
            <a:ext cx="5687700" cy="10901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EXEMPLO 01</a:t>
            </a:r>
          </a:p>
        </p:txBody>
      </p:sp>
      <p:sp>
        <p:nvSpPr>
          <p:cNvPr id="7" name="Google Shape;311;p33">
            <a:extLst>
              <a:ext uri="{FF2B5EF4-FFF2-40B4-BE49-F238E27FC236}">
                <a16:creationId xmlns:a16="http://schemas.microsoft.com/office/drawing/2014/main" id="{462FC8D4-1483-482D-8CEA-D73BF53D597E}"/>
              </a:ext>
            </a:extLst>
          </p:cNvPr>
          <p:cNvSpPr txBox="1">
            <a:spLocks/>
          </p:cNvSpPr>
          <p:nvPr/>
        </p:nvSpPr>
        <p:spPr>
          <a:xfrm>
            <a:off x="1606925" y="2571750"/>
            <a:ext cx="6004110" cy="1455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2400" dirty="0"/>
              <a:t>Entrar com um número e imprimir o logaritmo desse número na base 10.</a:t>
            </a:r>
          </a:p>
        </p:txBody>
      </p:sp>
    </p:spTree>
    <p:extLst>
      <p:ext uri="{BB962C8B-B14F-4D97-AF65-F5344CB8AC3E}">
        <p14:creationId xmlns:p14="http://schemas.microsoft.com/office/powerpoint/2010/main" val="7572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1"/>
          <p:cNvSpPr txBox="1">
            <a:spLocks noGrp="1"/>
          </p:cNvSpPr>
          <p:nvPr>
            <p:ph type="title"/>
          </p:nvPr>
        </p:nvSpPr>
        <p:spPr>
          <a:xfrm>
            <a:off x="1728150" y="1481558"/>
            <a:ext cx="5687700" cy="10901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DESAFIO 01</a:t>
            </a:r>
          </a:p>
        </p:txBody>
      </p:sp>
      <p:sp>
        <p:nvSpPr>
          <p:cNvPr id="7" name="Google Shape;311;p33">
            <a:extLst>
              <a:ext uri="{FF2B5EF4-FFF2-40B4-BE49-F238E27FC236}">
                <a16:creationId xmlns:a16="http://schemas.microsoft.com/office/drawing/2014/main" id="{462FC8D4-1483-482D-8CEA-D73BF53D597E}"/>
              </a:ext>
            </a:extLst>
          </p:cNvPr>
          <p:cNvSpPr txBox="1">
            <a:spLocks/>
          </p:cNvSpPr>
          <p:nvPr/>
        </p:nvSpPr>
        <p:spPr>
          <a:xfrm>
            <a:off x="1606925" y="2571750"/>
            <a:ext cx="6004110" cy="1455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sz="2400" dirty="0"/>
              <a:t>Entrar com os lados </a:t>
            </a:r>
            <a:r>
              <a:rPr lang="pt-BR" sz="2400" i="1" dirty="0"/>
              <a:t>a</a:t>
            </a:r>
            <a:r>
              <a:rPr lang="pt-BR" sz="2400" dirty="0"/>
              <a:t>, </a:t>
            </a:r>
            <a:r>
              <a:rPr lang="pt-BR" sz="2400" i="1" dirty="0"/>
              <a:t>b</a:t>
            </a:r>
            <a:r>
              <a:rPr lang="pt-BR" sz="2400" dirty="0"/>
              <a:t> e </a:t>
            </a:r>
            <a:r>
              <a:rPr lang="pt-BR" sz="2400" i="1" dirty="0"/>
              <a:t>c</a:t>
            </a:r>
            <a:r>
              <a:rPr lang="pt-BR" sz="2400" dirty="0"/>
              <a:t> de um paralelepípedo e calcular e imprimir a diagonal.</a:t>
            </a:r>
          </a:p>
        </p:txBody>
      </p:sp>
    </p:spTree>
    <p:extLst>
      <p:ext uri="{BB962C8B-B14F-4D97-AF65-F5344CB8AC3E}">
        <p14:creationId xmlns:p14="http://schemas.microsoft.com/office/powerpoint/2010/main" val="136422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6"/>
          <p:cNvSpPr txBox="1">
            <a:spLocks noGrp="1"/>
          </p:cNvSpPr>
          <p:nvPr>
            <p:ph type="title"/>
          </p:nvPr>
        </p:nvSpPr>
        <p:spPr>
          <a:xfrm>
            <a:off x="2567550" y="2205900"/>
            <a:ext cx="4008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noProof="0" dirty="0"/>
              <a:t>OBRIGADO!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ganizer for Teachers by Slidesgo">
  <a:themeElements>
    <a:clrScheme name="Simple Light">
      <a:dk1>
        <a:srgbClr val="505364"/>
      </a:dk1>
      <a:lt1>
        <a:srgbClr val="FFFFFF"/>
      </a:lt1>
      <a:dk2>
        <a:srgbClr val="595959"/>
      </a:dk2>
      <a:lt2>
        <a:srgbClr val="EEEEEE"/>
      </a:lt2>
      <a:accent1>
        <a:srgbClr val="3F3943"/>
      </a:accent1>
      <a:accent2>
        <a:srgbClr val="5864AE"/>
      </a:accent2>
      <a:accent3>
        <a:srgbClr val="F47356"/>
      </a:accent3>
      <a:accent4>
        <a:srgbClr val="B27C40"/>
      </a:accent4>
      <a:accent5>
        <a:srgbClr val="EFD5B2"/>
      </a:accent5>
      <a:accent6>
        <a:srgbClr val="F6AEA0"/>
      </a:accent6>
      <a:hlink>
        <a:srgbClr val="49539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119</Words>
  <Application>Microsoft Office PowerPoint</Application>
  <PresentationFormat>Apresentação na tela (16:9)</PresentationFormat>
  <Paragraphs>13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Montserrat Black</vt:lpstr>
      <vt:lpstr>Roboto</vt:lpstr>
      <vt:lpstr>Organizer for Teachers by Slidesgo</vt:lpstr>
      <vt:lpstr>PROGRAMAÇÃO 1</vt:lpstr>
      <vt:lpstr>BIBLIOTECAS</vt:lpstr>
      <vt:lpstr>EXEMPLO 01</vt:lpstr>
      <vt:lpstr>DESAFIO 01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PRECEDÊNCIAS DE OPERAÇÕES</dc:title>
  <cp:lastModifiedBy>Pedro Girotto</cp:lastModifiedBy>
  <cp:revision>32</cp:revision>
  <dcterms:modified xsi:type="dcterms:W3CDTF">2022-02-25T16:12:15Z</dcterms:modified>
</cp:coreProperties>
</file>