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3" r:id="rId5"/>
    <p:sldId id="296" r:id="rId6"/>
    <p:sldId id="297" r:id="rId7"/>
    <p:sldId id="298" r:id="rId8"/>
    <p:sldId id="299" r:id="rId9"/>
    <p:sldId id="300" r:id="rId10"/>
    <p:sldId id="301" r:id="rId11"/>
    <p:sldId id="302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3E43-ABDB-4D23-8A70-6A652B9F6AAD}" type="datetimeFigureOut">
              <a:rPr lang="pt-BR" smtClean="0"/>
              <a:t>05/05/2022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6C5A-0A7C-4F1B-AEAF-1599CF386B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85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9039-8224-41C9-89DE-8F8D06F7BCE0}" type="datetimeFigureOut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3E67-77F7-43B7-A012-7BB31970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68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93E67-77F7-43B7-A012-7BB3197004D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57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856E124D-C361-4379-AC42-5377F2CFC7E4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D807-29E3-49A7-9BB6-47D1EBF10F5F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9C025-892F-4005-808C-55A063AF541D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167B7-58CF-46EA-B7A7-A11B70C09469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FE986D8-DC49-4ECF-AD37-C03416996AE0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4EBC0-A1A1-48D6-8617-6021C1F9EBF3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51E80-80CF-4FBD-9F35-2CC935DA3155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A5C4B-374D-409C-843C-B36ECC0159BE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D94F1-992C-4BBF-A5CF-F8F4085418E0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9D00057-07BD-4117-A3C3-18831FA1E210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DE8F5B8F-9F36-4560-966A-7EBCD28B775E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CCAC87-1EFD-4204-A542-7B822B73560F}" type="datetime1">
              <a:rPr lang="pt-BR" noProof="0" smtClean="0"/>
              <a:t>05/05/2022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tângulo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2355458"/>
            <a:ext cx="4957481" cy="1630907"/>
          </a:xfrm>
        </p:spPr>
        <p:txBody>
          <a:bodyPr rtlCol="0"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</a:rPr>
              <a:t>PROGRAMAÇÃO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719447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sz="2400" b="1" dirty="0">
                <a:solidFill>
                  <a:schemeClr val="tx1"/>
                </a:solidFill>
              </a:rPr>
              <a:t>STRUCT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01CCD2-4E81-6FCE-3E12-BA1DD4D7B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426" y="90217"/>
            <a:ext cx="1231807" cy="16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/>
          </a:bodyPr>
          <a:lstStyle/>
          <a:p>
            <a:r>
              <a:rPr lang="pt-BR" sz="4400" b="1" cap="all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Todos os dados eram armazenados em variáveis simples (</a:t>
            </a:r>
            <a:r>
              <a:rPr lang="pt-BR" sz="2800" dirty="0" err="1"/>
              <a:t>int</a:t>
            </a:r>
            <a:r>
              <a:rPr lang="pt-BR" sz="2800" dirty="0"/>
              <a:t>, char, </a:t>
            </a:r>
            <a:r>
              <a:rPr lang="pt-BR" sz="2800" dirty="0" err="1"/>
              <a:t>float</a:t>
            </a:r>
            <a:r>
              <a:rPr lang="pt-BR" sz="2800" dirty="0"/>
              <a:t> ou </a:t>
            </a:r>
            <a:r>
              <a:rPr lang="pt-BR" sz="2800" dirty="0" err="1"/>
              <a:t>double</a:t>
            </a:r>
            <a:r>
              <a:rPr lang="pt-BR" sz="2800" dirty="0"/>
              <a:t>).</a:t>
            </a:r>
          </a:p>
          <a:p>
            <a:pPr algn="just"/>
            <a:r>
              <a:rPr lang="pt-BR" sz="2800" dirty="0"/>
              <a:t>Aprendemos também a armazenar conjuntos de valores relacionados em vetores que tinham a capacidade de conter vários elementos do mesmo tipo.</a:t>
            </a:r>
          </a:p>
          <a:p>
            <a:pPr algn="just"/>
            <a:r>
              <a:rPr lang="pt-BR" sz="2800" dirty="0"/>
              <a:t>As estruturas em C permitem colocar, em uma única entidade, elementos de tipos diferentes.</a:t>
            </a:r>
          </a:p>
        </p:txBody>
      </p:sp>
    </p:spTree>
    <p:extLst>
      <p:ext uri="{BB962C8B-B14F-4D97-AF65-F5344CB8AC3E}">
        <p14:creationId xmlns:p14="http://schemas.microsoft.com/office/powerpoint/2010/main" val="2255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/>
          </a:bodyPr>
          <a:lstStyle/>
          <a:p>
            <a:r>
              <a:rPr lang="pt-BR" sz="4400" b="1" cap="all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/>
              <a:t>Exemplo:</a:t>
            </a:r>
          </a:p>
          <a:p>
            <a:pPr lvl="1" algn="just"/>
            <a:r>
              <a:rPr lang="pt-BR" sz="2800" dirty="0"/>
              <a:t>Criar um algoritmo que consiga pegar informações de um individuo (nome, idade, sexo, estado civil, salario, dia, mês, ano).</a:t>
            </a:r>
          </a:p>
        </p:txBody>
      </p:sp>
    </p:spTree>
    <p:extLst>
      <p:ext uri="{BB962C8B-B14F-4D97-AF65-F5344CB8AC3E}">
        <p14:creationId xmlns:p14="http://schemas.microsoft.com/office/powerpoint/2010/main" val="189072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/>
          </a:bodyPr>
          <a:lstStyle/>
          <a:p>
            <a:r>
              <a:rPr lang="pt-BR" sz="4400" b="1" cap="all" dirty="0"/>
              <a:t>Definição de tipos - </a:t>
            </a:r>
            <a:r>
              <a:rPr lang="pt-BR" sz="4400" b="1" cap="all" dirty="0" err="1"/>
              <a:t>typedef</a:t>
            </a:r>
            <a:endParaRPr lang="pt-BR" sz="4400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Uma das desvantagens existentes na utilização de estruturas está na declaração das variáveis, que têm sempre que ser precedidas da palavra reservada </a:t>
            </a:r>
            <a:r>
              <a:rPr lang="pt-BR" sz="2800" b="1" dirty="0" err="1"/>
              <a:t>struct</a:t>
            </a:r>
            <a:r>
              <a:rPr lang="pt-BR" sz="2800" dirty="0"/>
              <a:t>, seguida do nome da estrutura.</a:t>
            </a:r>
          </a:p>
          <a:p>
            <a:pPr algn="just"/>
            <a:r>
              <a:rPr lang="pt-BR" sz="2800" dirty="0"/>
              <a:t>O ideal seria podermos representar uma estrutura unicamente através de uma palavra (sinônimo), tal como fazemos com os tipos-base da linguagem.</a:t>
            </a:r>
          </a:p>
          <a:p>
            <a:pPr algn="just"/>
            <a:r>
              <a:rPr lang="pt-BR" sz="2800" dirty="0"/>
              <a:t>Isso é possível através da palavra reservada </a:t>
            </a:r>
            <a:r>
              <a:rPr lang="pt-BR" sz="2800" i="1" dirty="0" err="1"/>
              <a:t>typedef</a:t>
            </a:r>
            <a:r>
              <a:rPr lang="pt-BR" sz="2800" dirty="0"/>
              <a:t>.</a:t>
            </a:r>
          </a:p>
          <a:p>
            <a:pPr marL="0" indent="0" algn="ctr">
              <a:buNone/>
            </a:pPr>
            <a:r>
              <a:rPr lang="pt-BR" sz="2800" dirty="0" err="1">
                <a:latin typeface="Heebo" pitchFamily="2" charset="-79"/>
                <a:cs typeface="Heebo" pitchFamily="2" charset="-79"/>
              </a:rPr>
              <a:t>typedef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 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tipo_existente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 sinônimo.</a:t>
            </a:r>
          </a:p>
        </p:txBody>
      </p:sp>
    </p:spTree>
    <p:extLst>
      <p:ext uri="{BB962C8B-B14F-4D97-AF65-F5344CB8AC3E}">
        <p14:creationId xmlns:p14="http://schemas.microsoft.com/office/powerpoint/2010/main" val="4847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/>
          </a:bodyPr>
          <a:lstStyle/>
          <a:p>
            <a:r>
              <a:rPr lang="pt-BR" sz="4400" b="1" cap="all" dirty="0"/>
              <a:t>Definição de tipos - </a:t>
            </a:r>
            <a:r>
              <a:rPr lang="pt-BR" sz="4400" b="1" cap="all" dirty="0" err="1"/>
              <a:t>typedef</a:t>
            </a:r>
            <a:endParaRPr lang="pt-BR" sz="4400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palavra </a:t>
            </a:r>
            <a:r>
              <a:rPr lang="pt-BR" sz="2800" b="1" dirty="0" err="1"/>
              <a:t>typedef</a:t>
            </a:r>
            <a:r>
              <a:rPr lang="pt-BR" sz="2800" dirty="0"/>
              <a:t> não se limita apenas a estruturas, mas pode ser utilizada com qualquer tipo de linguagem.</a:t>
            </a:r>
          </a:p>
          <a:p>
            <a:pPr marL="0" indent="0" algn="ctr">
              <a:buNone/>
            </a:pPr>
            <a:r>
              <a:rPr lang="pt-BR" sz="2800" dirty="0" err="1">
                <a:latin typeface="Heebo" pitchFamily="2" charset="-79"/>
                <a:cs typeface="Heebo" pitchFamily="2" charset="-79"/>
              </a:rPr>
              <a:t>typedef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 </a:t>
            </a:r>
            <a:r>
              <a:rPr lang="pt-BR" sz="2800" dirty="0" err="1">
                <a:latin typeface="Heebo" pitchFamily="2" charset="-79"/>
                <a:cs typeface="Heebo" pitchFamily="2" charset="-79"/>
              </a:rPr>
              <a:t>int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 inteiro;</a:t>
            </a:r>
          </a:p>
          <a:p>
            <a:pPr marL="0" indent="0" algn="ctr">
              <a:buNone/>
            </a:pPr>
            <a:r>
              <a:rPr lang="pt-BR" sz="2800" dirty="0" err="1">
                <a:latin typeface="Heebo" pitchFamily="2" charset="-79"/>
                <a:cs typeface="Heebo" pitchFamily="2" charset="-79"/>
              </a:rPr>
              <a:t>int</a:t>
            </a:r>
            <a:r>
              <a:rPr lang="pt-BR" sz="2800" dirty="0">
                <a:latin typeface="Heebo" pitchFamily="2" charset="-79"/>
                <a:cs typeface="Heebo" pitchFamily="2" charset="-79"/>
              </a:rPr>
              <a:t> a, b[10];</a:t>
            </a:r>
          </a:p>
          <a:p>
            <a:pPr marL="0" indent="0" algn="ctr">
              <a:buNone/>
            </a:pPr>
            <a:r>
              <a:rPr lang="pt-BR" sz="2800" dirty="0">
                <a:latin typeface="Heebo" pitchFamily="2" charset="-79"/>
                <a:cs typeface="Heebo" pitchFamily="2" charset="-79"/>
              </a:rPr>
              <a:t>inteiro a, b[10];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852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/>
          </a:bodyPr>
          <a:lstStyle/>
          <a:p>
            <a:r>
              <a:rPr lang="pt-BR" sz="4400" b="1" cap="all" dirty="0"/>
              <a:t>estruturas em estruturas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Um estrutura pode conter, na sua definição, variáveis simples, vetores, ponteiros ou mesmo outras estruturas.</a:t>
            </a:r>
          </a:p>
          <a:p>
            <a:pPr algn="just"/>
            <a:r>
              <a:rPr lang="pt-BR" sz="2800" dirty="0"/>
              <a:t>A única restrição a que se tem que obedecer é que todas as estruturas ou tipos utilizados na definição de uma nova estrutura têm que estar previamente definida.</a:t>
            </a:r>
          </a:p>
          <a:p>
            <a:pPr algn="just"/>
            <a:r>
              <a:rPr lang="pt-BR" sz="2800" b="1" dirty="0"/>
              <a:t>Exemplo</a:t>
            </a:r>
            <a:r>
              <a:rPr lang="pt-BR" sz="2800" dirty="0"/>
              <a:t>:</a:t>
            </a:r>
          </a:p>
          <a:p>
            <a:pPr lvl="1" algn="just"/>
            <a:r>
              <a:rPr lang="pt-BR" sz="2800" dirty="0"/>
              <a:t>Declare um novo tipo denominado pessoa que contenha nome, idade e data de nascimento.</a:t>
            </a:r>
          </a:p>
        </p:txBody>
      </p:sp>
    </p:spTree>
    <p:extLst>
      <p:ext uri="{BB962C8B-B14F-4D97-AF65-F5344CB8AC3E}">
        <p14:creationId xmlns:p14="http://schemas.microsoft.com/office/powerpoint/2010/main" val="179421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5A607-7CB2-472A-A014-E8A04A52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409512"/>
            <a:ext cx="11250706" cy="711076"/>
          </a:xfrm>
        </p:spPr>
        <p:txBody>
          <a:bodyPr>
            <a:normAutofit fontScale="90000"/>
          </a:bodyPr>
          <a:lstStyle/>
          <a:p>
            <a:r>
              <a:rPr lang="pt-BR" sz="4400" b="1" cap="all" dirty="0"/>
              <a:t>Passagem de estruturas para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78AF-3A0C-47DB-880F-74F6D88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20588"/>
            <a:ext cx="11250706" cy="532790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passagem de estruturas para função se faz indicando no parâmetro o tipo associado à estrutura.</a:t>
            </a:r>
          </a:p>
          <a:p>
            <a:pPr algn="just"/>
            <a:r>
              <a:rPr lang="pt-BR" sz="2800" b="1" dirty="0"/>
              <a:t>Exemplo:</a:t>
            </a:r>
          </a:p>
          <a:p>
            <a:pPr lvl="1" algn="just"/>
            <a:r>
              <a:rPr lang="pt-BR" sz="2800" dirty="0"/>
              <a:t>Escreva uma função que permita escrever na tela os valores existentes em uma estrutura recebida como argumentos.</a:t>
            </a:r>
          </a:p>
        </p:txBody>
      </p:sp>
    </p:spTree>
    <p:extLst>
      <p:ext uri="{BB962C8B-B14F-4D97-AF65-F5344CB8AC3E}">
        <p14:creationId xmlns:p14="http://schemas.microsoft.com/office/powerpoint/2010/main" val="26987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034276-92A9-4E6A-A6D9-EB8FDCC07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OBRIGADO!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EEEF8F-0398-4D4D-BD71-FC7C65D2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50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59_TF56219246.potx" id="{29970EC9-15C1-46E1-A641-C49977573691}" vid="{A89DA22E-8400-4359-8FBF-E73FA969BF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{7DEA1418-073F-4DB7-988D-D36F32032D67}tf56219246_win32</Template>
  <TotalTime>71</TotalTime>
  <Words>324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Avenir Next LT Pro</vt:lpstr>
      <vt:lpstr>Avenir Next LT Pro Light</vt:lpstr>
      <vt:lpstr>Calibri</vt:lpstr>
      <vt:lpstr>Garamond</vt:lpstr>
      <vt:lpstr>Heebo</vt:lpstr>
      <vt:lpstr>SavonVTI</vt:lpstr>
      <vt:lpstr>PROGRAMAÇÃO 1</vt:lpstr>
      <vt:lpstr>introdução</vt:lpstr>
      <vt:lpstr>introdução</vt:lpstr>
      <vt:lpstr>Definição de tipos - typedef</vt:lpstr>
      <vt:lpstr>Definição de tipos - typedef</vt:lpstr>
      <vt:lpstr>estruturas em estruturas</vt:lpstr>
      <vt:lpstr>Passagem de estruturas para função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1</dc:title>
  <dc:creator>Pedro Girotto</dc:creator>
  <cp:lastModifiedBy>Pedro Girotto</cp:lastModifiedBy>
  <cp:revision>2</cp:revision>
  <dcterms:created xsi:type="dcterms:W3CDTF">2022-04-29T02:24:45Z</dcterms:created>
  <dcterms:modified xsi:type="dcterms:W3CDTF">2022-05-05T13:40:36Z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