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010"/>
    <a:srgbClr val="FBF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0C7F-9746-429D-B214-F9A79C4A0716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C52D-292C-4B8A-94D0-FF633EFA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9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0C7F-9746-429D-B214-F9A79C4A0716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C52D-292C-4B8A-94D0-FF633EFA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79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0C7F-9746-429D-B214-F9A79C4A0716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C52D-292C-4B8A-94D0-FF633EFA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0C7F-9746-429D-B214-F9A79C4A0716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C52D-292C-4B8A-94D0-FF633EFA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60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0C7F-9746-429D-B214-F9A79C4A0716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C52D-292C-4B8A-94D0-FF633EFA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02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0C7F-9746-429D-B214-F9A79C4A0716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C52D-292C-4B8A-94D0-FF633EFA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55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0C7F-9746-429D-B214-F9A79C4A0716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C52D-292C-4B8A-94D0-FF633EFA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60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0C7F-9746-429D-B214-F9A79C4A0716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C52D-292C-4B8A-94D0-FF633EFA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1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0C7F-9746-429D-B214-F9A79C4A0716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C52D-292C-4B8A-94D0-FF633EFA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05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0C7F-9746-429D-B214-F9A79C4A0716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C52D-292C-4B8A-94D0-FF633EFA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2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0C7F-9746-429D-B214-F9A79C4A0716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C52D-292C-4B8A-94D0-FF633EFA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34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E0C7F-9746-429D-B214-F9A79C4A0716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C52D-292C-4B8A-94D0-FF633EFAD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86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0527" y="0"/>
            <a:ext cx="12258502" cy="6858000"/>
          </a:xfrm>
          <a:prstGeom prst="rect">
            <a:avLst/>
          </a:prstGeom>
          <a:solidFill>
            <a:srgbClr val="FBF3DD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0527" y="0"/>
            <a:ext cx="12258501" cy="1163782"/>
          </a:xfrm>
          <a:prstGeom prst="rect">
            <a:avLst/>
          </a:prstGeom>
          <a:solidFill>
            <a:srgbClr val="961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302624" y="226725"/>
            <a:ext cx="7850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THE MEATCORNER</a:t>
            </a:r>
            <a:endParaRPr lang="fr-FR" sz="40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320336" y="3989994"/>
            <a:ext cx="143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Image Bœuf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443451" y="3945810"/>
            <a:ext cx="143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Image Porc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14161" y="3945810"/>
            <a:ext cx="143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Image Veau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414161" y="2458046"/>
            <a:ext cx="143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Veau</a:t>
            </a:r>
            <a:endParaRPr lang="fr-F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672495" y="1196491"/>
            <a:ext cx="294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alisto MT" panose="02040603050505030304" pitchFamily="18" charset="0"/>
              </a:rPr>
              <a:t>NOS VIANDES</a:t>
            </a:r>
            <a:endParaRPr lang="fr-FR" dirty="0">
              <a:latin typeface="Calisto MT" panose="02040603050505030304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42575" y="421511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424798" y="2453548"/>
            <a:ext cx="143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Porc</a:t>
            </a:r>
            <a:endParaRPr lang="fr-F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435435" y="2453548"/>
            <a:ext cx="143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Bœuf</a:t>
            </a:r>
            <a:endParaRPr lang="fr-F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4" y="2908524"/>
            <a:ext cx="3433528" cy="2328903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15" y="2908523"/>
            <a:ext cx="3433528" cy="2337377"/>
          </a:xfrm>
          <a:prstGeom prst="rect">
            <a:avLst/>
          </a:prstGeom>
          <a:ln w="19050">
            <a:solidFill>
              <a:srgbClr val="961010"/>
            </a:solidFill>
          </a:ln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447" y="2908523"/>
            <a:ext cx="3433528" cy="2328903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337" y="310535"/>
            <a:ext cx="446051" cy="44605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477510" y="680923"/>
            <a:ext cx="571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Calisto MT" panose="02040603050505030304" pitchFamily="18" charset="0"/>
              </a:rPr>
              <a:t>Panier</a:t>
            </a:r>
            <a:endParaRPr lang="fr-FR" sz="1100" dirty="0">
              <a:latin typeface="Calisto MT" panose="0204060305050503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75" y="226725"/>
            <a:ext cx="1154171" cy="6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7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90"/>
            <a:ext cx="12258502" cy="6858000"/>
          </a:xfrm>
          <a:prstGeom prst="rect">
            <a:avLst/>
          </a:prstGeom>
          <a:solidFill>
            <a:srgbClr val="FBF3DD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236"/>
            <a:ext cx="12258502" cy="2065731"/>
          </a:xfrm>
        </p:spPr>
      </p:pic>
      <p:sp>
        <p:nvSpPr>
          <p:cNvPr id="5" name="Rectangle 4"/>
          <p:cNvSpPr/>
          <p:nvPr/>
        </p:nvSpPr>
        <p:spPr>
          <a:xfrm>
            <a:off x="2302624" y="0"/>
            <a:ext cx="7722525" cy="1163782"/>
          </a:xfrm>
          <a:prstGeom prst="rect">
            <a:avLst/>
          </a:prstGeom>
          <a:solidFill>
            <a:srgbClr val="961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166898" y="226725"/>
            <a:ext cx="7985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THE MEATCORNER</a:t>
            </a:r>
            <a:endParaRPr lang="fr-FR" sz="40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65" y="221249"/>
            <a:ext cx="1190397" cy="72128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337" y="310535"/>
            <a:ext cx="446051" cy="44605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477510" y="680923"/>
            <a:ext cx="571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Calisto MT" panose="02040603050505030304" pitchFamily="18" charset="0"/>
              </a:rPr>
              <a:t>Panier</a:t>
            </a:r>
            <a:endParaRPr lang="fr-FR" sz="1100" dirty="0">
              <a:latin typeface="Calisto MT" panose="02040603050505030304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040284" y="2052737"/>
            <a:ext cx="21779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BŒUF</a:t>
            </a:r>
            <a:endParaRPr lang="fr-FR" sz="4000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04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90"/>
            <a:ext cx="12258502" cy="6858000"/>
          </a:xfrm>
          <a:prstGeom prst="rect">
            <a:avLst/>
          </a:prstGeom>
          <a:solidFill>
            <a:srgbClr val="FBF3DD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178"/>
            <a:ext cx="12258502" cy="2135583"/>
          </a:xfrm>
        </p:spPr>
      </p:pic>
      <p:sp>
        <p:nvSpPr>
          <p:cNvPr id="5" name="Rectangle 4"/>
          <p:cNvSpPr/>
          <p:nvPr/>
        </p:nvSpPr>
        <p:spPr>
          <a:xfrm>
            <a:off x="2302624" y="0"/>
            <a:ext cx="7722525" cy="1163782"/>
          </a:xfrm>
          <a:prstGeom prst="rect">
            <a:avLst/>
          </a:prstGeom>
          <a:solidFill>
            <a:srgbClr val="961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302624" y="226725"/>
            <a:ext cx="772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THE MEATCORNER</a:t>
            </a:r>
            <a:endParaRPr lang="fr-FR" sz="40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65" y="221249"/>
            <a:ext cx="1190397" cy="72128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337" y="310535"/>
            <a:ext cx="446051" cy="44605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477510" y="680923"/>
            <a:ext cx="571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Calisto MT" panose="02040603050505030304" pitchFamily="18" charset="0"/>
              </a:rPr>
              <a:t>Panier</a:t>
            </a:r>
            <a:endParaRPr lang="fr-FR" sz="1100" dirty="0">
              <a:latin typeface="Calisto MT" panose="02040603050505030304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040284" y="2052737"/>
            <a:ext cx="21779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Porc</a:t>
            </a:r>
            <a:endParaRPr lang="fr-FR" sz="4000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75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90"/>
            <a:ext cx="12258502" cy="6858000"/>
          </a:xfrm>
          <a:prstGeom prst="rect">
            <a:avLst/>
          </a:prstGeom>
          <a:solidFill>
            <a:srgbClr val="FBF3DD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302624" y="0"/>
            <a:ext cx="7722525" cy="1163782"/>
          </a:xfrm>
          <a:prstGeom prst="rect">
            <a:avLst/>
          </a:prstGeom>
          <a:solidFill>
            <a:srgbClr val="961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302624" y="226725"/>
            <a:ext cx="772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THE MEATCORNER</a:t>
            </a:r>
            <a:endParaRPr lang="fr-FR" sz="40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65" y="221249"/>
            <a:ext cx="1190397" cy="72128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337" y="310535"/>
            <a:ext cx="446051" cy="44605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477510" y="680923"/>
            <a:ext cx="571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Calisto MT" panose="02040603050505030304" pitchFamily="18" charset="0"/>
              </a:rPr>
              <a:t>Panier</a:t>
            </a:r>
            <a:endParaRPr lang="fr-FR" sz="11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8393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25</Words>
  <Application>Microsoft Office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Calisto MT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Enzo SERIN</dc:creator>
  <cp:lastModifiedBy>Enzo SERIN</cp:lastModifiedBy>
  <cp:revision>21</cp:revision>
  <dcterms:created xsi:type="dcterms:W3CDTF">2022-09-15T07:49:20Z</dcterms:created>
  <dcterms:modified xsi:type="dcterms:W3CDTF">2022-11-17T10:10:36Z</dcterms:modified>
</cp:coreProperties>
</file>