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Maven Pro" pitchFamily="2" charset="77"/>
      <p:regular r:id="rId7"/>
      <p:bold r:id="rId8"/>
    </p:embeddedFont>
    <p:embeddedFont>
      <p:font typeface="Nunito" pitchFamily="2" charset="77"/>
      <p:regular r:id="rId9"/>
      <p:bold r:id="rId10"/>
      <p:italic r:id="rId11"/>
      <p:boldItalic r:id="rId12"/>
    </p:embeddedFont>
    <p:embeddedFont>
      <p:font typeface="Roboto" panose="020000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462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46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c48dd7d9f5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c48dd7d9f5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c48dd7d9f5_0_20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c48dd7d9f5_0_20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c48dd7d9f5_0_20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c48dd7d9f5_0_20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555075" y="1146650"/>
            <a:ext cx="48036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latin typeface="Nunito"/>
                <a:ea typeface="Nunito"/>
                <a:cs typeface="Nunito"/>
                <a:sym typeface="Nunito"/>
              </a:rPr>
              <a:t>MedicAI</a:t>
            </a:r>
            <a:r>
              <a:rPr lang="en-GB" dirty="0">
                <a:latin typeface="Nunito"/>
                <a:ea typeface="Nunito"/>
                <a:cs typeface="Nunito"/>
                <a:sym typeface="Nunito"/>
              </a:rPr>
              <a:t>: An intelligent Patient-Doctor matching system</a:t>
            </a:r>
            <a:endParaRPr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790275" y="3606525"/>
            <a:ext cx="4568400" cy="9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/>
            <a:r>
              <a:rPr lang="en-GB" dirty="0">
                <a:latin typeface="Maven Pro"/>
                <a:ea typeface="Maven Pro"/>
                <a:cs typeface="Maven Pro"/>
                <a:sym typeface="Maven Pro"/>
              </a:rPr>
              <a:t>Enzo Benoit-Jeannin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Maven Pro"/>
                <a:ea typeface="Maven Pro"/>
                <a:cs typeface="Maven Pro"/>
                <a:sym typeface="Maven Pro"/>
              </a:rPr>
              <a:t>Wassim Jabbour</a:t>
            </a:r>
            <a:endParaRPr dirty="0"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Maven Pro"/>
                <a:ea typeface="Maven Pro"/>
                <a:cs typeface="Maven Pro"/>
                <a:sym typeface="Maven Pro"/>
              </a:rPr>
              <a:t>Eddy Hage</a:t>
            </a:r>
            <a:endParaRPr dirty="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79" name="Google Shape;279;p1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  <p:pic>
        <p:nvPicPr>
          <p:cNvPr id="280" name="Google Shape;28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8300" y="496450"/>
            <a:ext cx="2444950" cy="231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>
            <a:spLocks noGrp="1"/>
          </p:cNvSpPr>
          <p:nvPr>
            <p:ph type="title"/>
          </p:nvPr>
        </p:nvSpPr>
        <p:spPr>
          <a:xfrm>
            <a:off x="1134350" y="61595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Some application functionality</a:t>
            </a:r>
            <a:endParaRPr/>
          </a:p>
        </p:txBody>
      </p:sp>
      <p:cxnSp>
        <p:nvCxnSpPr>
          <p:cNvPr id="286" name="Google Shape;286;p14"/>
          <p:cNvCxnSpPr>
            <a:stCxn id="287" idx="2"/>
            <a:endCxn id="288" idx="1"/>
          </p:cNvCxnSpPr>
          <p:nvPr/>
        </p:nvCxnSpPr>
        <p:spPr>
          <a:xfrm>
            <a:off x="1659650" y="3154750"/>
            <a:ext cx="609600" cy="923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9" name="Google Shape;289;p14"/>
          <p:cNvCxnSpPr>
            <a:stCxn id="287" idx="2"/>
            <a:endCxn id="290" idx="1"/>
          </p:cNvCxnSpPr>
          <p:nvPr/>
        </p:nvCxnSpPr>
        <p:spPr>
          <a:xfrm rot="10800000" flipH="1">
            <a:off x="1659650" y="2258950"/>
            <a:ext cx="609600" cy="895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7" name="Google Shape;287;p14"/>
          <p:cNvSpPr/>
          <p:nvPr/>
        </p:nvSpPr>
        <p:spPr>
          <a:xfrm rot="-5400000">
            <a:off x="-223600" y="2892100"/>
            <a:ext cx="3241200" cy="525300"/>
          </a:xfrm>
          <a:prstGeom prst="roundRect">
            <a:avLst>
              <a:gd name="adj" fmla="val 16667"/>
            </a:avLst>
          </a:prstGeom>
          <a:solidFill>
            <a:srgbClr val="155B55"/>
          </a:solidFill>
          <a:ln w="9525" cap="flat" cmpd="sng">
            <a:solidFill>
              <a:srgbClr val="155B5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Perspectives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0" name="Google Shape;290;p14"/>
          <p:cNvSpPr/>
          <p:nvPr/>
        </p:nvSpPr>
        <p:spPr>
          <a:xfrm>
            <a:off x="2269250" y="1996174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1D7E75"/>
          </a:solidFill>
          <a:ln w="9525" cap="flat" cmpd="sng">
            <a:solidFill>
              <a:srgbClr val="1D7E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Patient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" name="Google Shape;288;p14"/>
          <p:cNvSpPr/>
          <p:nvPr/>
        </p:nvSpPr>
        <p:spPr>
          <a:xfrm>
            <a:off x="2269250" y="3815774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1D7E75"/>
          </a:solidFill>
          <a:ln w="9525" cap="flat" cmpd="sng">
            <a:solidFill>
              <a:srgbClr val="1D7E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Doctor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1" name="Google Shape;291;p14"/>
          <p:cNvSpPr/>
          <p:nvPr/>
        </p:nvSpPr>
        <p:spPr>
          <a:xfrm>
            <a:off x="4823150" y="1533200"/>
            <a:ext cx="3934200" cy="525300"/>
          </a:xfrm>
          <a:prstGeom prst="roundRect">
            <a:avLst>
              <a:gd name="adj" fmla="val 16667"/>
            </a:avLst>
          </a:prstGeom>
          <a:solidFill>
            <a:srgbClr val="249C91"/>
          </a:solidFill>
          <a:ln w="9525" cap="flat" cmpd="sng">
            <a:solidFill>
              <a:srgbClr val="249C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Chat with Medo to get an appointment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2" name="Google Shape;292;p14"/>
          <p:cNvSpPr/>
          <p:nvPr/>
        </p:nvSpPr>
        <p:spPr>
          <a:xfrm>
            <a:off x="4823150" y="2439500"/>
            <a:ext cx="3934200" cy="525300"/>
          </a:xfrm>
          <a:prstGeom prst="roundRect">
            <a:avLst>
              <a:gd name="adj" fmla="val 16667"/>
            </a:avLst>
          </a:prstGeom>
          <a:solidFill>
            <a:srgbClr val="249C91"/>
          </a:solidFill>
          <a:ln w="9525" cap="flat" cmpd="sng">
            <a:solidFill>
              <a:srgbClr val="249C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Get referred to other doctors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3" name="Google Shape;293;p14"/>
          <p:cNvSpPr/>
          <p:nvPr/>
        </p:nvSpPr>
        <p:spPr>
          <a:xfrm>
            <a:off x="4823150" y="3344700"/>
            <a:ext cx="3934200" cy="525300"/>
          </a:xfrm>
          <a:prstGeom prst="roundRect">
            <a:avLst>
              <a:gd name="adj" fmla="val 16667"/>
            </a:avLst>
          </a:prstGeom>
          <a:solidFill>
            <a:srgbClr val="249C91"/>
          </a:solidFill>
          <a:ln w="9525" cap="flat" cmpd="sng">
            <a:solidFill>
              <a:srgbClr val="249C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Maintain and view your schedule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p14"/>
          <p:cNvSpPr/>
          <p:nvPr/>
        </p:nvSpPr>
        <p:spPr>
          <a:xfrm>
            <a:off x="4823150" y="4251000"/>
            <a:ext cx="3934200" cy="525300"/>
          </a:xfrm>
          <a:prstGeom prst="roundRect">
            <a:avLst>
              <a:gd name="adj" fmla="val 16667"/>
            </a:avLst>
          </a:prstGeom>
          <a:solidFill>
            <a:srgbClr val="249C91"/>
          </a:solidFill>
          <a:ln w="9525" cap="flat" cmpd="sng">
            <a:solidFill>
              <a:srgbClr val="249C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View top doctors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5" name="Google Shape;295;p14"/>
          <p:cNvCxnSpPr>
            <a:stCxn id="290" idx="3"/>
            <a:endCxn id="291" idx="1"/>
          </p:cNvCxnSpPr>
          <p:nvPr/>
        </p:nvCxnSpPr>
        <p:spPr>
          <a:xfrm rot="10800000" flipH="1">
            <a:off x="4289750" y="1795924"/>
            <a:ext cx="533400" cy="462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6" name="Google Shape;296;p14"/>
          <p:cNvCxnSpPr>
            <a:stCxn id="290" idx="3"/>
            <a:endCxn id="292" idx="1"/>
          </p:cNvCxnSpPr>
          <p:nvPr/>
        </p:nvCxnSpPr>
        <p:spPr>
          <a:xfrm>
            <a:off x="4289750" y="2258824"/>
            <a:ext cx="533400" cy="443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7" name="Google Shape;297;p14"/>
          <p:cNvCxnSpPr>
            <a:stCxn id="293" idx="1"/>
            <a:endCxn id="288" idx="3"/>
          </p:cNvCxnSpPr>
          <p:nvPr/>
        </p:nvCxnSpPr>
        <p:spPr>
          <a:xfrm flipH="1">
            <a:off x="4289750" y="3607350"/>
            <a:ext cx="533400" cy="471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8" name="Google Shape;298;p14"/>
          <p:cNvCxnSpPr>
            <a:stCxn id="294" idx="1"/>
            <a:endCxn id="288" idx="3"/>
          </p:cNvCxnSpPr>
          <p:nvPr/>
        </p:nvCxnSpPr>
        <p:spPr>
          <a:xfrm rot="10800000">
            <a:off x="4289750" y="4078350"/>
            <a:ext cx="533400" cy="435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9" name="Google Shape;299;p1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15"/>
          <p:cNvPicPr preferRelativeResize="0"/>
          <p:nvPr/>
        </p:nvPicPr>
        <p:blipFill rotWithShape="1">
          <a:blip r:embed="rId3">
            <a:alphaModFix/>
          </a:blip>
          <a:srcRect t="7655"/>
          <a:stretch/>
        </p:blipFill>
        <p:spPr>
          <a:xfrm>
            <a:off x="148588" y="0"/>
            <a:ext cx="884682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1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Technologies used</a:t>
            </a:r>
            <a:endParaRPr/>
          </a:p>
        </p:txBody>
      </p:sp>
      <p:pic>
        <p:nvPicPr>
          <p:cNvPr id="311" name="Google Shape;3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3550" y="1543900"/>
            <a:ext cx="3090750" cy="144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9400" y="1543900"/>
            <a:ext cx="2890051" cy="144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9400" y="3182225"/>
            <a:ext cx="3030600" cy="151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36600" y="3125049"/>
            <a:ext cx="3717819" cy="162965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1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Macintosh PowerPoint</Application>
  <PresentationFormat>On-screen Show (16:9)</PresentationFormat>
  <Paragraphs>17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Maven Pro</vt:lpstr>
      <vt:lpstr>Nunito</vt:lpstr>
      <vt:lpstr>Roboto</vt:lpstr>
      <vt:lpstr>Arial</vt:lpstr>
      <vt:lpstr>Momentum</vt:lpstr>
      <vt:lpstr>MedicAI: An intelligent Patient-Doctor matching system</vt:lpstr>
      <vt:lpstr>Some application functionality</vt:lpstr>
      <vt:lpstr>PowerPoint Presentation</vt:lpstr>
      <vt:lpstr>Technologies used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Enzo Benoit-Jeannin</cp:lastModifiedBy>
  <cp:revision>1</cp:revision>
  <dcterms:modified xsi:type="dcterms:W3CDTF">2024-11-24T07:38:31Z</dcterms:modified>
</cp:coreProperties>
</file>