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42" r:id="rId22"/>
    <p:sldId id="313" r:id="rId23"/>
    <p:sldId id="344" r:id="rId24"/>
    <p:sldId id="345" r:id="rId25"/>
    <p:sldId id="346" r:id="rId26"/>
    <p:sldId id="347" r:id="rId27"/>
    <p:sldId id="348" r:id="rId28"/>
    <p:sldId id="330" r:id="rId29"/>
    <p:sldId id="331" r:id="rId30"/>
    <p:sldId id="295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88C2D-93B6-447B-A24E-1B4300CC839E}" v="8" dt="2023-04-11T18:47:37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B3688C2D-93B6-447B-A24E-1B4300CC839E}"/>
    <pc:docChg chg="custSel modSld">
      <pc:chgData name="Marcos Maillot" userId="fa14b39d-e966-4ebb-a436-4f96f84b9577" providerId="ADAL" clId="{B3688C2D-93B6-447B-A24E-1B4300CC839E}" dt="2023-04-12T00:46:02.148" v="98" actId="6549"/>
      <pc:docMkLst>
        <pc:docMk/>
      </pc:docMkLst>
      <pc:sldChg chg="modSp mod">
        <pc:chgData name="Marcos Maillot" userId="fa14b39d-e966-4ebb-a436-4f96f84b9577" providerId="ADAL" clId="{B3688C2D-93B6-447B-A24E-1B4300CC839E}" dt="2023-04-11T18:17:32.365" v="19" actId="20577"/>
        <pc:sldMkLst>
          <pc:docMk/>
          <pc:sldMk cId="787285808" sldId="256"/>
        </pc:sldMkLst>
        <pc:spChg chg="mod">
          <ac:chgData name="Marcos Maillot" userId="fa14b39d-e966-4ebb-a436-4f96f84b9577" providerId="ADAL" clId="{B3688C2D-93B6-447B-A24E-1B4300CC839E}" dt="2023-04-11T18:17:25.397" v="15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17:32.365" v="19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26:40.584" v="20" actId="1076"/>
        <pc:sldMkLst>
          <pc:docMk/>
          <pc:sldMk cId="2959708940" sldId="331"/>
        </pc:sldMkLst>
        <pc:spChg chg="mod">
          <ac:chgData name="Marcos Maillot" userId="fa14b39d-e966-4ebb-a436-4f96f84b9577" providerId="ADAL" clId="{B3688C2D-93B6-447B-A24E-1B4300CC839E}" dt="2023-04-11T18:26:40.584" v="20" actId="1076"/>
          <ac:spMkLst>
            <pc:docMk/>
            <pc:sldMk cId="2959708940" sldId="331"/>
            <ac:spMk id="4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45:33.742" v="23" actId="2165"/>
        <pc:sldMkLst>
          <pc:docMk/>
          <pc:sldMk cId="11788617" sldId="336"/>
        </pc:sldMkLst>
        <pc:graphicFrameChg chg="modGraphic">
          <ac:chgData name="Marcos Maillot" userId="fa14b39d-e966-4ebb-a436-4f96f84b9577" providerId="ADAL" clId="{B3688C2D-93B6-447B-A24E-1B4300CC839E}" dt="2023-04-11T18:45:33.742" v="23" actId="2165"/>
          <ac:graphicFrameMkLst>
            <pc:docMk/>
            <pc:sldMk cId="11788617" sldId="336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4.295" v="27"/>
        <pc:sldMkLst>
          <pc:docMk/>
          <pc:sldMk cId="3837195495" sldId="337"/>
        </pc:sldMkLst>
        <pc:graphicFrameChg chg="add mod">
          <ac:chgData name="Marcos Maillot" userId="fa14b39d-e966-4ebb-a436-4f96f84b9577" providerId="ADAL" clId="{B3688C2D-93B6-447B-A24E-1B4300CC839E}" dt="2023-04-11T18:45:54.295" v="27"/>
          <ac:graphicFrameMkLst>
            <pc:docMk/>
            <pc:sldMk cId="3837195495" sldId="337"/>
            <ac:graphicFrameMk id="2" creationId="{9FD08027-4829-C36D-5BE5-0FF06B4970E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3.766" v="24" actId="478"/>
          <ac:graphicFrameMkLst>
            <pc:docMk/>
            <pc:sldMk cId="3837195495" sldId="337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5.885" v="28"/>
        <pc:sldMkLst>
          <pc:docMk/>
          <pc:sldMk cId="2781283416" sldId="338"/>
        </pc:sldMkLst>
        <pc:graphicFrameChg chg="add mod">
          <ac:chgData name="Marcos Maillot" userId="fa14b39d-e966-4ebb-a436-4f96f84b9577" providerId="ADAL" clId="{B3688C2D-93B6-447B-A24E-1B4300CC839E}" dt="2023-04-11T18:45:55.885" v="28"/>
          <ac:graphicFrameMkLst>
            <pc:docMk/>
            <pc:sldMk cId="2781283416" sldId="338"/>
            <ac:graphicFrameMk id="2" creationId="{7F017107-1DFB-00C1-36A5-9F4D9F621CF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6.440" v="25" actId="478"/>
          <ac:graphicFrameMkLst>
            <pc:docMk/>
            <pc:sldMk cId="2781283416" sldId="338"/>
            <ac:graphicFrameMk id="21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7:51.210" v="88" actId="6549"/>
        <pc:sldMkLst>
          <pc:docMk/>
          <pc:sldMk cId="3543610326" sldId="341"/>
        </pc:sldMkLst>
        <pc:spChg chg="add mod">
          <ac:chgData name="Marcos Maillot" userId="fa14b39d-e966-4ebb-a436-4f96f84b9577" providerId="ADAL" clId="{B3688C2D-93B6-447B-A24E-1B4300CC839E}" dt="2023-04-11T18:47:30.425" v="81" actId="1076"/>
          <ac:spMkLst>
            <pc:docMk/>
            <pc:sldMk cId="3543610326" sldId="341"/>
            <ac:spMk id="8" creationId="{F31BFDB1-F050-AF4F-85A0-205626F010F4}"/>
          </ac:spMkLst>
        </pc:spChg>
        <pc:spChg chg="add mod">
          <ac:chgData name="Marcos Maillot" userId="fa14b39d-e966-4ebb-a436-4f96f84b9577" providerId="ADAL" clId="{B3688C2D-93B6-447B-A24E-1B4300CC839E}" dt="2023-04-11T18:47:48.111" v="86" actId="20577"/>
          <ac:spMkLst>
            <pc:docMk/>
            <pc:sldMk cId="3543610326" sldId="341"/>
            <ac:spMk id="9" creationId="{FEAB3425-1781-1444-0C6A-C416A5C642C6}"/>
          </ac:spMkLst>
        </pc:spChg>
        <pc:spChg chg="add mod">
          <ac:chgData name="Marcos Maillot" userId="fa14b39d-e966-4ebb-a436-4f96f84b9577" providerId="ADAL" clId="{B3688C2D-93B6-447B-A24E-1B4300CC839E}" dt="2023-04-11T18:47:51.210" v="88" actId="6549"/>
          <ac:spMkLst>
            <pc:docMk/>
            <pc:sldMk cId="3543610326" sldId="341"/>
            <ac:spMk id="10" creationId="{91695AE5-52BD-ADF5-EA16-EDE1BFA98EF6}"/>
          </ac:spMkLst>
        </pc:spChg>
        <pc:spChg chg="del">
          <ac:chgData name="Marcos Maillot" userId="fa14b39d-e966-4ebb-a436-4f96f84b9577" providerId="ADAL" clId="{B3688C2D-93B6-447B-A24E-1B4300CC839E}" dt="2023-04-11T18:46:16.235" v="51" actId="478"/>
          <ac:spMkLst>
            <pc:docMk/>
            <pc:sldMk cId="3543610326" sldId="341"/>
            <ac:spMk id="17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46:43.698" v="60" actId="1076"/>
          <ac:spMkLst>
            <pc:docMk/>
            <pc:sldMk cId="3543610326" sldId="341"/>
            <ac:spMk id="19" creationId="{00000000-0000-0000-0000-000000000000}"/>
          </ac:spMkLst>
        </pc:spChg>
        <pc:graphicFrameChg chg="add mod">
          <ac:chgData name="Marcos Maillot" userId="fa14b39d-e966-4ebb-a436-4f96f84b9577" providerId="ADAL" clId="{B3688C2D-93B6-447B-A24E-1B4300CC839E}" dt="2023-04-11T18:47:06.315" v="66" actId="1076"/>
          <ac:graphicFrameMkLst>
            <pc:docMk/>
            <pc:sldMk cId="3543610326" sldId="341"/>
            <ac:graphicFrameMk id="3" creationId="{D0D253CF-819F-3265-33CF-DD992D21EDB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7:03.355" v="65" actId="1076"/>
          <ac:graphicFrameMkLst>
            <pc:docMk/>
            <pc:sldMk cId="3543610326" sldId="341"/>
            <ac:graphicFrameMk id="4" creationId="{15897861-515F-1AC4-A4F4-89B6FEE8385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6:59.505" v="64" actId="1076"/>
          <ac:graphicFrameMkLst>
            <pc:docMk/>
            <pc:sldMk cId="3543610326" sldId="341"/>
            <ac:graphicFrameMk id="6" creationId="{532BCE95-A7DD-FBB9-2081-A05838F836D1}"/>
          </ac:graphicFrameMkLst>
        </pc:graphicFrameChg>
        <pc:graphicFrameChg chg="del mod">
          <ac:chgData name="Marcos Maillot" userId="fa14b39d-e966-4ebb-a436-4f96f84b9577" providerId="ADAL" clId="{B3688C2D-93B6-447B-A24E-1B4300CC839E}" dt="2023-04-11T18:45:49.010" v="26" actId="478"/>
          <ac:graphicFrameMkLst>
            <pc:docMk/>
            <pc:sldMk cId="3543610326" sldId="341"/>
            <ac:graphicFrameMk id="21" creationId="{00000000-0000-0000-0000-000000000000}"/>
          </ac:graphicFrameMkLst>
        </pc:graphicFrameChg>
        <pc:picChg chg="ord">
          <ac:chgData name="Marcos Maillot" userId="fa14b39d-e966-4ebb-a436-4f96f84b9577" providerId="ADAL" clId="{B3688C2D-93B6-447B-A24E-1B4300CC839E}" dt="2023-04-11T18:47:13.104" v="67" actId="167"/>
          <ac:picMkLst>
            <pc:docMk/>
            <pc:sldMk cId="3543610326" sldId="341"/>
            <ac:picMk id="2" creationId="{00000000-0000-0000-0000-000000000000}"/>
          </ac:picMkLst>
        </pc:picChg>
        <pc:picChg chg="mod">
          <ac:chgData name="Marcos Maillot" userId="fa14b39d-e966-4ebb-a436-4f96f84b9577" providerId="ADAL" clId="{B3688C2D-93B6-447B-A24E-1B4300CC839E}" dt="2023-04-11T18:46:48.065" v="61" actId="1076"/>
          <ac:picMkLst>
            <pc:docMk/>
            <pc:sldMk cId="3543610326" sldId="341"/>
            <ac:picMk id="20" creationId="{00000000-0000-0000-0000-000000000000}"/>
          </ac:picMkLst>
        </pc:picChg>
      </pc:sldChg>
      <pc:sldChg chg="modSp mod">
        <pc:chgData name="Marcos Maillot" userId="fa14b39d-e966-4ebb-a436-4f96f84b9577" providerId="ADAL" clId="{B3688C2D-93B6-447B-A24E-1B4300CC839E}" dt="2023-04-12T00:46:02.148" v="98" actId="6549"/>
        <pc:sldMkLst>
          <pc:docMk/>
          <pc:sldMk cId="1445444592" sldId="342"/>
        </pc:sldMkLst>
        <pc:spChg chg="mod">
          <ac:chgData name="Marcos Maillot" userId="fa14b39d-e966-4ebb-a436-4f96f84b9577" providerId="ADAL" clId="{B3688C2D-93B6-447B-A24E-1B4300CC839E}" dt="2023-04-12T00:46:02.148" v="98" actId="6549"/>
          <ac:spMkLst>
            <pc:docMk/>
            <pc:sldMk cId="1445444592" sldId="342"/>
            <ac:spMk id="5" creationId="{C2B0A05B-07AE-2560-1843-5A60D8280C39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5T03:38:45.233" v="2148" actId="478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18.952" v="2145" actId="478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3" creationId="{EAEDAC00-BDB9-3D0E-313F-A0F6EE49ECEB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4" creationId="{143F1C45-8C93-5823-1720-582591E7CEC6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5" creationId="{5975B222-5388-1CC9-B28A-5296A47BC74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6" creationId="{CC0A4F65-6B11-09CE-FEEE-B5D18D58DE48}"/>
          </ac:spMkLst>
        </pc:spChg>
        <pc:spChg chg="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8" creationId="{42273EB3-AA8C-9E6E-7291-FB420C0C5EAE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9" creationId="{CBAC4EB5-4AEE-E411-A89C-441FFC804868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10" creationId="{44FB7E05-B93A-FAEA-00C8-8BF7C5404271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03.455" v="2140" actId="478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3" creationId="{D4428FAD-AAD6-5E13-11D9-AF64F18A81A8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4" creationId="{6364B078-9870-9FFB-5195-46074AFF8A60}"/>
          </ac:spMkLst>
        </pc:spChg>
        <pc:spChg chg="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03.455" v="2140" actId="478"/>
          <ac:spMkLst>
            <pc:docMk/>
            <pc:sldMk cId="1344143258" sldId="345"/>
            <ac:spMk id="7" creationId="{F75EB979-4326-78A3-7E9A-A89CF6C844D2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8" creationId="{B8B7B081-D6C4-1A78-CCD4-485C3E3A8966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9" creationId="{95143B9E-2914-72BA-38BD-CDEE254EED77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0" creationId="{2D01560C-DDE1-F13F-74EA-9F4B529F0BFC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1" creationId="{F7156A93-84C9-EC1F-4871-7A62B044AAB5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6" creationId="{412B5F43-294C-6A90-B9D5-BA73C88EA0D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43.200" v="2136" actId="478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2" creationId="{FD353B88-C62B-8442-CCDF-49FE9866F2F8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4" creationId="{3D19D39A-65FD-88A1-6180-0CA1B4C4B80C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6" creationId="{98E935CC-03BA-74D4-5ADA-161BEB3664C1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7" creationId="{92CBF9E4-CFC4-8BEE-1EDC-5D075F3DEE3C}"/>
          </ac:spMkLst>
        </pc:spChg>
        <pc:spChg chg="del mod ord">
          <ac:chgData name="Marcos Maillot" userId="fa14b39d-e966-4ebb-a436-4f96f84b9577" providerId="ADAL" clId="{E16F318F-549C-45A0-85AB-1BD6DC4F3462}" dt="2022-11-25T03:37:37.075" v="2134" actId="478"/>
          <ac:spMkLst>
            <pc:docMk/>
            <pc:sldMk cId="2508330662" sldId="346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1" creationId="{1FE72D06-CD21-C6D3-9CA7-BB709D4CC48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2" creationId="{4D5C8081-2C22-A20C-F888-F84FF7ED6BD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del mod">
          <ac:chgData name="Marcos Maillot" userId="fa14b39d-e966-4ebb-a436-4f96f84b9577" providerId="ADAL" clId="{E16F318F-549C-45A0-85AB-1BD6DC4F3462}" dt="2022-11-25T03:37:27.253" v="2131" actId="478"/>
          <ac:spMkLst>
            <pc:docMk/>
            <pc:sldMk cId="2508330662" sldId="346"/>
            <ac:spMk id="13" creationId="{5993B5E6-200D-970E-1E49-14625CAC3218}"/>
          </ac:spMkLst>
        </pc:spChg>
        <pc:spChg chg="add del mod">
          <ac:chgData name="Marcos Maillot" userId="fa14b39d-e966-4ebb-a436-4f96f84b9577" providerId="ADAL" clId="{E16F318F-549C-45A0-85AB-1BD6DC4F3462}" dt="2022-11-25T03:37:20.363" v="2129" actId="478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del mod">
          <ac:chgData name="Marcos Maillot" userId="fa14b39d-e966-4ebb-a436-4f96f84b9577" providerId="ADAL" clId="{E16F318F-549C-45A0-85AB-1BD6DC4F3462}" dt="2022-11-25T03:37:24.583" v="2130" actId="478"/>
          <ac:spMkLst>
            <pc:docMk/>
            <pc:sldMk cId="2508330662" sldId="346"/>
            <ac:spMk id="16" creationId="{27768F33-D910-817D-A1AC-B191AB9C17A7}"/>
          </ac:spMkLst>
        </pc:spChg>
        <pc:spChg chg="add del mod">
          <ac:chgData name="Marcos Maillot" userId="fa14b39d-e966-4ebb-a436-4f96f84b9577" providerId="ADAL" clId="{E16F318F-549C-45A0-85AB-1BD6DC4F3462}" dt="2022-11-25T03:37:34.011" v="2133" actId="478"/>
          <ac:spMkLst>
            <pc:docMk/>
            <pc:sldMk cId="2508330662" sldId="346"/>
            <ac:spMk id="17" creationId="{561566B7-A2D4-66EE-63AA-8182370F4F5F}"/>
          </ac:spMkLst>
        </pc:spChg>
        <pc:spChg chg="add del mod">
          <ac:chgData name="Marcos Maillot" userId="fa14b39d-e966-4ebb-a436-4f96f84b9577" providerId="ADAL" clId="{E16F318F-549C-45A0-85AB-1BD6DC4F3462}" dt="2022-11-25T03:37:30.201" v="2132" actId="478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spChg chg="add del mod">
          <ac:chgData name="Marcos Maillot" userId="fa14b39d-e966-4ebb-a436-4f96f84b9577" providerId="ADAL" clId="{E16F318F-549C-45A0-85AB-1BD6DC4F3462}" dt="2022-11-25T03:37:43.200" v="2136" actId="478"/>
          <ac:spMkLst>
            <pc:docMk/>
            <pc:sldMk cId="2508330662" sldId="346"/>
            <ac:spMk id="20" creationId="{B0B05049-AF17-155A-CCB1-8CC58DB71111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10.250" v="2128" actId="1076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5T03:35:20.442" v="2121" actId="20577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45.233" v="2148" actId="478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2" creationId="{7D7A37A3-BFAF-F36E-C4F4-000BEB3ECF02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4" creationId="{5D0C9F37-C1BE-34D5-91FB-22323D34AA75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6" creationId="{269F9BD9-9B81-F48D-D21E-42067FA1AA2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7" creationId="{EA496627-6B2C-CD4C-D28C-9C261CDD48EC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8" creationId="{F00EFBD4-5DB7-2AE1-FFA7-DAD16446BE0A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1" creationId="{FD6F5EAC-B1F2-540B-D1EC-A09AA90C3764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2" creationId="{A6C7C781-228C-CCF9-F283-652CF6541CAA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3" creationId="{0AA15A25-C077-6CF1-4AED-4CEDF0C2F6D3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8" creationId="{662E54A9-8F04-F218-6BCD-DE5806F042EB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9" creationId="{46B65D97-87FB-1616-CA1B-5A9DD827F913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8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 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219200" y="122349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9FD08027-4829-C36D-5BE5-0FF06B49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7F017107-1DFB-00C1-36A5-9F4D9F62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0" y="6202020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 (ver datos en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543303"/>
            <a:ext cx="5210175" cy="504825"/>
          </a:xfrm>
          <a:prstGeom prst="rect">
            <a:avLst/>
          </a:prstGeom>
        </p:spPr>
      </p:pic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D0D253CF-819F-3265-33CF-DD992D21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1311"/>
              </p:ext>
            </p:extLst>
          </p:nvPr>
        </p:nvGraphicFramePr>
        <p:xfrm>
          <a:off x="5388979" y="91714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5897861-515F-1AC4-A4F4-89B6FEE8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7227"/>
              </p:ext>
            </p:extLst>
          </p:nvPr>
        </p:nvGraphicFramePr>
        <p:xfrm>
          <a:off x="5388980" y="2892265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32BCE95-A7DD-FBB9-2081-A05838F8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30160"/>
              </p:ext>
            </p:extLst>
          </p:nvPr>
        </p:nvGraphicFramePr>
        <p:xfrm>
          <a:off x="5388981" y="4852242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31BFDB1-F050-AF4F-85A0-205626F010F4}"/>
              </a:ext>
            </a:extLst>
          </p:cNvPr>
          <p:cNvSpPr txBox="1"/>
          <p:nvPr/>
        </p:nvSpPr>
        <p:spPr>
          <a:xfrm>
            <a:off x="4010753" y="1725071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B3425-1781-1444-0C6A-C416A5C642C6}"/>
              </a:ext>
            </a:extLst>
          </p:cNvPr>
          <p:cNvSpPr txBox="1"/>
          <p:nvPr/>
        </p:nvSpPr>
        <p:spPr>
          <a:xfrm>
            <a:off x="4010753" y="3808876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B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95AE5-52BD-ADF5-EA16-EDE1BFA98EF6}"/>
              </a:ext>
            </a:extLst>
          </p:cNvPr>
          <p:cNvSpPr txBox="1"/>
          <p:nvPr/>
        </p:nvSpPr>
        <p:spPr>
          <a:xfrm>
            <a:off x="4010753" y="5644223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FF0000"/>
                </a:solidFill>
              </a:rPr>
              <a:t>Ejemplo 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851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y_deseado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939" y="4748407"/>
            <a:ext cx="11853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El </a:t>
            </a:r>
            <a:r>
              <a:rPr lang="en-US" sz="2400" i="1" dirty="0" err="1">
                <a:solidFill>
                  <a:schemeClr val="bg1"/>
                </a:solidFill>
              </a:rPr>
              <a:t>mecanismo</a:t>
            </a:r>
            <a:r>
              <a:rPr lang="en-US" sz="2400" i="1" dirty="0">
                <a:solidFill>
                  <a:schemeClr val="bg1"/>
                </a:solidFill>
              </a:rPr>
              <a:t> de </a:t>
            </a:r>
            <a:r>
              <a:rPr lang="en-US" sz="2400" i="1" dirty="0" err="1">
                <a:solidFill>
                  <a:schemeClr val="bg1"/>
                </a:solidFill>
              </a:rPr>
              <a:t>atención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permite</a:t>
            </a:r>
            <a:r>
              <a:rPr lang="en-US" sz="2400" i="1" dirty="0">
                <a:solidFill>
                  <a:schemeClr val="bg1"/>
                </a:solidFill>
              </a:rPr>
              <a:t> al decoder </a:t>
            </a:r>
            <a:r>
              <a:rPr lang="en-US" sz="2400" b="1" i="1" dirty="0" err="1">
                <a:solidFill>
                  <a:schemeClr val="bg1"/>
                </a:solidFill>
              </a:rPr>
              <a:t>utilizar</a:t>
            </a:r>
            <a:r>
              <a:rPr lang="en-US" sz="2400" b="1" i="1" dirty="0">
                <a:solidFill>
                  <a:schemeClr val="bg1"/>
                </a:solidFill>
              </a:rPr>
              <a:t> las </a:t>
            </a:r>
            <a:r>
              <a:rPr lang="en-US" sz="2400" b="1" i="1" dirty="0" err="1">
                <a:solidFill>
                  <a:schemeClr val="bg1"/>
                </a:solidFill>
              </a:rPr>
              <a:t>partes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más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relevantes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 la entrada </a:t>
            </a:r>
            <a:r>
              <a:rPr lang="en-US" sz="2400" b="1" i="1" dirty="0" err="1">
                <a:solidFill>
                  <a:schemeClr val="bg1"/>
                </a:solidFill>
              </a:rPr>
              <a:t>como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una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suma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ponderada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del vector de entrada </a:t>
            </a:r>
            <a:r>
              <a:rPr lang="en-US" sz="2400" i="1" dirty="0" err="1">
                <a:solidFill>
                  <a:schemeClr val="bg1"/>
                </a:solidFill>
              </a:rPr>
              <a:t>codificados</a:t>
            </a:r>
            <a:r>
              <a:rPr lang="en-US" sz="2400" i="1" dirty="0">
                <a:solidFill>
                  <a:schemeClr val="bg1"/>
                </a:solidFill>
              </a:rPr>
              <a:t> para </a:t>
            </a:r>
            <a:r>
              <a:rPr lang="en-US" sz="2400" i="1" dirty="0" err="1">
                <a:solidFill>
                  <a:schemeClr val="bg1"/>
                </a:solidFill>
              </a:rPr>
              <a:t>predecir</a:t>
            </a:r>
            <a:r>
              <a:rPr lang="en-US" sz="2400" i="1" dirty="0">
                <a:solidFill>
                  <a:schemeClr val="bg1"/>
                </a:solidFill>
              </a:rPr>
              <a:t> la </a:t>
            </a:r>
            <a:r>
              <a:rPr lang="en-US" sz="2400" i="1" dirty="0" err="1">
                <a:solidFill>
                  <a:schemeClr val="bg1"/>
                </a:solidFill>
              </a:rPr>
              <a:t>siguiente</a:t>
            </a:r>
            <a:r>
              <a:rPr lang="en-US" sz="24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Una </a:t>
            </a:r>
            <a:r>
              <a:rPr lang="en-US" sz="2400" b="1" i="1" dirty="0">
                <a:solidFill>
                  <a:schemeClr val="bg1"/>
                </a:solidFill>
              </a:rPr>
              <a:t>palabra </a:t>
            </a:r>
            <a:r>
              <a:rPr lang="en-US" sz="2400" b="1" i="1" dirty="0" err="1">
                <a:solidFill>
                  <a:schemeClr val="bg1"/>
                </a:solidFill>
              </a:rPr>
              <a:t>relevante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tendrá</a:t>
            </a:r>
            <a:r>
              <a:rPr lang="en-US" sz="2400" i="1" dirty="0">
                <a:solidFill>
                  <a:schemeClr val="bg1"/>
                </a:solidFill>
              </a:rPr>
              <a:t> un </a:t>
            </a:r>
            <a:r>
              <a:rPr lang="en-US" sz="2400" b="1" i="1" dirty="0">
                <a:solidFill>
                  <a:schemeClr val="bg1"/>
                </a:solidFill>
              </a:rPr>
              <a:t>mayor peso </a:t>
            </a:r>
            <a:r>
              <a:rPr lang="en-US" sz="2400" i="1" dirty="0">
                <a:solidFill>
                  <a:schemeClr val="bg1"/>
                </a:solidFill>
              </a:rPr>
              <a:t>que </a:t>
            </a:r>
            <a:r>
              <a:rPr lang="en-US" sz="2400" i="1" dirty="0" err="1">
                <a:solidFill>
                  <a:schemeClr val="bg1"/>
                </a:solidFill>
              </a:rPr>
              <a:t>una</a:t>
            </a:r>
            <a:r>
              <a:rPr lang="en-US" sz="2400" i="1" dirty="0">
                <a:solidFill>
                  <a:schemeClr val="bg1"/>
                </a:solidFill>
              </a:rPr>
              <a:t> palabra no </a:t>
            </a:r>
            <a:r>
              <a:rPr lang="en-US" sz="2400" i="1" dirty="0" err="1">
                <a:solidFill>
                  <a:schemeClr val="bg1"/>
                </a:solidFill>
              </a:rPr>
              <a:t>relevante</a:t>
            </a:r>
            <a:endParaRPr lang="es-AR" sz="24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Alineación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entrada es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a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1" y="2410658"/>
            <a:ext cx="8086668" cy="206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77061" y="1543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Traducción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usar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información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para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selecciónar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adecuada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7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8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9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997E17A-9E31-D00C-AB62-FC42645C8196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4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5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ubtitle 1">
            <a:extLst>
              <a:ext uri="{FF2B5EF4-FFF2-40B4-BE49-F238E27FC236}">
                <a16:creationId xmlns:a16="http://schemas.microsoft.com/office/drawing/2014/main" id="{20C369E0-A626-18D8-7B98-F0B5CD0DEA4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7" name="Subtitle 1">
            <a:extLst>
              <a:ext uri="{FF2B5EF4-FFF2-40B4-BE49-F238E27FC236}">
                <a16:creationId xmlns:a16="http://schemas.microsoft.com/office/drawing/2014/main" id="{274FD1B5-D8E7-49B0-7355-9B817A070EC7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0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1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mas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677C0339-2F23-7658-EB34-436E41D83BA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49" y="6488668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933"/>
          <a:stretch/>
        </p:blipFill>
        <p:spPr>
          <a:xfrm>
            <a:off x="485106" y="811369"/>
            <a:ext cx="1717182" cy="565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61" y="3638761"/>
            <a:ext cx="6745267" cy="3029654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2871987"/>
            <a:ext cx="2395470" cy="379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y </a:t>
            </a:r>
            <a:r>
              <a:rPr lang="es-AR" sz="2800" b="1" i="1" dirty="0">
                <a:solidFill>
                  <a:srgbClr val="FF0000"/>
                </a:solidFill>
              </a:rPr>
              <a:t>V</a:t>
            </a:r>
            <a:r>
              <a:rPr lang="es-AR" sz="2800" b="1" dirty="0">
                <a:solidFill>
                  <a:srgbClr val="FF0000"/>
                </a:solidFill>
              </a:rPr>
              <a:t> 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36154" y="3051777"/>
            <a:ext cx="2976236" cy="2774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089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7047</TotalTime>
  <Words>1160</Words>
  <Application>Microsoft Office PowerPoint</Application>
  <PresentationFormat>Panorámica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Symbol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2023-04-12T00:46:06Z</dcterms:modified>
</cp:coreProperties>
</file>